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48" r:id="rId1"/>
    <p:sldMasterId id="2147483660" r:id="rId2"/>
  </p:sldMasterIdLst>
  <p:notesMasterIdLst>
    <p:notesMasterId r:id="rId27"/>
  </p:notesMasterIdLst>
  <p:handoutMasterIdLst>
    <p:handoutMasterId r:id="rId28"/>
  </p:handoutMasterIdLst>
  <p:sldIdLst>
    <p:sldId id="256" r:id="rId3"/>
    <p:sldId id="270" r:id="rId4"/>
    <p:sldId id="286" r:id="rId5"/>
    <p:sldId id="271" r:id="rId6"/>
    <p:sldId id="279" r:id="rId7"/>
    <p:sldId id="280" r:id="rId8"/>
    <p:sldId id="281" r:id="rId9"/>
    <p:sldId id="282" r:id="rId10"/>
    <p:sldId id="269" r:id="rId11"/>
    <p:sldId id="264" r:id="rId12"/>
    <p:sldId id="273" r:id="rId13"/>
    <p:sldId id="272" r:id="rId14"/>
    <p:sldId id="283" r:id="rId15"/>
    <p:sldId id="284" r:id="rId16"/>
    <p:sldId id="275" r:id="rId17"/>
    <p:sldId id="276" r:id="rId18"/>
    <p:sldId id="285" r:id="rId19"/>
    <p:sldId id="277" r:id="rId20"/>
    <p:sldId id="287" r:id="rId21"/>
    <p:sldId id="289" r:id="rId22"/>
    <p:sldId id="288" r:id="rId23"/>
    <p:sldId id="290" r:id="rId24"/>
    <p:sldId id="291" r:id="rId25"/>
    <p:sldId id="292" r:id="rId26"/>
  </p:sldIdLst>
  <p:sldSz cx="9144000" cy="6858000" type="screen4x3"/>
  <p:notesSz cx="6797675" cy="9926638"/>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0B74"/>
    <a:srgbClr val="20A69E"/>
    <a:srgbClr val="E70086"/>
    <a:srgbClr val="0094C4"/>
    <a:srgbClr val="169BD3"/>
    <a:srgbClr val="E8AA31"/>
    <a:srgbClr val="44B5E8"/>
    <a:srgbClr val="FD0695"/>
    <a:srgbClr val="25D9CF"/>
    <a:srgbClr val="EFEBE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48E700-3111-4685-A47D-E635B105D35B}" v="15" dt="2021-03-04T14:02:32.8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569" autoAdjust="0"/>
    <p:restoredTop sz="82663" autoAdjust="0"/>
  </p:normalViewPr>
  <p:slideViewPr>
    <p:cSldViewPr snapToGrid="0" snapToObjects="1">
      <p:cViewPr varScale="1">
        <p:scale>
          <a:sx n="72" d="100"/>
          <a:sy n="72" d="100"/>
        </p:scale>
        <p:origin x="1284" y="66"/>
      </p:cViewPr>
      <p:guideLst>
        <p:guide orient="horz" pos="2160"/>
        <p:guide pos="2880"/>
      </p:guideLst>
    </p:cSldViewPr>
  </p:slideViewPr>
  <p:notesTextViewPr>
    <p:cViewPr>
      <p:scale>
        <a:sx n="3" d="2"/>
        <a:sy n="3" d="2"/>
      </p:scale>
      <p:origin x="0" y="0"/>
    </p:cViewPr>
  </p:notesTextViewPr>
  <p:notesViewPr>
    <p:cSldViewPr snapToGrid="0" snapToObjects="1">
      <p:cViewPr varScale="1">
        <p:scale>
          <a:sx n="107" d="100"/>
          <a:sy n="107" d="100"/>
        </p:scale>
        <p:origin x="3864" y="16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37" Type="http://schemas.openxmlformats.org/officeDocument/2006/relationships/customXml" Target="../customXml/item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36" Type="http://schemas.openxmlformats.org/officeDocument/2006/relationships/customXml" Target="../customXml/item2.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 Id="rId35" Type="http://schemas.openxmlformats.org/officeDocument/2006/relationships/customXml" Target="../customXml/item1.xml"/><Relationship Id="rId8" Type="http://schemas.openxmlformats.org/officeDocument/2006/relationships/slide" Target="slides/slide6.xml"/><Relationship Id="rId3"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eronique" userId="2756043b-aaf6-405d-a9f7-66387d0bd28b" providerId="ADAL" clId="{2148E700-3111-4685-A47D-E635B105D35B}"/>
    <pc:docChg chg="modSld">
      <pc:chgData name="Veronique" userId="2756043b-aaf6-405d-a9f7-66387d0bd28b" providerId="ADAL" clId="{2148E700-3111-4685-A47D-E635B105D35B}" dt="2021-03-04T09:29:11.315" v="31" actId="1076"/>
      <pc:docMkLst>
        <pc:docMk/>
      </pc:docMkLst>
      <pc:sldChg chg="modSp mod">
        <pc:chgData name="Veronique" userId="2756043b-aaf6-405d-a9f7-66387d0bd28b" providerId="ADAL" clId="{2148E700-3111-4685-A47D-E635B105D35B}" dt="2021-03-04T09:29:11.315" v="31" actId="1076"/>
        <pc:sldMkLst>
          <pc:docMk/>
          <pc:sldMk cId="841177347" sldId="256"/>
        </pc:sldMkLst>
        <pc:spChg chg="mod">
          <ac:chgData name="Veronique" userId="2756043b-aaf6-405d-a9f7-66387d0bd28b" providerId="ADAL" clId="{2148E700-3111-4685-A47D-E635B105D35B}" dt="2021-03-04T09:28:58.905" v="29" actId="1076"/>
          <ac:spMkLst>
            <pc:docMk/>
            <pc:sldMk cId="841177347" sldId="256"/>
            <ac:spMk id="15" creationId="{00000000-0000-0000-0000-000000000000}"/>
          </ac:spMkLst>
        </pc:spChg>
        <pc:spChg chg="mod">
          <ac:chgData name="Veronique" userId="2756043b-aaf6-405d-a9f7-66387d0bd28b" providerId="ADAL" clId="{2148E700-3111-4685-A47D-E635B105D35B}" dt="2021-03-04T09:29:11.315" v="31" actId="1076"/>
          <ac:spMkLst>
            <pc:docMk/>
            <pc:sldMk cId="841177347" sldId="256"/>
            <ac:spMk id="17" creationId="{00000000-0000-0000-0000-000000000000}"/>
          </ac:spMkLst>
        </pc:spChg>
        <pc:spChg chg="mod">
          <ac:chgData name="Veronique" userId="2756043b-aaf6-405d-a9f7-66387d0bd28b" providerId="ADAL" clId="{2148E700-3111-4685-A47D-E635B105D35B}" dt="2021-03-04T09:28:49.736" v="28" actId="20577"/>
          <ac:spMkLst>
            <pc:docMk/>
            <pc:sldMk cId="841177347" sldId="256"/>
            <ac:spMk id="20" creationId="{00000000-0000-0000-0000-000000000000}"/>
          </ac:spMkLst>
        </pc:spChg>
        <pc:picChg chg="mod">
          <ac:chgData name="Veronique" userId="2756043b-aaf6-405d-a9f7-66387d0bd28b" providerId="ADAL" clId="{2148E700-3111-4685-A47D-E635B105D35B}" dt="2021-03-04T09:29:04.246" v="30" actId="1076"/>
          <ac:picMkLst>
            <pc:docMk/>
            <pc:sldMk cId="841177347" sldId="256"/>
            <ac:picMk id="18" creationId="{00000000-0000-0000-0000-000000000000}"/>
          </ac:picMkLst>
        </pc:picChg>
      </pc:sldChg>
    </pc:docChg>
  </pc:docChgLst>
  <pc:docChgLst>
    <pc:chgData name="Veronique Bonet" userId="2756043b-aaf6-405d-a9f7-66387d0bd28b" providerId="ADAL" clId="{2148E700-3111-4685-A47D-E635B105D35B}"/>
    <pc:docChg chg="undo custSel addSld delSld modSld sldOrd">
      <pc:chgData name="Veronique Bonet" userId="2756043b-aaf6-405d-a9f7-66387d0bd28b" providerId="ADAL" clId="{2148E700-3111-4685-A47D-E635B105D35B}" dt="2021-03-10T18:38:53.039" v="702" actId="478"/>
      <pc:docMkLst>
        <pc:docMk/>
      </pc:docMkLst>
      <pc:sldChg chg="delSp modSp mod">
        <pc:chgData name="Veronique Bonet" userId="2756043b-aaf6-405d-a9f7-66387d0bd28b" providerId="ADAL" clId="{2148E700-3111-4685-A47D-E635B105D35B}" dt="2021-03-10T18:38:53.039" v="702" actId="478"/>
        <pc:sldMkLst>
          <pc:docMk/>
          <pc:sldMk cId="841177347" sldId="256"/>
        </pc:sldMkLst>
        <pc:spChg chg="mod">
          <ac:chgData name="Veronique Bonet" userId="2756043b-aaf6-405d-a9f7-66387d0bd28b" providerId="ADAL" clId="{2148E700-3111-4685-A47D-E635B105D35B}" dt="2021-03-04T09:38:44.957" v="1" actId="20577"/>
          <ac:spMkLst>
            <pc:docMk/>
            <pc:sldMk cId="841177347" sldId="256"/>
            <ac:spMk id="20" creationId="{00000000-0000-0000-0000-000000000000}"/>
          </ac:spMkLst>
        </pc:spChg>
        <pc:picChg chg="del">
          <ac:chgData name="Veronique Bonet" userId="2756043b-aaf6-405d-a9f7-66387d0bd28b" providerId="ADAL" clId="{2148E700-3111-4685-A47D-E635B105D35B}" dt="2021-03-10T18:38:53.039" v="702" actId="478"/>
          <ac:picMkLst>
            <pc:docMk/>
            <pc:sldMk cId="841177347" sldId="256"/>
            <ac:picMk id="18" creationId="{00000000-0000-0000-0000-000000000000}"/>
          </ac:picMkLst>
        </pc:picChg>
      </pc:sldChg>
      <pc:sldChg chg="modSp mod">
        <pc:chgData name="Veronique Bonet" userId="2756043b-aaf6-405d-a9f7-66387d0bd28b" providerId="ADAL" clId="{2148E700-3111-4685-A47D-E635B105D35B}" dt="2021-03-04T10:02:11.218" v="2" actId="20577"/>
        <pc:sldMkLst>
          <pc:docMk/>
          <pc:sldMk cId="3582890206" sldId="275"/>
        </pc:sldMkLst>
        <pc:spChg chg="mod">
          <ac:chgData name="Veronique Bonet" userId="2756043b-aaf6-405d-a9f7-66387d0bd28b" providerId="ADAL" clId="{2148E700-3111-4685-A47D-E635B105D35B}" dt="2021-03-04T10:02:11.218" v="2" actId="20577"/>
          <ac:spMkLst>
            <pc:docMk/>
            <pc:sldMk cId="3582890206" sldId="275"/>
            <ac:spMk id="3" creationId="{00000000-0000-0000-0000-000000000000}"/>
          </ac:spMkLst>
        </pc:spChg>
      </pc:sldChg>
      <pc:sldChg chg="addSp delSp modSp del mod modNotesTx">
        <pc:chgData name="Veronique Bonet" userId="2756043b-aaf6-405d-a9f7-66387d0bd28b" providerId="ADAL" clId="{2148E700-3111-4685-A47D-E635B105D35B}" dt="2021-03-04T11:33:53.379" v="444" actId="2696"/>
        <pc:sldMkLst>
          <pc:docMk/>
          <pc:sldMk cId="3900997501" sldId="278"/>
        </pc:sldMkLst>
        <pc:spChg chg="mod">
          <ac:chgData name="Veronique Bonet" userId="2756043b-aaf6-405d-a9f7-66387d0bd28b" providerId="ADAL" clId="{2148E700-3111-4685-A47D-E635B105D35B}" dt="2021-03-04T11:02:28.009" v="362" actId="6549"/>
          <ac:spMkLst>
            <pc:docMk/>
            <pc:sldMk cId="3900997501" sldId="278"/>
            <ac:spMk id="3" creationId="{00000000-0000-0000-0000-000000000000}"/>
          </ac:spMkLst>
        </pc:spChg>
        <pc:spChg chg="add mod">
          <ac:chgData name="Veronique Bonet" userId="2756043b-aaf6-405d-a9f7-66387d0bd28b" providerId="ADAL" clId="{2148E700-3111-4685-A47D-E635B105D35B}" dt="2021-03-04T11:01:55.828" v="358" actId="404"/>
          <ac:spMkLst>
            <pc:docMk/>
            <pc:sldMk cId="3900997501" sldId="278"/>
            <ac:spMk id="5" creationId="{839FE276-9146-43C3-BB9E-FC4E5D7159E4}"/>
          </ac:spMkLst>
        </pc:spChg>
        <pc:picChg chg="add del mod">
          <ac:chgData name="Veronique Bonet" userId="2756043b-aaf6-405d-a9f7-66387d0bd28b" providerId="ADAL" clId="{2148E700-3111-4685-A47D-E635B105D35B}" dt="2021-03-04T11:31:11.225" v="443" actId="478"/>
          <ac:picMkLst>
            <pc:docMk/>
            <pc:sldMk cId="3900997501" sldId="278"/>
            <ac:picMk id="6" creationId="{5E318F57-1380-4B7C-BC15-1A76E74F399D}"/>
          </ac:picMkLst>
        </pc:picChg>
      </pc:sldChg>
      <pc:sldChg chg="addSp delSp modSp mod">
        <pc:chgData name="Veronique Bonet" userId="2756043b-aaf6-405d-a9f7-66387d0bd28b" providerId="ADAL" clId="{2148E700-3111-4685-A47D-E635B105D35B}" dt="2021-03-04T10:58:33.694" v="342" actId="14100"/>
        <pc:sldMkLst>
          <pc:docMk/>
          <pc:sldMk cId="4224903889" sldId="283"/>
        </pc:sldMkLst>
        <pc:spChg chg="mod">
          <ac:chgData name="Veronique Bonet" userId="2756043b-aaf6-405d-a9f7-66387d0bd28b" providerId="ADAL" clId="{2148E700-3111-4685-A47D-E635B105D35B}" dt="2021-03-04T10:55:35.794" v="335" actId="1076"/>
          <ac:spMkLst>
            <pc:docMk/>
            <pc:sldMk cId="4224903889" sldId="283"/>
            <ac:spMk id="3" creationId="{00000000-0000-0000-0000-000000000000}"/>
          </ac:spMkLst>
        </pc:spChg>
        <pc:spChg chg="add del mod">
          <ac:chgData name="Veronique Bonet" userId="2756043b-aaf6-405d-a9f7-66387d0bd28b" providerId="ADAL" clId="{2148E700-3111-4685-A47D-E635B105D35B}" dt="2021-03-04T10:56:47.640" v="338" actId="478"/>
          <ac:spMkLst>
            <pc:docMk/>
            <pc:sldMk cId="4224903889" sldId="283"/>
            <ac:spMk id="7" creationId="{5D1ED0BC-E5BD-4A6D-B1D7-54D4BAC50218}"/>
          </ac:spMkLst>
        </pc:spChg>
        <pc:picChg chg="del">
          <ac:chgData name="Veronique Bonet" userId="2756043b-aaf6-405d-a9f7-66387d0bd28b" providerId="ADAL" clId="{2148E700-3111-4685-A47D-E635B105D35B}" dt="2021-03-04T10:55:09.811" v="327" actId="478"/>
          <ac:picMkLst>
            <pc:docMk/>
            <pc:sldMk cId="4224903889" sldId="283"/>
            <ac:picMk id="5" creationId="{00000000-0000-0000-0000-000000000000}"/>
          </ac:picMkLst>
        </pc:picChg>
        <pc:picChg chg="add mod">
          <ac:chgData name="Veronique Bonet" userId="2756043b-aaf6-405d-a9f7-66387d0bd28b" providerId="ADAL" clId="{2148E700-3111-4685-A47D-E635B105D35B}" dt="2021-03-04T10:58:33.694" v="342" actId="14100"/>
          <ac:picMkLst>
            <pc:docMk/>
            <pc:sldMk cId="4224903889" sldId="283"/>
            <ac:picMk id="6" creationId="{A1BEA192-20BD-4E75-884F-A0643F1972C0}"/>
          </ac:picMkLst>
        </pc:picChg>
      </pc:sldChg>
      <pc:sldChg chg="addSp delSp modSp mod">
        <pc:chgData name="Veronique Bonet" userId="2756043b-aaf6-405d-a9f7-66387d0bd28b" providerId="ADAL" clId="{2148E700-3111-4685-A47D-E635B105D35B}" dt="2021-03-04T11:01:07" v="349" actId="1076"/>
        <pc:sldMkLst>
          <pc:docMk/>
          <pc:sldMk cId="3650558271" sldId="284"/>
        </pc:sldMkLst>
        <pc:spChg chg="add del mod">
          <ac:chgData name="Veronique Bonet" userId="2756043b-aaf6-405d-a9f7-66387d0bd28b" providerId="ADAL" clId="{2148E700-3111-4685-A47D-E635B105D35B}" dt="2021-03-04T11:00:48.703" v="344" actId="478"/>
          <ac:spMkLst>
            <pc:docMk/>
            <pc:sldMk cId="3650558271" sldId="284"/>
            <ac:spMk id="3" creationId="{D09662B9-3216-4A2B-A9E8-BCD1C753E370}"/>
          </ac:spMkLst>
        </pc:spChg>
        <pc:picChg chg="del">
          <ac:chgData name="Veronique Bonet" userId="2756043b-aaf6-405d-a9f7-66387d0bd28b" providerId="ADAL" clId="{2148E700-3111-4685-A47D-E635B105D35B}" dt="2021-03-04T10:58:47.969" v="343" actId="478"/>
          <ac:picMkLst>
            <pc:docMk/>
            <pc:sldMk cId="3650558271" sldId="284"/>
            <ac:picMk id="5" creationId="{00000000-0000-0000-0000-000000000000}"/>
          </ac:picMkLst>
        </pc:picChg>
        <pc:picChg chg="add mod">
          <ac:chgData name="Veronique Bonet" userId="2756043b-aaf6-405d-a9f7-66387d0bd28b" providerId="ADAL" clId="{2148E700-3111-4685-A47D-E635B105D35B}" dt="2021-03-04T11:01:07" v="349" actId="1076"/>
          <ac:picMkLst>
            <pc:docMk/>
            <pc:sldMk cId="3650558271" sldId="284"/>
            <ac:picMk id="8" creationId="{9ABDF7AB-9CAF-45CA-B6C6-C0C722F6FC2B}"/>
          </ac:picMkLst>
        </pc:picChg>
      </pc:sldChg>
      <pc:sldChg chg="modSp add mod ord">
        <pc:chgData name="Veronique Bonet" userId="2756043b-aaf6-405d-a9f7-66387d0bd28b" providerId="ADAL" clId="{2148E700-3111-4685-A47D-E635B105D35B}" dt="2021-03-04T10:52:25.221" v="326" actId="14100"/>
        <pc:sldMkLst>
          <pc:docMk/>
          <pc:sldMk cId="427067382" sldId="286"/>
        </pc:sldMkLst>
        <pc:spChg chg="mod">
          <ac:chgData name="Veronique Bonet" userId="2756043b-aaf6-405d-a9f7-66387d0bd28b" providerId="ADAL" clId="{2148E700-3111-4685-A47D-E635B105D35B}" dt="2021-03-04T10:52:25.221" v="326" actId="14100"/>
          <ac:spMkLst>
            <pc:docMk/>
            <pc:sldMk cId="427067382" sldId="286"/>
            <ac:spMk id="3" creationId="{00000000-0000-0000-0000-000000000000}"/>
          </ac:spMkLst>
        </pc:spChg>
      </pc:sldChg>
      <pc:sldChg chg="addSp delSp modSp add mod ord modNotesTx">
        <pc:chgData name="Veronique Bonet" userId="2756043b-aaf6-405d-a9f7-66387d0bd28b" providerId="ADAL" clId="{2148E700-3111-4685-A47D-E635B105D35B}" dt="2021-03-04T11:30:20.455" v="407" actId="20577"/>
        <pc:sldMkLst>
          <pc:docMk/>
          <pc:sldMk cId="332612280" sldId="287"/>
        </pc:sldMkLst>
        <pc:spChg chg="mod">
          <ac:chgData name="Veronique Bonet" userId="2756043b-aaf6-405d-a9f7-66387d0bd28b" providerId="ADAL" clId="{2148E700-3111-4685-A47D-E635B105D35B}" dt="2021-03-04T11:03:23.839" v="367" actId="6549"/>
          <ac:spMkLst>
            <pc:docMk/>
            <pc:sldMk cId="332612280" sldId="287"/>
            <ac:spMk id="3" creationId="{00000000-0000-0000-0000-000000000000}"/>
          </ac:spMkLst>
        </pc:spChg>
        <pc:picChg chg="add del mod">
          <ac:chgData name="Veronique Bonet" userId="2756043b-aaf6-405d-a9f7-66387d0bd28b" providerId="ADAL" clId="{2148E700-3111-4685-A47D-E635B105D35B}" dt="2021-03-04T11:27:14.876" v="374" actId="478"/>
          <ac:picMkLst>
            <pc:docMk/>
            <pc:sldMk cId="332612280" sldId="287"/>
            <ac:picMk id="2" creationId="{2B7D7B78-1F94-49C0-9071-5D932344103D}"/>
          </ac:picMkLst>
        </pc:picChg>
        <pc:picChg chg="add mod modCrop">
          <ac:chgData name="Veronique Bonet" userId="2756043b-aaf6-405d-a9f7-66387d0bd28b" providerId="ADAL" clId="{2148E700-3111-4685-A47D-E635B105D35B}" dt="2021-03-04T11:29:31.004" v="383" actId="1076"/>
          <ac:picMkLst>
            <pc:docMk/>
            <pc:sldMk cId="332612280" sldId="287"/>
            <ac:picMk id="6" creationId="{6DB76778-6E30-4869-BBB0-42F55E53A6AE}"/>
          </ac:picMkLst>
        </pc:picChg>
        <pc:picChg chg="add mod modCrop">
          <ac:chgData name="Veronique Bonet" userId="2756043b-aaf6-405d-a9f7-66387d0bd28b" providerId="ADAL" clId="{2148E700-3111-4685-A47D-E635B105D35B}" dt="2021-03-04T11:29:45.027" v="386" actId="14100"/>
          <ac:picMkLst>
            <pc:docMk/>
            <pc:sldMk cId="332612280" sldId="287"/>
            <ac:picMk id="7" creationId="{7132FC0A-6E3B-4570-AA55-ED45DB7004E7}"/>
          </ac:picMkLst>
        </pc:picChg>
      </pc:sldChg>
      <pc:sldChg chg="addSp modSp add mod modNotesTx">
        <pc:chgData name="Veronique Bonet" userId="2756043b-aaf6-405d-a9f7-66387d0bd28b" providerId="ADAL" clId="{2148E700-3111-4685-A47D-E635B105D35B}" dt="2021-03-04T13:33:10.459" v="578" actId="14100"/>
        <pc:sldMkLst>
          <pc:docMk/>
          <pc:sldMk cId="654642121" sldId="288"/>
        </pc:sldMkLst>
        <pc:spChg chg="mod">
          <ac:chgData name="Veronique Bonet" userId="2756043b-aaf6-405d-a9f7-66387d0bd28b" providerId="ADAL" clId="{2148E700-3111-4685-A47D-E635B105D35B}" dt="2021-03-04T11:09:10.491" v="373" actId="6549"/>
          <ac:spMkLst>
            <pc:docMk/>
            <pc:sldMk cId="654642121" sldId="288"/>
            <ac:spMk id="3" creationId="{00000000-0000-0000-0000-000000000000}"/>
          </ac:spMkLst>
        </pc:spChg>
        <pc:spChg chg="mod">
          <ac:chgData name="Veronique Bonet" userId="2756043b-aaf6-405d-a9f7-66387d0bd28b" providerId="ADAL" clId="{2148E700-3111-4685-A47D-E635B105D35B}" dt="2021-03-04T11:34:55.251" v="488" actId="14100"/>
          <ac:spMkLst>
            <pc:docMk/>
            <pc:sldMk cId="654642121" sldId="288"/>
            <ac:spMk id="5" creationId="{839FE276-9146-43C3-BB9E-FC4E5D7159E4}"/>
          </ac:spMkLst>
        </pc:spChg>
        <pc:picChg chg="add mod ord modCrop">
          <ac:chgData name="Veronique Bonet" userId="2756043b-aaf6-405d-a9f7-66387d0bd28b" providerId="ADAL" clId="{2148E700-3111-4685-A47D-E635B105D35B}" dt="2021-03-04T13:33:10.459" v="578" actId="14100"/>
          <ac:picMkLst>
            <pc:docMk/>
            <pc:sldMk cId="654642121" sldId="288"/>
            <ac:picMk id="2" creationId="{E32F8FC7-8761-42D7-8DBC-0C5576B88E92}"/>
          </ac:picMkLst>
        </pc:picChg>
        <pc:picChg chg="add mod">
          <ac:chgData name="Veronique Bonet" userId="2756043b-aaf6-405d-a9f7-66387d0bd28b" providerId="ADAL" clId="{2148E700-3111-4685-A47D-E635B105D35B}" dt="2021-03-04T13:32:44.090" v="573" actId="1076"/>
          <ac:picMkLst>
            <pc:docMk/>
            <pc:sldMk cId="654642121" sldId="288"/>
            <ac:picMk id="6" creationId="{934E6907-C343-4B92-9653-DF52E8566F7F}"/>
          </ac:picMkLst>
        </pc:picChg>
        <pc:picChg chg="add mod">
          <ac:chgData name="Veronique Bonet" userId="2756043b-aaf6-405d-a9f7-66387d0bd28b" providerId="ADAL" clId="{2148E700-3111-4685-A47D-E635B105D35B}" dt="2021-03-04T13:32:46.389" v="574" actId="1076"/>
          <ac:picMkLst>
            <pc:docMk/>
            <pc:sldMk cId="654642121" sldId="288"/>
            <ac:picMk id="7" creationId="{63DB2C1B-3B00-4035-9E4C-A599A054D6AA}"/>
          </ac:picMkLst>
        </pc:picChg>
        <pc:picChg chg="add mod modCrop">
          <ac:chgData name="Veronique Bonet" userId="2756043b-aaf6-405d-a9f7-66387d0bd28b" providerId="ADAL" clId="{2148E700-3111-4685-A47D-E635B105D35B}" dt="2021-03-04T13:32:41.937" v="572" actId="1076"/>
          <ac:picMkLst>
            <pc:docMk/>
            <pc:sldMk cId="654642121" sldId="288"/>
            <ac:picMk id="8" creationId="{43B87CE3-9114-49CC-9365-B9752DCB84E0}"/>
          </ac:picMkLst>
        </pc:picChg>
      </pc:sldChg>
      <pc:sldChg chg="add">
        <pc:chgData name="Veronique Bonet" userId="2756043b-aaf6-405d-a9f7-66387d0bd28b" providerId="ADAL" clId="{2148E700-3111-4685-A47D-E635B105D35B}" dt="2021-03-04T11:31:07.160" v="442" actId="2890"/>
        <pc:sldMkLst>
          <pc:docMk/>
          <pc:sldMk cId="4180648031" sldId="289"/>
        </pc:sldMkLst>
      </pc:sldChg>
      <pc:sldChg chg="addSp delSp modSp add mod modNotesTx">
        <pc:chgData name="Veronique Bonet" userId="2756043b-aaf6-405d-a9f7-66387d0bd28b" providerId="ADAL" clId="{2148E700-3111-4685-A47D-E635B105D35B}" dt="2021-03-04T13:56:55.649" v="591"/>
        <pc:sldMkLst>
          <pc:docMk/>
          <pc:sldMk cId="1401696511" sldId="290"/>
        </pc:sldMkLst>
        <pc:spChg chg="mod">
          <ac:chgData name="Veronique Bonet" userId="2756043b-aaf6-405d-a9f7-66387d0bd28b" providerId="ADAL" clId="{2148E700-3111-4685-A47D-E635B105D35B}" dt="2021-03-04T11:43:05.945" v="513" actId="5793"/>
          <ac:spMkLst>
            <pc:docMk/>
            <pc:sldMk cId="1401696511" sldId="290"/>
            <ac:spMk id="5" creationId="{839FE276-9146-43C3-BB9E-FC4E5D7159E4}"/>
          </ac:spMkLst>
        </pc:spChg>
        <pc:picChg chg="del">
          <ac:chgData name="Veronique Bonet" userId="2756043b-aaf6-405d-a9f7-66387d0bd28b" providerId="ADAL" clId="{2148E700-3111-4685-A47D-E635B105D35B}" dt="2021-03-04T11:43:08.997" v="514" actId="478"/>
          <ac:picMkLst>
            <pc:docMk/>
            <pc:sldMk cId="1401696511" sldId="290"/>
            <ac:picMk id="2" creationId="{E32F8FC7-8761-42D7-8DBC-0C5576B88E92}"/>
          </ac:picMkLst>
        </pc:picChg>
        <pc:picChg chg="del">
          <ac:chgData name="Veronique Bonet" userId="2756043b-aaf6-405d-a9f7-66387d0bd28b" providerId="ADAL" clId="{2148E700-3111-4685-A47D-E635B105D35B}" dt="2021-03-04T11:43:11.205" v="515" actId="478"/>
          <ac:picMkLst>
            <pc:docMk/>
            <pc:sldMk cId="1401696511" sldId="290"/>
            <ac:picMk id="6" creationId="{934E6907-C343-4B92-9653-DF52E8566F7F}"/>
          </ac:picMkLst>
        </pc:picChg>
        <pc:picChg chg="add mod">
          <ac:chgData name="Veronique Bonet" userId="2756043b-aaf6-405d-a9f7-66387d0bd28b" providerId="ADAL" clId="{2148E700-3111-4685-A47D-E635B105D35B}" dt="2021-03-04T13:54:26.914" v="587" actId="1076"/>
          <ac:picMkLst>
            <pc:docMk/>
            <pc:sldMk cId="1401696511" sldId="290"/>
            <ac:picMk id="7" creationId="{399BB513-1ADF-49AD-BD65-DC928E4089D1}"/>
          </ac:picMkLst>
        </pc:picChg>
      </pc:sldChg>
      <pc:sldChg chg="addSp delSp modSp add mod">
        <pc:chgData name="Veronique Bonet" userId="2756043b-aaf6-405d-a9f7-66387d0bd28b" providerId="ADAL" clId="{2148E700-3111-4685-A47D-E635B105D35B}" dt="2021-03-04T13:59:51.599" v="625" actId="1076"/>
        <pc:sldMkLst>
          <pc:docMk/>
          <pc:sldMk cId="4144783738" sldId="291"/>
        </pc:sldMkLst>
        <pc:spChg chg="mod">
          <ac:chgData name="Veronique Bonet" userId="2756043b-aaf6-405d-a9f7-66387d0bd28b" providerId="ADAL" clId="{2148E700-3111-4685-A47D-E635B105D35B}" dt="2021-03-04T13:59:43.172" v="622" actId="20577"/>
          <ac:spMkLst>
            <pc:docMk/>
            <pc:sldMk cId="4144783738" sldId="291"/>
            <ac:spMk id="3" creationId="{00000000-0000-0000-0000-000000000000}"/>
          </ac:spMkLst>
        </pc:spChg>
        <pc:spChg chg="mod">
          <ac:chgData name="Veronique Bonet" userId="2756043b-aaf6-405d-a9f7-66387d0bd28b" providerId="ADAL" clId="{2148E700-3111-4685-A47D-E635B105D35B}" dt="2021-03-04T11:43:30.033" v="535" actId="20577"/>
          <ac:spMkLst>
            <pc:docMk/>
            <pc:sldMk cId="4144783738" sldId="291"/>
            <ac:spMk id="5" creationId="{839FE276-9146-43C3-BB9E-FC4E5D7159E4}"/>
          </ac:spMkLst>
        </pc:spChg>
        <pc:spChg chg="add del mod">
          <ac:chgData name="Veronique Bonet" userId="2756043b-aaf6-405d-a9f7-66387d0bd28b" providerId="ADAL" clId="{2148E700-3111-4685-A47D-E635B105D35B}" dt="2021-03-04T13:59:32.923" v="621" actId="478"/>
          <ac:spMkLst>
            <pc:docMk/>
            <pc:sldMk cId="4144783738" sldId="291"/>
            <ac:spMk id="9" creationId="{2936DB82-F988-4454-AA4B-AC594D4DA087}"/>
          </ac:spMkLst>
        </pc:spChg>
        <pc:picChg chg="del">
          <ac:chgData name="Veronique Bonet" userId="2756043b-aaf6-405d-a9f7-66387d0bd28b" providerId="ADAL" clId="{2148E700-3111-4685-A47D-E635B105D35B}" dt="2021-03-04T11:43:16.022" v="516" actId="478"/>
          <ac:picMkLst>
            <pc:docMk/>
            <pc:sldMk cId="4144783738" sldId="291"/>
            <ac:picMk id="2" creationId="{E32F8FC7-8761-42D7-8DBC-0C5576B88E92}"/>
          </ac:picMkLst>
        </pc:picChg>
        <pc:picChg chg="del">
          <ac:chgData name="Veronique Bonet" userId="2756043b-aaf6-405d-a9f7-66387d0bd28b" providerId="ADAL" clId="{2148E700-3111-4685-A47D-E635B105D35B}" dt="2021-03-04T11:43:18.646" v="517" actId="478"/>
          <ac:picMkLst>
            <pc:docMk/>
            <pc:sldMk cId="4144783738" sldId="291"/>
            <ac:picMk id="6" creationId="{934E6907-C343-4B92-9653-DF52E8566F7F}"/>
          </ac:picMkLst>
        </pc:picChg>
        <pc:picChg chg="add del mod">
          <ac:chgData name="Veronique Bonet" userId="2756043b-aaf6-405d-a9f7-66387d0bd28b" providerId="ADAL" clId="{2148E700-3111-4685-A47D-E635B105D35B}" dt="2021-03-04T13:35:42.397" v="582" actId="478"/>
          <ac:picMkLst>
            <pc:docMk/>
            <pc:sldMk cId="4144783738" sldId="291"/>
            <ac:picMk id="7" creationId="{1A4030F1-D441-437E-9CAC-BC0B590FAB80}"/>
          </ac:picMkLst>
        </pc:picChg>
        <pc:picChg chg="add mod">
          <ac:chgData name="Veronique Bonet" userId="2756043b-aaf6-405d-a9f7-66387d0bd28b" providerId="ADAL" clId="{2148E700-3111-4685-A47D-E635B105D35B}" dt="2021-03-04T13:59:51.599" v="625" actId="1076"/>
          <ac:picMkLst>
            <pc:docMk/>
            <pc:sldMk cId="4144783738" sldId="291"/>
            <ac:picMk id="8" creationId="{9208DFCB-F931-4FFD-9888-3566B76F59E5}"/>
          </ac:picMkLst>
        </pc:picChg>
      </pc:sldChg>
      <pc:sldChg chg="addSp delSp modSp add mod">
        <pc:chgData name="Veronique Bonet" userId="2756043b-aaf6-405d-a9f7-66387d0bd28b" providerId="ADAL" clId="{2148E700-3111-4685-A47D-E635B105D35B}" dt="2021-03-04T14:02:54.011" v="701" actId="1076"/>
        <pc:sldMkLst>
          <pc:docMk/>
          <pc:sldMk cId="594055436" sldId="292"/>
        </pc:sldMkLst>
        <pc:spChg chg="mod">
          <ac:chgData name="Veronique Bonet" userId="2756043b-aaf6-405d-a9f7-66387d0bd28b" providerId="ADAL" clId="{2148E700-3111-4685-A47D-E635B105D35B}" dt="2021-03-04T14:01:06.031" v="662" actId="14100"/>
          <ac:spMkLst>
            <pc:docMk/>
            <pc:sldMk cId="594055436" sldId="292"/>
            <ac:spMk id="3" creationId="{00000000-0000-0000-0000-000000000000}"/>
          </ac:spMkLst>
        </pc:spChg>
        <pc:spChg chg="mod">
          <ac:chgData name="Veronique Bonet" userId="2756043b-aaf6-405d-a9f7-66387d0bd28b" providerId="ADAL" clId="{2148E700-3111-4685-A47D-E635B105D35B}" dt="2021-03-04T14:00:02.875" v="639" actId="20577"/>
          <ac:spMkLst>
            <pc:docMk/>
            <pc:sldMk cId="594055436" sldId="292"/>
            <ac:spMk id="5" creationId="{839FE276-9146-43C3-BB9E-FC4E5D7159E4}"/>
          </ac:spMkLst>
        </pc:spChg>
        <pc:spChg chg="mod">
          <ac:chgData name="Veronique Bonet" userId="2756043b-aaf6-405d-a9f7-66387d0bd28b" providerId="ADAL" clId="{2148E700-3111-4685-A47D-E635B105D35B}" dt="2021-03-04T14:02:54.011" v="701" actId="1076"/>
          <ac:spMkLst>
            <pc:docMk/>
            <pc:sldMk cId="594055436" sldId="292"/>
            <ac:spMk id="9" creationId="{2936DB82-F988-4454-AA4B-AC594D4DA087}"/>
          </ac:spMkLst>
        </pc:spChg>
        <pc:picChg chg="add mod">
          <ac:chgData name="Veronique Bonet" userId="2756043b-aaf6-405d-a9f7-66387d0bd28b" providerId="ADAL" clId="{2148E700-3111-4685-A47D-E635B105D35B}" dt="2021-03-04T14:02:40.354" v="699" actId="1076"/>
          <ac:picMkLst>
            <pc:docMk/>
            <pc:sldMk cId="594055436" sldId="292"/>
            <ac:picMk id="2" creationId="{C44209DD-6EF7-4142-B1AB-C221C648ECF5}"/>
          </ac:picMkLst>
        </pc:picChg>
        <pc:picChg chg="del">
          <ac:chgData name="Veronique Bonet" userId="2756043b-aaf6-405d-a9f7-66387d0bd28b" providerId="ADAL" clId="{2148E700-3111-4685-A47D-E635B105D35B}" dt="2021-03-04T14:00:11.441" v="641" actId="478"/>
          <ac:picMkLst>
            <pc:docMk/>
            <pc:sldMk cId="594055436" sldId="292"/>
            <ac:picMk id="8" creationId="{9208DFCB-F931-4FFD-9888-3566B76F59E5}"/>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C1F8B6BC-2F7F-E948-AF21-E4053C8D8F29}" type="datetime1">
              <a:rPr lang="fr-FR" smtClean="0"/>
              <a:t>10/03/2021</a:t>
            </a:fld>
            <a:endParaRPr lang="fr-FR"/>
          </a:p>
        </p:txBody>
      </p:sp>
      <p:sp>
        <p:nvSpPr>
          <p:cNvPr id="4" name="Espace réservé du pied de page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7231C34D-B23B-6F42-B99C-7D0CE91AA51E}" type="slidenum">
              <a:rPr lang="fr-FR" smtClean="0"/>
              <a:t>‹N°›</a:t>
            </a:fld>
            <a:endParaRPr lang="fr-FR"/>
          </a:p>
        </p:txBody>
      </p:sp>
    </p:spTree>
    <p:extLst>
      <p:ext uri="{BB962C8B-B14F-4D97-AF65-F5344CB8AC3E}">
        <p14:creationId xmlns:p14="http://schemas.microsoft.com/office/powerpoint/2010/main" val="64397933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A8B227EE-30ED-844B-BFE7-1ECA28CBF027}" type="datetime1">
              <a:rPr lang="fr-FR" smtClean="0"/>
              <a:t>10/03/2021</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F1361A1A-ABA1-E943-A17B-4FCA8D9DE7D4}" type="slidenum">
              <a:rPr lang="fr-FR" smtClean="0"/>
              <a:t>‹N°›</a:t>
            </a:fld>
            <a:endParaRPr lang="fr-FR"/>
          </a:p>
        </p:txBody>
      </p:sp>
    </p:spTree>
    <p:extLst>
      <p:ext uri="{BB962C8B-B14F-4D97-AF65-F5344CB8AC3E}">
        <p14:creationId xmlns:p14="http://schemas.microsoft.com/office/powerpoint/2010/main" val="60064629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F1361A1A-ABA1-E943-A17B-4FCA8D9DE7D4}" type="slidenum">
              <a:rPr lang="fr-FR" smtClean="0"/>
              <a:t>0</a:t>
            </a:fld>
            <a:endParaRPr lang="fr-FR"/>
          </a:p>
        </p:txBody>
      </p:sp>
    </p:spTree>
    <p:extLst>
      <p:ext uri="{BB962C8B-B14F-4D97-AF65-F5344CB8AC3E}">
        <p14:creationId xmlns:p14="http://schemas.microsoft.com/office/powerpoint/2010/main" val="229364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L’ouverture aux parents est à prévoir en fonction de l’organisation de chaque BDI Orientation et de chaque établissement.</a:t>
            </a:r>
          </a:p>
          <a:p>
            <a:endParaRPr lang="fr-FR" dirty="0"/>
          </a:p>
        </p:txBody>
      </p:sp>
      <p:sp>
        <p:nvSpPr>
          <p:cNvPr id="4" name="Espace réservé du numéro de diapositive 3"/>
          <p:cNvSpPr>
            <a:spLocks noGrp="1"/>
          </p:cNvSpPr>
          <p:nvPr>
            <p:ph type="sldNum" sz="quarter" idx="10"/>
          </p:nvPr>
        </p:nvSpPr>
        <p:spPr/>
        <p:txBody>
          <a:bodyPr/>
          <a:lstStyle/>
          <a:p>
            <a:fld id="{F1361A1A-ABA1-E943-A17B-4FCA8D9DE7D4}" type="slidenum">
              <a:rPr lang="fr-FR" smtClean="0"/>
              <a:t>9</a:t>
            </a:fld>
            <a:endParaRPr lang="fr-FR"/>
          </a:p>
        </p:txBody>
      </p:sp>
    </p:spTree>
    <p:extLst>
      <p:ext uri="{BB962C8B-B14F-4D97-AF65-F5344CB8AC3E}">
        <p14:creationId xmlns:p14="http://schemas.microsoft.com/office/powerpoint/2010/main" val="4961531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eaLnBrk="1" hangingPunct="1">
              <a:defRPr/>
            </a:pPr>
            <a:r>
              <a:rPr lang="fr-FR" sz="1200" kern="1200" dirty="0">
                <a:solidFill>
                  <a:schemeClr val="tx1"/>
                </a:solidFill>
                <a:latin typeface="+mn-lt"/>
                <a:ea typeface="+mn-ea"/>
                <a:cs typeface="+mn-cs"/>
              </a:rPr>
              <a:t>Les parents contribuent à apporter à l’établissement une ouverture sur l’extérieur. </a:t>
            </a:r>
          </a:p>
          <a:p>
            <a:pPr eaLnBrk="1" hangingPunct="1">
              <a:defRPr/>
            </a:pPr>
            <a:r>
              <a:rPr lang="fr-FR" sz="1200" kern="1200" dirty="0">
                <a:solidFill>
                  <a:schemeClr val="tx1"/>
                </a:solidFill>
                <a:latin typeface="+mn-lt"/>
                <a:ea typeface="+mn-ea"/>
                <a:cs typeface="+mn-cs"/>
              </a:rPr>
              <a:t>Par « anciens parents d’élèves »,  on entend les parents dont les enfants étaient scolarisés dans l’établissement au moins dans les 2 années passées.</a:t>
            </a:r>
          </a:p>
          <a:p>
            <a:pPr eaLnBrk="1" hangingPunct="1">
              <a:defRPr/>
            </a:pPr>
            <a:r>
              <a:rPr lang="fr-FR" sz="1200" kern="1200" dirty="0">
                <a:solidFill>
                  <a:schemeClr val="tx1"/>
                </a:solidFill>
                <a:latin typeface="+mn-lt"/>
                <a:ea typeface="+mn-ea"/>
                <a:cs typeface="+mn-cs"/>
              </a:rPr>
              <a:t>La multiplicité des expériences, notamment professionnelles, des parents enrichit le BDI Orientation.  Leur connaissance du secteur professionnel leur apporte un plus dans leur fonction d’animateur et est utile dans le cadre de la recherche de stages.</a:t>
            </a:r>
          </a:p>
          <a:p>
            <a:pPr eaLnBrk="1" hangingPunct="1">
              <a:defRPr/>
            </a:pPr>
            <a:endParaRPr lang="fr-FR" sz="1200" kern="1200" dirty="0">
              <a:solidFill>
                <a:schemeClr val="tx1"/>
              </a:solidFill>
              <a:latin typeface="+mn-lt"/>
              <a:ea typeface="+mn-ea"/>
              <a:cs typeface="+mn-cs"/>
            </a:endParaRPr>
          </a:p>
          <a:p>
            <a:pPr eaLnBrk="1" hangingPunct="1">
              <a:defRPr/>
            </a:pPr>
            <a:r>
              <a:rPr lang="fr-FR" sz="1200" kern="1200" dirty="0">
                <a:solidFill>
                  <a:schemeClr val="tx1"/>
                </a:solidFill>
                <a:latin typeface="+mn-lt"/>
                <a:ea typeface="+mn-ea"/>
                <a:cs typeface="+mn-cs"/>
              </a:rPr>
              <a:t>Exemples d’ateliers collectifs</a:t>
            </a:r>
            <a:r>
              <a:rPr lang="fr-FR" sz="1200" kern="1200" baseline="0" dirty="0">
                <a:solidFill>
                  <a:schemeClr val="tx1"/>
                </a:solidFill>
                <a:latin typeface="+mn-lt"/>
                <a:ea typeface="+mn-ea"/>
                <a:cs typeface="+mn-cs"/>
              </a:rPr>
              <a:t> de jeunes: une mini-entreprise de collégiens ou lycéens, une visite d’entreprise, un atelier de connaissance de soi, la réalisation d’une vidéo pour le concours « je filme le métier qui me plait »…</a:t>
            </a:r>
            <a:endParaRPr lang="fr-FR" sz="1200" kern="1200" dirty="0">
              <a:solidFill>
                <a:schemeClr val="tx1"/>
              </a:solidFill>
              <a:latin typeface="+mn-lt"/>
              <a:ea typeface="+mn-ea"/>
              <a:cs typeface="+mn-cs"/>
            </a:endParaRPr>
          </a:p>
          <a:p>
            <a:pPr eaLnBrk="1" hangingPunct="1">
              <a:defRPr/>
            </a:pPr>
            <a:endParaRPr lang="fr-FR" sz="1200" kern="1200" dirty="0">
              <a:solidFill>
                <a:schemeClr val="tx1"/>
              </a:solidFill>
              <a:latin typeface="+mn-lt"/>
              <a:ea typeface="+mn-ea"/>
              <a:cs typeface="+mn-cs"/>
            </a:endParaRPr>
          </a:p>
          <a:p>
            <a:pPr eaLnBrk="1" hangingPunct="1">
              <a:defRPr/>
            </a:pPr>
            <a:r>
              <a:rPr lang="fr-FR" sz="1200" kern="1200" dirty="0">
                <a:solidFill>
                  <a:schemeClr val="tx1"/>
                </a:solidFill>
                <a:latin typeface="+mn-lt"/>
                <a:ea typeface="+mn-ea"/>
                <a:cs typeface="+mn-cs"/>
              </a:rPr>
              <a:t>Neutralité par rapport aux notes</a:t>
            </a:r>
          </a:p>
          <a:p>
            <a:endParaRPr lang="fr-FR" dirty="0"/>
          </a:p>
        </p:txBody>
      </p:sp>
      <p:sp>
        <p:nvSpPr>
          <p:cNvPr id="4" name="Espace réservé du numéro de diapositive 3"/>
          <p:cNvSpPr>
            <a:spLocks noGrp="1"/>
          </p:cNvSpPr>
          <p:nvPr>
            <p:ph type="sldNum" sz="quarter" idx="10"/>
          </p:nvPr>
        </p:nvSpPr>
        <p:spPr/>
        <p:txBody>
          <a:bodyPr/>
          <a:lstStyle/>
          <a:p>
            <a:fld id="{F1361A1A-ABA1-E943-A17B-4FCA8D9DE7D4}" type="slidenum">
              <a:rPr lang="fr-FR" smtClean="0"/>
              <a:t>10</a:t>
            </a:fld>
            <a:endParaRPr lang="fr-FR"/>
          </a:p>
        </p:txBody>
      </p:sp>
    </p:spTree>
    <p:extLst>
      <p:ext uri="{BB962C8B-B14F-4D97-AF65-F5344CB8AC3E}">
        <p14:creationId xmlns:p14="http://schemas.microsoft.com/office/powerpoint/2010/main" val="33588463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eaLnBrk="1" hangingPunct="1">
              <a:defRPr/>
            </a:pPr>
            <a:r>
              <a:rPr lang="fr-FR" sz="1200" kern="1200" dirty="0">
                <a:solidFill>
                  <a:schemeClr val="tx1"/>
                </a:solidFill>
                <a:latin typeface="+mn-lt"/>
                <a:ea typeface="+mn-ea"/>
                <a:cs typeface="+mn-cs"/>
              </a:rPr>
              <a:t>Préciser que cette diapo concerne l’ensemble des animateurs BDI Orientation quel que soit leur statut (parents, enseignants, documentalistes…)</a:t>
            </a:r>
          </a:p>
          <a:p>
            <a:pPr eaLnBrk="1" hangingPunct="1">
              <a:defRPr/>
            </a:pPr>
            <a:endParaRPr lang="fr-FR" sz="1200" kern="1200" dirty="0">
              <a:solidFill>
                <a:schemeClr val="tx1"/>
              </a:solidFill>
              <a:latin typeface="+mn-lt"/>
              <a:ea typeface="+mn-ea"/>
              <a:cs typeface="+mn-cs"/>
            </a:endParaRPr>
          </a:p>
          <a:p>
            <a:pPr eaLnBrk="1" hangingPunct="1">
              <a:defRPr/>
            </a:pPr>
            <a:r>
              <a:rPr lang="fr-FR" sz="1200" u="sng" kern="1200" dirty="0">
                <a:solidFill>
                  <a:schemeClr val="tx1"/>
                </a:solidFill>
                <a:latin typeface="+mn-lt"/>
                <a:ea typeface="+mn-ea"/>
                <a:cs typeface="+mn-cs"/>
              </a:rPr>
              <a:t>Motivation personnelle de l’animateur </a:t>
            </a:r>
            <a:r>
              <a:rPr lang="fr-FR" sz="1200" kern="1200" dirty="0">
                <a:solidFill>
                  <a:schemeClr val="tx1"/>
                </a:solidFill>
                <a:latin typeface="+mn-lt"/>
                <a:ea typeface="+mn-ea"/>
                <a:cs typeface="+mn-cs"/>
              </a:rPr>
              <a:t>:</a:t>
            </a:r>
          </a:p>
          <a:p>
            <a:pPr eaLnBrk="1" hangingPunct="1">
              <a:defRPr/>
            </a:pPr>
            <a:r>
              <a:rPr lang="fr-FR" sz="1200" kern="1200" dirty="0">
                <a:solidFill>
                  <a:schemeClr val="tx1"/>
                </a:solidFill>
                <a:latin typeface="+mn-lt"/>
                <a:ea typeface="+mn-ea"/>
                <a:cs typeface="+mn-cs"/>
              </a:rPr>
              <a:t>+ on se forme et + on anime, + on a envie de continuer : la motivation va s’amplifier à mesure de l’implication dans l’animation et les formations (techniques, à l’écoute,…)</a:t>
            </a:r>
          </a:p>
          <a:p>
            <a:pPr eaLnBrk="1" hangingPunct="1">
              <a:defRPr/>
            </a:pPr>
            <a:r>
              <a:rPr lang="fr-FR" dirty="0"/>
              <a:t>Sa curiosité porte sur l’évolution du système éducatif et du monde professionnel.</a:t>
            </a:r>
          </a:p>
          <a:p>
            <a:pPr eaLnBrk="1" hangingPunct="1">
              <a:defRPr/>
            </a:pPr>
            <a:endParaRPr lang="fr-FR" dirty="0"/>
          </a:p>
          <a:p>
            <a:pPr eaLnBrk="1" hangingPunct="1">
              <a:defRPr/>
            </a:pPr>
            <a:r>
              <a:rPr lang="fr-FR" sz="1200" u="sng" kern="1200" dirty="0">
                <a:solidFill>
                  <a:schemeClr val="tx1"/>
                </a:solidFill>
                <a:latin typeface="+mn-lt"/>
                <a:ea typeface="+mn-ea"/>
                <a:cs typeface="+mn-cs"/>
              </a:rPr>
              <a:t>Qualités relationnelles </a:t>
            </a:r>
            <a:r>
              <a:rPr lang="fr-FR" sz="1200" kern="1200" dirty="0">
                <a:solidFill>
                  <a:schemeClr val="tx1"/>
                </a:solidFill>
                <a:latin typeface="+mn-lt"/>
                <a:ea typeface="+mn-ea"/>
                <a:cs typeface="+mn-cs"/>
              </a:rPr>
              <a:t>: l’animateur pourra être amené à accompagner les jeunes dans leur recherche, dans la lecture de la doc et le tri des informations, dans leur prise de notes, à travers </a:t>
            </a:r>
            <a:r>
              <a:rPr lang="fr-FR" sz="1200" b="1" u="sng" kern="1200" dirty="0">
                <a:solidFill>
                  <a:schemeClr val="tx1"/>
                </a:solidFill>
                <a:latin typeface="+mn-lt"/>
                <a:ea typeface="+mn-ea"/>
                <a:cs typeface="+mn-cs"/>
              </a:rPr>
              <a:t>des ateliers collectifs </a:t>
            </a:r>
            <a:r>
              <a:rPr lang="fr-FR" sz="1200" kern="1200" dirty="0">
                <a:solidFill>
                  <a:schemeClr val="tx1"/>
                </a:solidFill>
                <a:latin typeface="+mn-lt"/>
                <a:ea typeface="+mn-ea"/>
                <a:cs typeface="+mn-cs"/>
              </a:rPr>
              <a:t>et des actions communes… Il doit faire preuve de patience, d’attention et d’écoute. </a:t>
            </a:r>
          </a:p>
          <a:p>
            <a:pPr eaLnBrk="1" hangingPunct="1">
              <a:defRPr/>
            </a:pPr>
            <a:r>
              <a:rPr lang="fr-FR" sz="1200" kern="1200" dirty="0">
                <a:solidFill>
                  <a:schemeClr val="tx1"/>
                </a:solidFill>
                <a:latin typeface="+mn-lt"/>
                <a:ea typeface="+mn-ea"/>
                <a:cs typeface="+mn-cs"/>
              </a:rPr>
              <a:t>Il peut être amené à rencontrer les parents et leur communiquer des informations pour répondre à leurs demandes.</a:t>
            </a:r>
          </a:p>
          <a:p>
            <a:pPr eaLnBrk="1" hangingPunct="1">
              <a:defRPr/>
            </a:pPr>
            <a:r>
              <a:rPr lang="fr-FR" sz="1200" kern="1200" dirty="0">
                <a:solidFill>
                  <a:schemeClr val="tx1"/>
                </a:solidFill>
                <a:latin typeface="+mn-lt"/>
                <a:ea typeface="+mn-ea"/>
                <a:cs typeface="+mn-cs"/>
              </a:rPr>
              <a:t>Travailler en équipe = avoir des rencontres entre les animateurs, se retrouver pour faire le point, partager les informations, </a:t>
            </a:r>
            <a:r>
              <a:rPr lang="fr-FR" sz="1200" i="1" kern="1200" dirty="0">
                <a:solidFill>
                  <a:schemeClr val="tx1"/>
                </a:solidFill>
                <a:latin typeface="+mn-lt"/>
                <a:ea typeface="+mn-ea"/>
                <a:cs typeface="+mn-cs"/>
              </a:rPr>
              <a:t>cahier de liaison…</a:t>
            </a:r>
          </a:p>
          <a:p>
            <a:pPr eaLnBrk="1" hangingPunct="1">
              <a:defRPr/>
            </a:pPr>
            <a:endParaRPr lang="fr-FR" sz="1200" i="1" kern="1200" dirty="0">
              <a:solidFill>
                <a:schemeClr val="tx1"/>
              </a:solidFill>
              <a:latin typeface="+mn-lt"/>
              <a:ea typeface="+mn-ea"/>
              <a:cs typeface="+mn-cs"/>
            </a:endParaRPr>
          </a:p>
          <a:p>
            <a:pPr eaLnBrk="1" hangingPunct="1">
              <a:defRPr/>
            </a:pPr>
            <a:r>
              <a:rPr lang="fr-FR" sz="1200" u="sng" kern="1200" dirty="0">
                <a:solidFill>
                  <a:schemeClr val="tx1"/>
                </a:solidFill>
                <a:latin typeface="+mn-lt"/>
                <a:ea typeface="+mn-ea"/>
                <a:cs typeface="+mn-cs"/>
              </a:rPr>
              <a:t>Engagement responsable </a:t>
            </a:r>
            <a:r>
              <a:rPr lang="fr-FR" sz="1200" kern="1200" dirty="0">
                <a:solidFill>
                  <a:schemeClr val="tx1"/>
                </a:solidFill>
                <a:latin typeface="+mn-lt"/>
                <a:ea typeface="+mn-ea"/>
                <a:cs typeface="+mn-cs"/>
              </a:rPr>
              <a:t> :</a:t>
            </a:r>
          </a:p>
          <a:p>
            <a:pPr eaLnBrk="1" hangingPunct="1">
              <a:defRPr/>
            </a:pPr>
            <a:r>
              <a:rPr lang="fr-FR" sz="1200" kern="1200" dirty="0">
                <a:solidFill>
                  <a:schemeClr val="tx1"/>
                </a:solidFill>
                <a:latin typeface="+mn-lt"/>
                <a:ea typeface="+mn-ea"/>
                <a:cs typeface="+mn-cs"/>
              </a:rPr>
              <a:t>Confidentialité  : signaler leur engagement écrit, par la signature d’une charte pour la durée de l’engagement de l’animateur au BDI Orientation. Elle lie l’animateur au BDI Orientation de l’établissement en cause.</a:t>
            </a:r>
          </a:p>
          <a:p>
            <a:pPr>
              <a:defRPr/>
            </a:pPr>
            <a:endParaRPr lang="fr-FR" dirty="0"/>
          </a:p>
        </p:txBody>
      </p:sp>
      <p:sp>
        <p:nvSpPr>
          <p:cNvPr id="4" name="Espace réservé du numéro de diapositive 3"/>
          <p:cNvSpPr>
            <a:spLocks noGrp="1"/>
          </p:cNvSpPr>
          <p:nvPr>
            <p:ph type="sldNum" sz="quarter" idx="10"/>
          </p:nvPr>
        </p:nvSpPr>
        <p:spPr/>
        <p:txBody>
          <a:bodyPr/>
          <a:lstStyle/>
          <a:p>
            <a:fld id="{F1361A1A-ABA1-E943-A17B-4FCA8D9DE7D4}" type="slidenum">
              <a:rPr lang="fr-FR" smtClean="0"/>
              <a:t>11</a:t>
            </a:fld>
            <a:endParaRPr lang="fr-FR"/>
          </a:p>
        </p:txBody>
      </p:sp>
    </p:spTree>
    <p:extLst>
      <p:ext uri="{BB962C8B-B14F-4D97-AF65-F5344CB8AC3E}">
        <p14:creationId xmlns:p14="http://schemas.microsoft.com/office/powerpoint/2010/main" val="26014256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Prévoir de mettre la charte validée in extenso sur 2 slides </a:t>
            </a:r>
          </a:p>
        </p:txBody>
      </p:sp>
      <p:sp>
        <p:nvSpPr>
          <p:cNvPr id="4" name="Espace réservé du numéro de diapositive 3"/>
          <p:cNvSpPr>
            <a:spLocks noGrp="1"/>
          </p:cNvSpPr>
          <p:nvPr>
            <p:ph type="sldNum" sz="quarter" idx="10"/>
          </p:nvPr>
        </p:nvSpPr>
        <p:spPr/>
        <p:txBody>
          <a:bodyPr/>
          <a:lstStyle/>
          <a:p>
            <a:fld id="{F1361A1A-ABA1-E943-A17B-4FCA8D9DE7D4}" type="slidenum">
              <a:rPr lang="fr-FR" smtClean="0"/>
              <a:t>12</a:t>
            </a:fld>
            <a:endParaRPr lang="fr-FR"/>
          </a:p>
        </p:txBody>
      </p:sp>
    </p:spTree>
    <p:extLst>
      <p:ext uri="{BB962C8B-B14F-4D97-AF65-F5344CB8AC3E}">
        <p14:creationId xmlns:p14="http://schemas.microsoft.com/office/powerpoint/2010/main" val="25126355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F1361A1A-ABA1-E943-A17B-4FCA8D9DE7D4}" type="slidenum">
              <a:rPr lang="fr-FR" smtClean="0"/>
              <a:t>13</a:t>
            </a:fld>
            <a:endParaRPr lang="fr-FR"/>
          </a:p>
        </p:txBody>
      </p:sp>
    </p:spTree>
    <p:extLst>
      <p:ext uri="{BB962C8B-B14F-4D97-AF65-F5344CB8AC3E}">
        <p14:creationId xmlns:p14="http://schemas.microsoft.com/office/powerpoint/2010/main" val="24503642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defRPr/>
            </a:pPr>
            <a:r>
              <a:rPr lang="fr-FR" b="1" dirty="0"/>
              <a:t>En interne: </a:t>
            </a:r>
          </a:p>
          <a:p>
            <a:pPr>
              <a:defRPr/>
            </a:pPr>
            <a:r>
              <a:rPr lang="fr-FR" b="1" dirty="0"/>
              <a:t>- Le chef d’établissement </a:t>
            </a:r>
            <a:r>
              <a:rPr lang="fr-FR" dirty="0"/>
              <a:t>: son adhésion et son soutien sont indispensables pour que soit créé et fonctionne un BDI Orientation, il met un local à disposition du  BDI Orientation.</a:t>
            </a:r>
          </a:p>
          <a:p>
            <a:pPr>
              <a:defRPr/>
            </a:pPr>
            <a:r>
              <a:rPr lang="fr-FR" dirty="0"/>
              <a:t>Après rencontre avec le chef d’établissement pour présenter et valider le projet, n’hésitez pas à solliciter le service ICF de votre département ou de votre académie pour vous accompagner dans ce projet</a:t>
            </a:r>
          </a:p>
          <a:p>
            <a:pPr>
              <a:defRPr/>
            </a:pPr>
            <a:r>
              <a:rPr lang="fr-FR" b="1" dirty="0"/>
              <a:t>- Le président d’Apel d’établissement </a:t>
            </a:r>
            <a:r>
              <a:rPr lang="fr-FR" dirty="0"/>
              <a:t>: le BDI Orientation  est une émanation des Apel, le CA de l’Apel est à l’écoute des besoins de l’équipe du  BDI Orientation  et définit un budget de création et de fonctionnement. Le responsable ou un animateur du BDI Orientation siège au sein du CA de l’Apel. Il est en lien étroit avec le correspondant ICF qui va être le relais envers les parents et le CE</a:t>
            </a:r>
          </a:p>
          <a:p>
            <a:pPr marL="0" marR="0" lvl="0" indent="0" algn="l" defTabSz="457200" rtl="0" eaLnBrk="1" fontAlgn="auto" latinLnBrk="0" hangingPunct="1">
              <a:lnSpc>
                <a:spcPct val="100000"/>
              </a:lnSpc>
              <a:spcBef>
                <a:spcPts val="0"/>
              </a:spcBef>
              <a:spcAft>
                <a:spcPts val="0"/>
              </a:spcAft>
              <a:buClrTx/>
              <a:buSzTx/>
              <a:buFontTx/>
              <a:buNone/>
              <a:tabLst/>
              <a:defRPr/>
            </a:pPr>
            <a:r>
              <a:rPr lang="fr-FR" b="1" dirty="0"/>
              <a:t>- Les parents</a:t>
            </a:r>
            <a:r>
              <a:rPr lang="fr-FR" dirty="0"/>
              <a:t> sont des interlocuteurs de premier plan : ils ont besoin d’information et d’être rassurés. Il est important de communiquer avec eux, notamment dans un une perspective de « recrutement » des nouveaux bénévoles qui vont intervenir auprès des leurs( connaissance de leurs métiers, animation d’ateliers collectifs de jeunes, ateliers de construction du CV, ateliers de simulation d’entretiens,</a:t>
            </a:r>
            <a:r>
              <a:rPr lang="fr-FR" baseline="0" dirty="0"/>
              <a:t> forum des métiers…)</a:t>
            </a:r>
            <a:r>
              <a:rPr lang="fr-FR" dirty="0"/>
              <a:t>. </a:t>
            </a:r>
            <a:endParaRPr lang="fr-FR" b="1" dirty="0"/>
          </a:p>
          <a:p>
            <a:pPr>
              <a:defRPr/>
            </a:pPr>
            <a:r>
              <a:rPr lang="fr-FR" b="1" dirty="0"/>
              <a:t>- Le documentaliste </a:t>
            </a:r>
            <a:r>
              <a:rPr lang="fr-FR" dirty="0"/>
              <a:t>: sa connaissance professionnelle des techniques documentaires en fait un partenaire privilégié de l’équipe du  BDI Orientation </a:t>
            </a:r>
          </a:p>
          <a:p>
            <a:pPr>
              <a:defRPr/>
            </a:pPr>
            <a:r>
              <a:rPr lang="fr-FR" b="1" dirty="0"/>
              <a:t>- Les équipes éducatives </a:t>
            </a:r>
            <a:r>
              <a:rPr lang="fr-FR" dirty="0"/>
              <a:t>: leur implication dans l’orientation de leurs élèves en fait les premiers demandeurs d’une information claire, complète et objective. Mise en place d’actions communes (journées métiers, informations sur les filières…)</a:t>
            </a:r>
          </a:p>
          <a:p>
            <a:pPr marL="0" marR="0" lvl="0" indent="0" algn="l" defTabSz="457200" rtl="0" eaLnBrk="1" fontAlgn="auto" latinLnBrk="0" hangingPunct="1">
              <a:lnSpc>
                <a:spcPct val="100000"/>
              </a:lnSpc>
              <a:spcBef>
                <a:spcPts val="0"/>
              </a:spcBef>
              <a:spcAft>
                <a:spcPts val="0"/>
              </a:spcAft>
              <a:buClrTx/>
              <a:buSzTx/>
              <a:buFontTx/>
              <a:buNone/>
              <a:tabLst/>
              <a:defRPr/>
            </a:pPr>
            <a:r>
              <a:rPr lang="fr-FR" b="1" dirty="0"/>
              <a:t>-L’équipe de pilotage de l’accompagnement à l’orientation, </a:t>
            </a:r>
            <a:r>
              <a:rPr lang="fr-FR" dirty="0"/>
              <a:t>si elle existe dans l’établissement, </a:t>
            </a:r>
            <a:r>
              <a:rPr lang="fr-FR" dirty="0">
                <a:solidFill>
                  <a:srgbClr val="FF0000"/>
                </a:solidFill>
              </a:rPr>
              <a:t> </a:t>
            </a:r>
            <a:r>
              <a:rPr lang="fr-FR" dirty="0"/>
              <a:t>rassemble notamment, autour du chef d’établissement : les enseignants, parents Apel, animateurs </a:t>
            </a:r>
            <a:r>
              <a:rPr lang="fr-FR" dirty="0">
                <a:solidFill>
                  <a:srgbClr val="000000"/>
                </a:solidFill>
              </a:rPr>
              <a:t>BDI Orientation, pe</a:t>
            </a:r>
            <a:r>
              <a:rPr lang="fr-FR" dirty="0"/>
              <a:t>rsonnels de vie scolaire et de santé, psychologue de l’éducation, anciens élèves, représentants du monde professionnel.  </a:t>
            </a:r>
            <a:endParaRPr lang="fr-FR" b="1" dirty="0"/>
          </a:p>
          <a:p>
            <a:pPr>
              <a:defRPr/>
            </a:pPr>
            <a:endParaRPr lang="fr-FR" b="1" dirty="0"/>
          </a:p>
          <a:p>
            <a:pPr>
              <a:defRPr/>
            </a:pPr>
            <a:r>
              <a:rPr lang="fr-FR" b="1" dirty="0"/>
              <a:t>En externe: </a:t>
            </a:r>
          </a:p>
          <a:p>
            <a:pPr>
              <a:defRPr/>
            </a:pPr>
            <a:r>
              <a:rPr lang="fr-FR" b="1" dirty="0"/>
              <a:t>- Le Service ICF  départemental ou académique </a:t>
            </a:r>
            <a:r>
              <a:rPr lang="fr-FR" dirty="0"/>
              <a:t>: a pour mission de soutenir les équipes de BDIO et d’assurer leur formation.</a:t>
            </a:r>
          </a:p>
          <a:p>
            <a:pPr>
              <a:defRPr/>
            </a:pPr>
            <a:r>
              <a:rPr lang="fr-FR" dirty="0"/>
              <a:t>- Il arrive que des </a:t>
            </a:r>
            <a:r>
              <a:rPr lang="fr-FR" b="1" dirty="0"/>
              <a:t>collectivités locales </a:t>
            </a:r>
            <a:r>
              <a:rPr lang="fr-FR" dirty="0"/>
              <a:t>apportent une contribution financière.</a:t>
            </a:r>
          </a:p>
          <a:p>
            <a:pPr marL="171450" indent="-171450">
              <a:buFontTx/>
              <a:buChar char="-"/>
              <a:defRPr/>
            </a:pPr>
            <a:r>
              <a:rPr lang="fr-FR" dirty="0"/>
              <a:t>Les interlocuteurs professionnels et économiques sont précieux pour participer  aux forums métiers.</a:t>
            </a:r>
          </a:p>
          <a:p>
            <a:pPr marL="171450" indent="-171450">
              <a:buFontTx/>
              <a:buChar char="-"/>
              <a:defRPr/>
            </a:pPr>
            <a:r>
              <a:rPr lang="fr-FR" dirty="0"/>
              <a:t>Les services diocésains</a:t>
            </a:r>
          </a:p>
          <a:p>
            <a:pPr marL="171450" indent="-171450">
              <a:buFontTx/>
              <a:buChar char="-"/>
              <a:defRPr/>
            </a:pPr>
            <a:r>
              <a:rPr lang="fr-FR" dirty="0"/>
              <a:t>Les autres BDIO du département et/ou de l’académie</a:t>
            </a:r>
          </a:p>
          <a:p>
            <a:pPr>
              <a:defRPr/>
            </a:pPr>
            <a:endParaRPr lang="fr-FR" dirty="0"/>
          </a:p>
          <a:p>
            <a:endParaRPr lang="fr-FR" dirty="0"/>
          </a:p>
        </p:txBody>
      </p:sp>
      <p:sp>
        <p:nvSpPr>
          <p:cNvPr id="4" name="Espace réservé du numéro de diapositive 3"/>
          <p:cNvSpPr>
            <a:spLocks noGrp="1"/>
          </p:cNvSpPr>
          <p:nvPr>
            <p:ph type="sldNum" sz="quarter" idx="10"/>
          </p:nvPr>
        </p:nvSpPr>
        <p:spPr/>
        <p:txBody>
          <a:bodyPr/>
          <a:lstStyle/>
          <a:p>
            <a:fld id="{F1361A1A-ABA1-E943-A17B-4FCA8D9DE7D4}" type="slidenum">
              <a:rPr lang="fr-FR" smtClean="0"/>
              <a:t>14</a:t>
            </a:fld>
            <a:endParaRPr lang="fr-FR"/>
          </a:p>
        </p:txBody>
      </p:sp>
    </p:spTree>
    <p:extLst>
      <p:ext uri="{BB962C8B-B14F-4D97-AF65-F5344CB8AC3E}">
        <p14:creationId xmlns:p14="http://schemas.microsoft.com/office/powerpoint/2010/main" val="26759815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defRPr/>
            </a:pPr>
            <a:r>
              <a:rPr lang="fr-FR" dirty="0"/>
              <a:t>Le « recrutement »  des parents animateurs suppose une communication positive et rassurante : la fonction d’animateur est accessible et source d’enrichissements. Des formations sont proposées. </a:t>
            </a:r>
          </a:p>
          <a:p>
            <a:pPr>
              <a:defRPr/>
            </a:pPr>
            <a:r>
              <a:rPr lang="fr-FR" dirty="0"/>
              <a:t>Aspect budgétaire : local à aménager/mobilier/équipement informatique/documentation</a:t>
            </a:r>
          </a:p>
          <a:p>
            <a:pPr>
              <a:defRPr/>
            </a:pPr>
            <a:r>
              <a:rPr lang="fr-FR" dirty="0"/>
              <a:t>Principaux financeurs : Apel d’établissement/</a:t>
            </a:r>
            <a:r>
              <a:rPr lang="fr-FR" dirty="0" err="1"/>
              <a:t>Ogec</a:t>
            </a:r>
            <a:r>
              <a:rPr lang="fr-FR" dirty="0"/>
              <a:t> (dossier à monter en lien avec ICF et à présenter via le chef d’établissement) </a:t>
            </a:r>
          </a:p>
          <a:p>
            <a:pPr>
              <a:defRPr/>
            </a:pPr>
            <a:r>
              <a:rPr lang="fr-FR" dirty="0"/>
              <a:t>Mais aussi subventions possibles pour la création ou la remise en activité d’un BDI-Orientation par l’Apel départementale et ou académique.</a:t>
            </a:r>
          </a:p>
          <a:p>
            <a:pPr>
              <a:defRPr/>
            </a:pPr>
            <a:r>
              <a:rPr lang="fr-FR" dirty="0"/>
              <a:t>Eventuellement, collectivités locales…</a:t>
            </a:r>
          </a:p>
          <a:p>
            <a:pPr>
              <a:defRPr/>
            </a:pPr>
            <a:r>
              <a:rPr lang="fr-FR" dirty="0"/>
              <a:t>Rien ne doit être bloquant… </a:t>
            </a:r>
          </a:p>
          <a:p>
            <a:pPr>
              <a:defRPr/>
            </a:pPr>
            <a:r>
              <a:rPr lang="fr-FR" dirty="0"/>
              <a:t>Pour le classement de la documentation : kiosque Onisep ou équivalent, méthode de classement proposée par l’Onisep (</a:t>
            </a:r>
            <a:r>
              <a:rPr lang="fr-FR" dirty="0" err="1"/>
              <a:t>cf</a:t>
            </a:r>
            <a:r>
              <a:rPr lang="fr-FR" dirty="0"/>
              <a:t> visuel)</a:t>
            </a:r>
          </a:p>
          <a:p>
            <a:pPr marL="0" marR="0" lvl="0" indent="0" algn="l" defTabSz="457200" rtl="0" eaLnBrk="1" fontAlgn="auto" latinLnBrk="0" hangingPunct="1">
              <a:lnSpc>
                <a:spcPct val="100000"/>
              </a:lnSpc>
              <a:spcBef>
                <a:spcPts val="0"/>
              </a:spcBef>
              <a:spcAft>
                <a:spcPts val="0"/>
              </a:spcAft>
              <a:buClrTx/>
              <a:buSzTx/>
              <a:buFontTx/>
              <a:buNone/>
              <a:tabLst/>
              <a:defRPr/>
            </a:pPr>
            <a:r>
              <a:rPr lang="fr-FR" dirty="0"/>
              <a:t>- l’objectif principal</a:t>
            </a:r>
            <a:r>
              <a:rPr lang="fr-FR" baseline="0" dirty="0"/>
              <a:t> du BDIO est bien de suivre les jeunes en ateliers collectifs! - </a:t>
            </a:r>
            <a:endParaRPr lang="fr-FR" dirty="0"/>
          </a:p>
          <a:p>
            <a:pPr>
              <a:defRPr/>
            </a:pPr>
            <a:endParaRPr lang="fr-FR" dirty="0"/>
          </a:p>
          <a:p>
            <a:endParaRPr lang="fr-FR" dirty="0"/>
          </a:p>
        </p:txBody>
      </p:sp>
      <p:sp>
        <p:nvSpPr>
          <p:cNvPr id="4" name="Espace réservé du numéro de diapositive 3"/>
          <p:cNvSpPr>
            <a:spLocks noGrp="1"/>
          </p:cNvSpPr>
          <p:nvPr>
            <p:ph type="sldNum" sz="quarter" idx="10"/>
          </p:nvPr>
        </p:nvSpPr>
        <p:spPr/>
        <p:txBody>
          <a:bodyPr/>
          <a:lstStyle/>
          <a:p>
            <a:fld id="{F1361A1A-ABA1-E943-A17B-4FCA8D9DE7D4}" type="slidenum">
              <a:rPr lang="fr-FR" smtClean="0"/>
              <a:t>15</a:t>
            </a:fld>
            <a:endParaRPr lang="fr-FR"/>
          </a:p>
        </p:txBody>
      </p:sp>
    </p:spTree>
    <p:extLst>
      <p:ext uri="{BB962C8B-B14F-4D97-AF65-F5344CB8AC3E}">
        <p14:creationId xmlns:p14="http://schemas.microsoft.com/office/powerpoint/2010/main" val="33479502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defRPr/>
            </a:pPr>
            <a:r>
              <a:rPr lang="fr-FR" sz="1200" kern="1200" dirty="0">
                <a:solidFill>
                  <a:schemeClr val="tx1"/>
                </a:solidFill>
                <a:latin typeface="+mn-lt"/>
                <a:ea typeface="+mn-ea"/>
                <a:cs typeface="+mn-cs"/>
              </a:rPr>
              <a:t>Le recrutement  des parents animateurs suppose une communication positive et rassurante : la fonction d’animateur est accessible et source d’enrichissements. Des formations sont proposées. </a:t>
            </a:r>
          </a:p>
          <a:p>
            <a:pPr>
              <a:defRPr/>
            </a:pPr>
            <a:r>
              <a:rPr lang="fr-FR" sz="1200" kern="1200" dirty="0">
                <a:solidFill>
                  <a:schemeClr val="tx1"/>
                </a:solidFill>
                <a:latin typeface="+mn-lt"/>
                <a:ea typeface="+mn-ea"/>
                <a:cs typeface="+mn-cs"/>
              </a:rPr>
              <a:t>Aspect budgétaire : local à aménager/mobilier/équipement informatique/documentation</a:t>
            </a:r>
          </a:p>
          <a:p>
            <a:pPr>
              <a:defRPr/>
            </a:pPr>
            <a:r>
              <a:rPr lang="fr-FR" sz="1200" kern="1200" dirty="0">
                <a:solidFill>
                  <a:schemeClr val="tx1"/>
                </a:solidFill>
                <a:latin typeface="+mn-lt"/>
                <a:ea typeface="+mn-ea"/>
                <a:cs typeface="+mn-cs"/>
              </a:rPr>
              <a:t>Principaux financeurs : Apel d’établissement/</a:t>
            </a:r>
            <a:r>
              <a:rPr lang="fr-FR" sz="1200" kern="1200" dirty="0" err="1">
                <a:solidFill>
                  <a:schemeClr val="tx1"/>
                </a:solidFill>
                <a:latin typeface="+mn-lt"/>
                <a:ea typeface="+mn-ea"/>
                <a:cs typeface="+mn-cs"/>
              </a:rPr>
              <a:t>Ogec</a:t>
            </a:r>
            <a:r>
              <a:rPr lang="fr-FR" sz="1200" kern="1200" dirty="0">
                <a:solidFill>
                  <a:schemeClr val="tx1"/>
                </a:solidFill>
                <a:latin typeface="+mn-lt"/>
                <a:ea typeface="+mn-ea"/>
                <a:cs typeface="+mn-cs"/>
              </a:rPr>
              <a:t> (dossier à monter en lien avec ICF et à présenter via le chef d’établissement) </a:t>
            </a:r>
          </a:p>
          <a:p>
            <a:pPr>
              <a:defRPr/>
            </a:pPr>
            <a:r>
              <a:rPr lang="fr-FR" sz="1200" kern="1200" dirty="0">
                <a:solidFill>
                  <a:schemeClr val="tx1"/>
                </a:solidFill>
                <a:latin typeface="+mn-lt"/>
                <a:ea typeface="+mn-ea"/>
                <a:cs typeface="+mn-cs"/>
              </a:rPr>
              <a:t>Mais aussi subventions possibles pour la création ou la remise en activité d’un BDI-Orientation par l’Apel départementale et ou académique.</a:t>
            </a:r>
          </a:p>
          <a:p>
            <a:pPr>
              <a:defRPr/>
            </a:pPr>
            <a:r>
              <a:rPr lang="fr-FR" sz="1200" kern="1200" dirty="0">
                <a:solidFill>
                  <a:schemeClr val="tx1"/>
                </a:solidFill>
                <a:latin typeface="+mn-lt"/>
                <a:ea typeface="+mn-ea"/>
                <a:cs typeface="+mn-cs"/>
              </a:rPr>
              <a:t>Eventuellement, collectivités locales…</a:t>
            </a:r>
          </a:p>
          <a:p>
            <a:pPr>
              <a:defRPr/>
            </a:pPr>
            <a:r>
              <a:rPr lang="fr-FR" sz="1200" kern="1200" dirty="0">
                <a:solidFill>
                  <a:schemeClr val="tx1"/>
                </a:solidFill>
                <a:latin typeface="+mn-lt"/>
                <a:ea typeface="+mn-ea"/>
                <a:cs typeface="+mn-cs"/>
              </a:rPr>
              <a:t>Rien ne doit être bloquant… </a:t>
            </a:r>
          </a:p>
          <a:p>
            <a:pPr>
              <a:defRPr/>
            </a:pPr>
            <a:r>
              <a:rPr lang="fr-FR" sz="1200" kern="1200" dirty="0">
                <a:solidFill>
                  <a:schemeClr val="tx1"/>
                </a:solidFill>
                <a:latin typeface="+mn-lt"/>
                <a:ea typeface="+mn-ea"/>
                <a:cs typeface="+mn-cs"/>
              </a:rPr>
              <a:t>Pour le classement de la documentation : kiosque Onisep ou équivalent, méthode de classement proposée par l’Onisep (cf. visuel)</a:t>
            </a:r>
          </a:p>
          <a:p>
            <a:endParaRPr lang="fr-FR" dirty="0"/>
          </a:p>
        </p:txBody>
      </p:sp>
      <p:sp>
        <p:nvSpPr>
          <p:cNvPr id="4" name="Espace réservé du numéro de diapositive 3"/>
          <p:cNvSpPr>
            <a:spLocks noGrp="1"/>
          </p:cNvSpPr>
          <p:nvPr>
            <p:ph type="sldNum" sz="quarter" idx="10"/>
          </p:nvPr>
        </p:nvSpPr>
        <p:spPr/>
        <p:txBody>
          <a:bodyPr/>
          <a:lstStyle/>
          <a:p>
            <a:fld id="{F1361A1A-ABA1-E943-A17B-4FCA8D9DE7D4}" type="slidenum">
              <a:rPr lang="fr-FR" smtClean="0"/>
              <a:t>16</a:t>
            </a:fld>
            <a:endParaRPr lang="fr-FR"/>
          </a:p>
        </p:txBody>
      </p:sp>
    </p:spTree>
    <p:extLst>
      <p:ext uri="{BB962C8B-B14F-4D97-AF65-F5344CB8AC3E}">
        <p14:creationId xmlns:p14="http://schemas.microsoft.com/office/powerpoint/2010/main" val="1902361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latin typeface="+mn-lt"/>
                <a:ea typeface="+mn-ea"/>
                <a:cs typeface="+mn-cs"/>
              </a:rPr>
              <a:t>Ambition de l’Apel : politique volontariste d’implantation des BDI Orientation</a:t>
            </a:r>
          </a:p>
          <a:p>
            <a:r>
              <a:rPr lang="fr-FR" dirty="0"/>
              <a:t>Politique volontariste d’accompagnement</a:t>
            </a:r>
            <a:r>
              <a:rPr lang="fr-FR" baseline="0" dirty="0"/>
              <a:t> à l’orientation et à la découverte du monde professionnel</a:t>
            </a:r>
          </a:p>
          <a:p>
            <a:r>
              <a:rPr lang="fr-FR" baseline="0" dirty="0"/>
              <a:t>Notamment par le biais des BDIO mais aussi l’organisation des conférences, de développement des partenariats sur le sujet ( café parents, matinées débat, RPE orientation…)</a:t>
            </a:r>
            <a:endParaRPr lang="fr-FR" dirty="0"/>
          </a:p>
          <a:p>
            <a:endParaRPr lang="fr-FR" dirty="0"/>
          </a:p>
        </p:txBody>
      </p:sp>
      <p:sp>
        <p:nvSpPr>
          <p:cNvPr id="4" name="Espace réservé du numéro de diapositive 3"/>
          <p:cNvSpPr>
            <a:spLocks noGrp="1"/>
          </p:cNvSpPr>
          <p:nvPr>
            <p:ph type="sldNum" sz="quarter" idx="10"/>
          </p:nvPr>
        </p:nvSpPr>
        <p:spPr/>
        <p:txBody>
          <a:bodyPr/>
          <a:lstStyle/>
          <a:p>
            <a:fld id="{F1361A1A-ABA1-E943-A17B-4FCA8D9DE7D4}" type="slidenum">
              <a:rPr lang="fr-FR" smtClean="0"/>
              <a:t>17</a:t>
            </a:fld>
            <a:endParaRPr lang="fr-FR"/>
          </a:p>
        </p:txBody>
      </p:sp>
    </p:spTree>
    <p:extLst>
      <p:ext uri="{BB962C8B-B14F-4D97-AF65-F5344CB8AC3E}">
        <p14:creationId xmlns:p14="http://schemas.microsoft.com/office/powerpoint/2010/main" val="1194901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altLang="fr-FR" b="1" dirty="0">
                <a:latin typeface="Times" panose="02020603050405020304" pitchFamily="18" charset="0"/>
              </a:rPr>
              <a:t>Orientation fin de 3e</a:t>
            </a:r>
          </a:p>
          <a:p>
            <a:endParaRPr lang="fr-FR" dirty="0"/>
          </a:p>
        </p:txBody>
      </p:sp>
      <p:sp>
        <p:nvSpPr>
          <p:cNvPr id="4" name="Espace réservé du numéro de diapositive 3"/>
          <p:cNvSpPr>
            <a:spLocks noGrp="1"/>
          </p:cNvSpPr>
          <p:nvPr>
            <p:ph type="sldNum" sz="quarter" idx="10"/>
          </p:nvPr>
        </p:nvSpPr>
        <p:spPr/>
        <p:txBody>
          <a:bodyPr/>
          <a:lstStyle/>
          <a:p>
            <a:fld id="{F1361A1A-ABA1-E943-A17B-4FCA8D9DE7D4}" type="slidenum">
              <a:rPr lang="fr-FR" smtClean="0"/>
              <a:t>18</a:t>
            </a:fld>
            <a:endParaRPr lang="fr-FR"/>
          </a:p>
        </p:txBody>
      </p:sp>
    </p:spTree>
    <p:extLst>
      <p:ext uri="{BB962C8B-B14F-4D97-AF65-F5344CB8AC3E}">
        <p14:creationId xmlns:p14="http://schemas.microsoft.com/office/powerpoint/2010/main" val="6720330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F1361A1A-ABA1-E943-A17B-4FCA8D9DE7D4}" type="slidenum">
              <a:rPr lang="fr-FR" smtClean="0"/>
              <a:t>1</a:t>
            </a:fld>
            <a:endParaRPr lang="fr-FR"/>
          </a:p>
        </p:txBody>
      </p:sp>
    </p:spTree>
    <p:extLst>
      <p:ext uri="{BB962C8B-B14F-4D97-AF65-F5344CB8AC3E}">
        <p14:creationId xmlns:p14="http://schemas.microsoft.com/office/powerpoint/2010/main" val="6323802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altLang="fr-FR" b="1" dirty="0">
                <a:latin typeface="Times" panose="02020603050405020304" pitchFamily="18" charset="0"/>
              </a:rPr>
              <a:t>Orientation fin terminale</a:t>
            </a:r>
          </a:p>
          <a:p>
            <a:endParaRPr lang="fr-FR" dirty="0"/>
          </a:p>
        </p:txBody>
      </p:sp>
      <p:sp>
        <p:nvSpPr>
          <p:cNvPr id="4" name="Espace réservé du numéro de diapositive 3"/>
          <p:cNvSpPr>
            <a:spLocks noGrp="1"/>
          </p:cNvSpPr>
          <p:nvPr>
            <p:ph type="sldNum" sz="quarter" idx="10"/>
          </p:nvPr>
        </p:nvSpPr>
        <p:spPr/>
        <p:txBody>
          <a:bodyPr/>
          <a:lstStyle/>
          <a:p>
            <a:fld id="{F1361A1A-ABA1-E943-A17B-4FCA8D9DE7D4}" type="slidenum">
              <a:rPr lang="fr-FR" smtClean="0"/>
              <a:t>19</a:t>
            </a:fld>
            <a:endParaRPr lang="fr-FR"/>
          </a:p>
        </p:txBody>
      </p:sp>
    </p:spTree>
    <p:extLst>
      <p:ext uri="{BB962C8B-B14F-4D97-AF65-F5344CB8AC3E}">
        <p14:creationId xmlns:p14="http://schemas.microsoft.com/office/powerpoint/2010/main" val="8135127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1361A1A-ABA1-E943-A17B-4FCA8D9DE7D4}" type="slidenum">
              <a:rPr lang="fr-FR" smtClean="0"/>
              <a:t>20</a:t>
            </a:fld>
            <a:endParaRPr lang="fr-FR"/>
          </a:p>
        </p:txBody>
      </p:sp>
    </p:spTree>
    <p:extLst>
      <p:ext uri="{BB962C8B-B14F-4D97-AF65-F5344CB8AC3E}">
        <p14:creationId xmlns:p14="http://schemas.microsoft.com/office/powerpoint/2010/main" val="5156949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l"/>
            <a:r>
              <a:rPr lang="fr-FR" b="0" i="0" dirty="0">
                <a:solidFill>
                  <a:srgbClr val="3A3A3A"/>
                </a:solidFill>
                <a:effectLst/>
                <a:latin typeface="Montserrat"/>
              </a:rPr>
              <a:t>Autant vous prévenir : tout le monde a sa propre </a:t>
            </a:r>
            <a:r>
              <a:rPr lang="fr-FR" b="1" i="0" dirty="0">
                <a:solidFill>
                  <a:srgbClr val="3A3A3A"/>
                </a:solidFill>
                <a:effectLst/>
                <a:latin typeface="Montserrat"/>
              </a:rPr>
              <a:t>définition des soft </a:t>
            </a:r>
            <a:r>
              <a:rPr lang="fr-FR" b="1" i="0" dirty="0" err="1">
                <a:solidFill>
                  <a:srgbClr val="3A3A3A"/>
                </a:solidFill>
                <a:effectLst/>
                <a:latin typeface="Montserrat"/>
              </a:rPr>
              <a:t>skills</a:t>
            </a:r>
            <a:r>
              <a:rPr lang="fr-FR" b="0" i="0" dirty="0">
                <a:solidFill>
                  <a:srgbClr val="3A3A3A"/>
                </a:solidFill>
                <a:effectLst/>
                <a:latin typeface="Montserrat"/>
              </a:rPr>
              <a:t> ! </a:t>
            </a:r>
            <a:r>
              <a:rPr lang="fr-FR" b="0" i="1" dirty="0">
                <a:solidFill>
                  <a:srgbClr val="3A3A3A"/>
                </a:solidFill>
                <a:effectLst/>
                <a:latin typeface="Montserrat"/>
              </a:rPr>
              <a:t>Compétences humaines</a:t>
            </a:r>
            <a:r>
              <a:rPr lang="fr-FR" b="0" i="0" dirty="0">
                <a:solidFill>
                  <a:srgbClr val="3A3A3A"/>
                </a:solidFill>
                <a:effectLst/>
                <a:latin typeface="Montserrat"/>
              </a:rPr>
              <a:t>, </a:t>
            </a:r>
            <a:r>
              <a:rPr lang="fr-FR" b="0" i="1" dirty="0">
                <a:solidFill>
                  <a:srgbClr val="3A3A3A"/>
                </a:solidFill>
                <a:effectLst/>
                <a:latin typeface="Montserrat"/>
              </a:rPr>
              <a:t>qualités relationnelles</a:t>
            </a:r>
            <a:r>
              <a:rPr lang="fr-FR" b="0" i="0" dirty="0">
                <a:solidFill>
                  <a:srgbClr val="3A3A3A"/>
                </a:solidFill>
                <a:effectLst/>
                <a:latin typeface="Montserrat"/>
              </a:rPr>
              <a:t>, </a:t>
            </a:r>
            <a:r>
              <a:rPr lang="fr-FR" b="0" i="1" dirty="0">
                <a:solidFill>
                  <a:srgbClr val="3A3A3A"/>
                </a:solidFill>
                <a:effectLst/>
                <a:latin typeface="Montserrat"/>
              </a:rPr>
              <a:t>savoirs comportementaux</a:t>
            </a:r>
            <a:r>
              <a:rPr lang="fr-FR" b="0" i="0" dirty="0">
                <a:solidFill>
                  <a:srgbClr val="3A3A3A"/>
                </a:solidFill>
                <a:effectLst/>
                <a:latin typeface="Montserrat"/>
              </a:rPr>
              <a:t>… Voici des exemples, parmi d’autres, d’expressions utilisées pour désigner les soft </a:t>
            </a:r>
            <a:r>
              <a:rPr lang="fr-FR" b="0" i="0" dirty="0" err="1">
                <a:solidFill>
                  <a:srgbClr val="3A3A3A"/>
                </a:solidFill>
                <a:effectLst/>
                <a:latin typeface="Montserrat"/>
              </a:rPr>
              <a:t>skills</a:t>
            </a:r>
            <a:r>
              <a:rPr lang="fr-FR" b="0" i="0" dirty="0">
                <a:solidFill>
                  <a:srgbClr val="3A3A3A"/>
                </a:solidFill>
                <a:effectLst/>
                <a:latin typeface="Montserrat"/>
              </a:rPr>
              <a:t>. Si l’idée n’est pas d’avoir une définition universelle, encore faut-il veiller à éviter les amalgames. Et ce alors même que la traduction, « </a:t>
            </a:r>
            <a:r>
              <a:rPr lang="fr-FR" b="1" i="0" dirty="0">
                <a:solidFill>
                  <a:srgbClr val="3A3A3A"/>
                </a:solidFill>
                <a:effectLst/>
                <a:latin typeface="Montserrat"/>
              </a:rPr>
              <a:t>compétences douces</a:t>
            </a:r>
            <a:r>
              <a:rPr lang="fr-FR" b="0" i="0" dirty="0">
                <a:solidFill>
                  <a:srgbClr val="3A3A3A"/>
                </a:solidFill>
                <a:effectLst/>
                <a:latin typeface="Montserrat"/>
              </a:rPr>
              <a:t> », prête déjà à confusion.</a:t>
            </a:r>
          </a:p>
          <a:p>
            <a:pPr algn="l"/>
            <a:r>
              <a:rPr lang="fr-FR" b="0" i="0" dirty="0">
                <a:solidFill>
                  <a:srgbClr val="3A3A3A"/>
                </a:solidFill>
                <a:effectLst/>
                <a:latin typeface="Montserrat"/>
              </a:rPr>
              <a:t>Pourquoi est-ce important de définir le terme ? Parce que cela influence la manière dont on va traiter les soft </a:t>
            </a:r>
            <a:r>
              <a:rPr lang="fr-FR" b="0" i="0" dirty="0" err="1">
                <a:solidFill>
                  <a:srgbClr val="3A3A3A"/>
                </a:solidFill>
                <a:effectLst/>
                <a:latin typeface="Montserrat"/>
              </a:rPr>
              <a:t>skills</a:t>
            </a:r>
            <a:r>
              <a:rPr lang="fr-FR" b="0" i="0" dirty="0">
                <a:solidFill>
                  <a:srgbClr val="3A3A3A"/>
                </a:solidFill>
                <a:effectLst/>
                <a:latin typeface="Montserrat"/>
              </a:rPr>
              <a:t> dans l’entreprise. Posons donc la définition la plus simple possible : une soft </a:t>
            </a:r>
            <a:r>
              <a:rPr lang="fr-FR" b="0" i="0" dirty="0" err="1">
                <a:solidFill>
                  <a:srgbClr val="3A3A3A"/>
                </a:solidFill>
                <a:effectLst/>
                <a:latin typeface="Montserrat"/>
              </a:rPr>
              <a:t>skill</a:t>
            </a:r>
            <a:r>
              <a:rPr lang="fr-FR" b="0" i="0" dirty="0">
                <a:solidFill>
                  <a:srgbClr val="3A3A3A"/>
                </a:solidFill>
                <a:effectLst/>
                <a:latin typeface="Montserrat"/>
              </a:rPr>
              <a:t> est une </a:t>
            </a:r>
            <a:r>
              <a:rPr lang="fr-FR" b="1" i="0" dirty="0">
                <a:solidFill>
                  <a:srgbClr val="3A3A3A"/>
                </a:solidFill>
                <a:effectLst/>
                <a:latin typeface="Montserrat"/>
              </a:rPr>
              <a:t>compétence transversale</a:t>
            </a:r>
            <a:r>
              <a:rPr lang="fr-FR" b="0" i="0" dirty="0">
                <a:solidFill>
                  <a:srgbClr val="3A3A3A"/>
                </a:solidFill>
                <a:effectLst/>
                <a:latin typeface="Montserrat"/>
              </a:rPr>
              <a:t>.</a:t>
            </a:r>
          </a:p>
          <a:p>
            <a:pPr algn="l"/>
            <a:r>
              <a:rPr lang="fr-FR" b="0" i="0" dirty="0">
                <a:solidFill>
                  <a:srgbClr val="3A3A3A"/>
                </a:solidFill>
                <a:effectLst/>
                <a:latin typeface="Montserrat"/>
              </a:rPr>
              <a:t>Il s’agit donc d’une compétence, c’est-à-dire </a:t>
            </a:r>
            <a:r>
              <a:rPr lang="fr-FR" b="1" i="0" dirty="0">
                <a:solidFill>
                  <a:srgbClr val="3A3A3A"/>
                </a:solidFill>
                <a:effectLst/>
                <a:latin typeface="Montserrat"/>
              </a:rPr>
              <a:t>une aptitude</a:t>
            </a:r>
            <a:r>
              <a:rPr lang="fr-FR" b="0" i="0" dirty="0">
                <a:solidFill>
                  <a:srgbClr val="3A3A3A"/>
                </a:solidFill>
                <a:effectLst/>
                <a:latin typeface="Montserrat"/>
              </a:rPr>
              <a:t> mise en œuvre dans la pratique. Et la particularité de cette compétence est sa </a:t>
            </a:r>
            <a:r>
              <a:rPr lang="fr-FR" b="1" i="0" dirty="0">
                <a:solidFill>
                  <a:srgbClr val="3A3A3A"/>
                </a:solidFill>
                <a:effectLst/>
                <a:latin typeface="Montserrat"/>
              </a:rPr>
              <a:t>transversalité</a:t>
            </a:r>
            <a:r>
              <a:rPr lang="fr-FR" b="0" i="0" dirty="0">
                <a:solidFill>
                  <a:srgbClr val="3A3A3A"/>
                </a:solidFill>
                <a:effectLst/>
                <a:latin typeface="Montserrat"/>
              </a:rPr>
              <a:t> : elle n’est pas liée à un métier ou à un contexte technique particulier. C’est ce qui la distingue des </a:t>
            </a:r>
            <a:r>
              <a:rPr lang="fr-FR" b="1" i="0" dirty="0">
                <a:solidFill>
                  <a:srgbClr val="3A3A3A"/>
                </a:solidFill>
                <a:effectLst/>
                <a:latin typeface="Montserrat"/>
              </a:rPr>
              <a:t>hard </a:t>
            </a:r>
            <a:r>
              <a:rPr lang="fr-FR" b="1" i="0" dirty="0" err="1">
                <a:solidFill>
                  <a:srgbClr val="3A3A3A"/>
                </a:solidFill>
                <a:effectLst/>
                <a:latin typeface="Montserrat"/>
              </a:rPr>
              <a:t>skills</a:t>
            </a:r>
            <a:r>
              <a:rPr lang="fr-FR" b="0" i="0" dirty="0">
                <a:solidFill>
                  <a:srgbClr val="3A3A3A"/>
                </a:solidFill>
                <a:effectLst/>
                <a:latin typeface="Montserrat"/>
              </a:rPr>
              <a:t>. </a:t>
            </a:r>
          </a:p>
          <a:p>
            <a:pPr algn="l"/>
            <a:endParaRPr lang="fr-FR" b="0" i="0" dirty="0">
              <a:solidFill>
                <a:srgbClr val="3A3A3A"/>
              </a:solidFill>
              <a:effectLst/>
              <a:latin typeface="Montserrat"/>
            </a:endParaRPr>
          </a:p>
          <a:p>
            <a:pPr algn="l" fontAlgn="base">
              <a:buFont typeface="Arial" panose="020B0604020202020204" pitchFamily="34" charset="0"/>
              <a:buChar char="•"/>
            </a:pPr>
            <a:r>
              <a:rPr lang="fr-FR" b="1" i="0" dirty="0">
                <a:solidFill>
                  <a:srgbClr val="3A3A3A"/>
                </a:solidFill>
                <a:effectLst/>
                <a:latin typeface="Montserrat"/>
              </a:rPr>
              <a:t>Une soft </a:t>
            </a:r>
            <a:r>
              <a:rPr lang="fr-FR" b="1" i="0" dirty="0" err="1">
                <a:solidFill>
                  <a:srgbClr val="3A3A3A"/>
                </a:solidFill>
                <a:effectLst/>
                <a:latin typeface="Montserrat"/>
              </a:rPr>
              <a:t>skill</a:t>
            </a:r>
            <a:r>
              <a:rPr lang="fr-FR" b="1" i="0" dirty="0">
                <a:solidFill>
                  <a:srgbClr val="3A3A3A"/>
                </a:solidFill>
                <a:effectLst/>
                <a:latin typeface="Montserrat"/>
              </a:rPr>
              <a:t> s’acquiert</a:t>
            </a:r>
            <a:r>
              <a:rPr lang="fr-FR" b="0" i="0" dirty="0">
                <a:solidFill>
                  <a:srgbClr val="3A3A3A"/>
                </a:solidFill>
                <a:effectLst/>
                <a:latin typeface="Montserrat"/>
              </a:rPr>
              <a:t>. Autrement dit, une soft </a:t>
            </a:r>
            <a:r>
              <a:rPr lang="fr-FR" b="0" i="0" dirty="0" err="1">
                <a:solidFill>
                  <a:srgbClr val="3A3A3A"/>
                </a:solidFill>
                <a:effectLst/>
                <a:latin typeface="Montserrat"/>
              </a:rPr>
              <a:t>skill</a:t>
            </a:r>
            <a:r>
              <a:rPr lang="fr-FR" b="0" i="0" dirty="0">
                <a:solidFill>
                  <a:srgbClr val="3A3A3A"/>
                </a:solidFill>
                <a:effectLst/>
                <a:latin typeface="Montserrat"/>
              </a:rPr>
              <a:t> n’est pas innée. Ce sont des </a:t>
            </a:r>
            <a:r>
              <a:rPr lang="fr-FR" b="1" i="0" dirty="0">
                <a:solidFill>
                  <a:srgbClr val="3A3A3A"/>
                </a:solidFill>
                <a:effectLst/>
                <a:latin typeface="Montserrat"/>
              </a:rPr>
              <a:t>aptitudes</a:t>
            </a:r>
            <a:r>
              <a:rPr lang="fr-FR" b="0" i="0" dirty="0">
                <a:solidFill>
                  <a:srgbClr val="3A3A3A"/>
                </a:solidFill>
                <a:effectLst/>
                <a:latin typeface="Montserrat"/>
              </a:rPr>
              <a:t>, faites de </a:t>
            </a:r>
            <a:r>
              <a:rPr lang="fr-FR" b="1" i="0" dirty="0">
                <a:solidFill>
                  <a:srgbClr val="3A3A3A"/>
                </a:solidFill>
                <a:effectLst/>
                <a:latin typeface="Montserrat"/>
              </a:rPr>
              <a:t>méthodes </a:t>
            </a:r>
            <a:r>
              <a:rPr lang="fr-FR" b="0" i="0" dirty="0">
                <a:solidFill>
                  <a:srgbClr val="3A3A3A"/>
                </a:solidFill>
                <a:effectLst/>
                <a:latin typeface="Montserrat"/>
              </a:rPr>
              <a:t>et de </a:t>
            </a:r>
            <a:r>
              <a:rPr lang="fr-FR" b="1" i="0" dirty="0">
                <a:solidFill>
                  <a:srgbClr val="3A3A3A"/>
                </a:solidFill>
                <a:effectLst/>
                <a:latin typeface="Montserrat"/>
              </a:rPr>
              <a:t>techniques</a:t>
            </a:r>
            <a:r>
              <a:rPr lang="fr-FR" b="0" i="0" dirty="0">
                <a:solidFill>
                  <a:srgbClr val="3A3A3A"/>
                </a:solidFill>
                <a:effectLst/>
                <a:latin typeface="Montserrat"/>
              </a:rPr>
              <a:t>, qui peuvent être apprises et auxquelles on peut former. Comme pour toute compétence, l’acquisition d’une soft </a:t>
            </a:r>
            <a:r>
              <a:rPr lang="fr-FR" b="0" i="0" dirty="0" err="1">
                <a:solidFill>
                  <a:srgbClr val="3A3A3A"/>
                </a:solidFill>
                <a:effectLst/>
                <a:latin typeface="Montserrat"/>
              </a:rPr>
              <a:t>skill</a:t>
            </a:r>
            <a:r>
              <a:rPr lang="fr-FR" b="0" i="0" dirty="0">
                <a:solidFill>
                  <a:srgbClr val="3A3A3A"/>
                </a:solidFill>
                <a:effectLst/>
                <a:latin typeface="Montserrat"/>
              </a:rPr>
              <a:t> peut-être plus ou moins facilitée par des « prédispositions », des traits de personnalité. Mais une soft </a:t>
            </a:r>
            <a:r>
              <a:rPr lang="fr-FR" b="0" i="0" dirty="0" err="1">
                <a:solidFill>
                  <a:srgbClr val="3A3A3A"/>
                </a:solidFill>
                <a:effectLst/>
                <a:latin typeface="Montserrat"/>
              </a:rPr>
              <a:t>skill</a:t>
            </a:r>
            <a:r>
              <a:rPr lang="fr-FR" b="0" i="0" dirty="0">
                <a:solidFill>
                  <a:srgbClr val="3A3A3A"/>
                </a:solidFill>
                <a:effectLst/>
                <a:latin typeface="Montserrat"/>
              </a:rPr>
              <a:t> n’est pas un </a:t>
            </a:r>
            <a:r>
              <a:rPr lang="fr-FR" b="1" i="0" dirty="0">
                <a:solidFill>
                  <a:srgbClr val="3A3A3A"/>
                </a:solidFill>
                <a:effectLst/>
                <a:latin typeface="Montserrat"/>
              </a:rPr>
              <a:t>trait de personnalité</a:t>
            </a:r>
            <a:r>
              <a:rPr lang="fr-FR" b="0" i="0" dirty="0">
                <a:solidFill>
                  <a:srgbClr val="3A3A3A"/>
                </a:solidFill>
                <a:effectLst/>
                <a:latin typeface="Montserrat"/>
              </a:rPr>
              <a:t>.</a:t>
            </a:r>
          </a:p>
          <a:p>
            <a:pPr algn="l" fontAlgn="base">
              <a:buFont typeface="Arial" panose="020B0604020202020204" pitchFamily="34" charset="0"/>
              <a:buChar char="•"/>
            </a:pPr>
            <a:r>
              <a:rPr lang="fr-FR" b="1" i="0" dirty="0">
                <a:solidFill>
                  <a:srgbClr val="3A3A3A"/>
                </a:solidFill>
                <a:effectLst/>
                <a:latin typeface="Montserrat"/>
              </a:rPr>
              <a:t>Une soft </a:t>
            </a:r>
            <a:r>
              <a:rPr lang="fr-FR" b="1" i="0" dirty="0" err="1">
                <a:solidFill>
                  <a:srgbClr val="3A3A3A"/>
                </a:solidFill>
                <a:effectLst/>
                <a:latin typeface="Montserrat"/>
              </a:rPr>
              <a:t>skill</a:t>
            </a:r>
            <a:r>
              <a:rPr lang="fr-FR" b="1" i="0" dirty="0">
                <a:solidFill>
                  <a:srgbClr val="3A3A3A"/>
                </a:solidFill>
                <a:effectLst/>
                <a:latin typeface="Montserrat"/>
              </a:rPr>
              <a:t> s’applique.</a:t>
            </a:r>
            <a:r>
              <a:rPr lang="fr-FR" b="0" i="0" dirty="0">
                <a:solidFill>
                  <a:srgbClr val="3A3A3A"/>
                </a:solidFill>
                <a:effectLst/>
                <a:latin typeface="Montserrat"/>
              </a:rPr>
              <a:t> Par définition, une « </a:t>
            </a:r>
            <a:r>
              <a:rPr lang="fr-FR" b="0" i="0" dirty="0" err="1">
                <a:solidFill>
                  <a:srgbClr val="3A3A3A"/>
                </a:solidFill>
                <a:effectLst/>
                <a:latin typeface="Montserrat"/>
              </a:rPr>
              <a:t>skill</a:t>
            </a:r>
            <a:r>
              <a:rPr lang="fr-FR" b="0" i="0" dirty="0">
                <a:solidFill>
                  <a:srgbClr val="3A3A3A"/>
                </a:solidFill>
                <a:effectLst/>
                <a:latin typeface="Montserrat"/>
              </a:rPr>
              <a:t> », au sens « compétence », se met en œuvre concrètement, dans la pratique. Ainsi, la soft </a:t>
            </a:r>
            <a:r>
              <a:rPr lang="fr-FR" b="0" i="0" dirty="0" err="1">
                <a:solidFill>
                  <a:srgbClr val="3A3A3A"/>
                </a:solidFill>
                <a:effectLst/>
                <a:latin typeface="Montserrat"/>
              </a:rPr>
              <a:t>skill</a:t>
            </a:r>
            <a:r>
              <a:rPr lang="fr-FR" b="0" i="0" dirty="0">
                <a:solidFill>
                  <a:srgbClr val="3A3A3A"/>
                </a:solidFill>
                <a:effectLst/>
                <a:latin typeface="Montserrat"/>
              </a:rPr>
              <a:t> n’est pas « molle » ou intangible. Considérée en tant que valeur, l’audace par exemple n’est pas une soft </a:t>
            </a:r>
            <a:r>
              <a:rPr lang="fr-FR" b="0" i="0" dirty="0" err="1">
                <a:solidFill>
                  <a:srgbClr val="3A3A3A"/>
                </a:solidFill>
                <a:effectLst/>
                <a:latin typeface="Montserrat"/>
              </a:rPr>
              <a:t>skill</a:t>
            </a:r>
            <a:r>
              <a:rPr lang="fr-FR" b="0" i="0" dirty="0">
                <a:solidFill>
                  <a:srgbClr val="3A3A3A"/>
                </a:solidFill>
                <a:effectLst/>
                <a:latin typeface="Montserrat"/>
              </a:rPr>
              <a:t>. Elle donne un cadre à la mise en œuvre de compétences, mais ce n’est pas la compétence en tant que telle. Elle devient une soft </a:t>
            </a:r>
            <a:r>
              <a:rPr lang="fr-FR" b="0" i="0" dirty="0" err="1">
                <a:solidFill>
                  <a:srgbClr val="3A3A3A"/>
                </a:solidFill>
                <a:effectLst/>
                <a:latin typeface="Montserrat"/>
              </a:rPr>
              <a:t>skill</a:t>
            </a:r>
            <a:r>
              <a:rPr lang="fr-FR" b="0" i="0" dirty="0">
                <a:solidFill>
                  <a:srgbClr val="3A3A3A"/>
                </a:solidFill>
                <a:effectLst/>
                <a:latin typeface="Montserrat"/>
              </a:rPr>
              <a:t> si on lui associe des techniques et des méthodes, que l’on peut apprendre et mettre en œuvre pour faire des choses audacieuses.</a:t>
            </a:r>
          </a:p>
          <a:p>
            <a:pPr algn="l"/>
            <a:endParaRPr lang="fr-FR" b="0" i="0" dirty="0">
              <a:solidFill>
                <a:srgbClr val="3A3A3A"/>
              </a:solidFill>
              <a:effectLst/>
              <a:latin typeface="Montserrat"/>
            </a:endParaRPr>
          </a:p>
          <a:p>
            <a:endParaRPr lang="fr-FR" dirty="0"/>
          </a:p>
        </p:txBody>
      </p:sp>
      <p:sp>
        <p:nvSpPr>
          <p:cNvPr id="4" name="Espace réservé du numéro de diapositive 3"/>
          <p:cNvSpPr>
            <a:spLocks noGrp="1"/>
          </p:cNvSpPr>
          <p:nvPr>
            <p:ph type="sldNum" sz="quarter" idx="10"/>
          </p:nvPr>
        </p:nvSpPr>
        <p:spPr/>
        <p:txBody>
          <a:bodyPr/>
          <a:lstStyle/>
          <a:p>
            <a:fld id="{F1361A1A-ABA1-E943-A17B-4FCA8D9DE7D4}" type="slidenum">
              <a:rPr lang="fr-FR" smtClean="0"/>
              <a:t>21</a:t>
            </a:fld>
            <a:endParaRPr lang="fr-FR"/>
          </a:p>
        </p:txBody>
      </p:sp>
    </p:spTree>
    <p:extLst>
      <p:ext uri="{BB962C8B-B14F-4D97-AF65-F5344CB8AC3E}">
        <p14:creationId xmlns:p14="http://schemas.microsoft.com/office/powerpoint/2010/main" val="25466477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1361A1A-ABA1-E943-A17B-4FCA8D9DE7D4}" type="slidenum">
              <a:rPr lang="fr-FR" smtClean="0"/>
              <a:t>22</a:t>
            </a:fld>
            <a:endParaRPr lang="fr-FR"/>
          </a:p>
        </p:txBody>
      </p:sp>
    </p:spTree>
    <p:extLst>
      <p:ext uri="{BB962C8B-B14F-4D97-AF65-F5344CB8AC3E}">
        <p14:creationId xmlns:p14="http://schemas.microsoft.com/office/powerpoint/2010/main" val="36944033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1361A1A-ABA1-E943-A17B-4FCA8D9DE7D4}" type="slidenum">
              <a:rPr lang="fr-FR" smtClean="0"/>
              <a:t>23</a:t>
            </a:fld>
            <a:endParaRPr lang="fr-FR"/>
          </a:p>
        </p:txBody>
      </p:sp>
    </p:spTree>
    <p:extLst>
      <p:ext uri="{BB962C8B-B14F-4D97-AF65-F5344CB8AC3E}">
        <p14:creationId xmlns:p14="http://schemas.microsoft.com/office/powerpoint/2010/main" val="32837372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altLang="fr-FR" b="1" dirty="0">
                <a:latin typeface="Times" panose="02020603050405020304" pitchFamily="18" charset="0"/>
              </a:rPr>
              <a:t>Cette page est prévue pour que chaque service ICF y mette ses coordonnées.</a:t>
            </a:r>
          </a:p>
          <a:p>
            <a:endParaRPr lang="fr-FR" dirty="0"/>
          </a:p>
        </p:txBody>
      </p:sp>
      <p:sp>
        <p:nvSpPr>
          <p:cNvPr id="4" name="Espace réservé du numéro de diapositive 3"/>
          <p:cNvSpPr>
            <a:spLocks noGrp="1"/>
          </p:cNvSpPr>
          <p:nvPr>
            <p:ph type="sldNum" sz="quarter" idx="10"/>
          </p:nvPr>
        </p:nvSpPr>
        <p:spPr/>
        <p:txBody>
          <a:bodyPr/>
          <a:lstStyle/>
          <a:p>
            <a:fld id="{F1361A1A-ABA1-E943-A17B-4FCA8D9DE7D4}" type="slidenum">
              <a:rPr lang="fr-FR" smtClean="0"/>
              <a:t>2</a:t>
            </a:fld>
            <a:endParaRPr lang="fr-FR"/>
          </a:p>
        </p:txBody>
      </p:sp>
    </p:spTree>
    <p:extLst>
      <p:ext uri="{BB962C8B-B14F-4D97-AF65-F5344CB8AC3E}">
        <p14:creationId xmlns:p14="http://schemas.microsoft.com/office/powerpoint/2010/main" val="29560910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F1361A1A-ABA1-E943-A17B-4FCA8D9DE7D4}" type="slidenum">
              <a:rPr lang="fr-FR" smtClean="0"/>
              <a:t>3</a:t>
            </a:fld>
            <a:endParaRPr lang="fr-FR"/>
          </a:p>
        </p:txBody>
      </p:sp>
    </p:spTree>
    <p:extLst>
      <p:ext uri="{BB962C8B-B14F-4D97-AF65-F5344CB8AC3E}">
        <p14:creationId xmlns:p14="http://schemas.microsoft.com/office/powerpoint/2010/main" val="18976051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F1361A1A-ABA1-E943-A17B-4FCA8D9DE7D4}" type="slidenum">
              <a:rPr lang="fr-FR" smtClean="0"/>
              <a:t>4</a:t>
            </a:fld>
            <a:endParaRPr lang="fr-FR"/>
          </a:p>
        </p:txBody>
      </p:sp>
    </p:spTree>
    <p:extLst>
      <p:ext uri="{BB962C8B-B14F-4D97-AF65-F5344CB8AC3E}">
        <p14:creationId xmlns:p14="http://schemas.microsoft.com/office/powerpoint/2010/main" val="16078970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F1361A1A-ABA1-E943-A17B-4FCA8D9DE7D4}" type="slidenum">
              <a:rPr lang="fr-FR" smtClean="0"/>
              <a:t>5</a:t>
            </a:fld>
            <a:endParaRPr lang="fr-FR"/>
          </a:p>
        </p:txBody>
      </p:sp>
    </p:spTree>
    <p:extLst>
      <p:ext uri="{BB962C8B-B14F-4D97-AF65-F5344CB8AC3E}">
        <p14:creationId xmlns:p14="http://schemas.microsoft.com/office/powerpoint/2010/main" val="7815215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F1361A1A-ABA1-E943-A17B-4FCA8D9DE7D4}" type="slidenum">
              <a:rPr lang="fr-FR" smtClean="0"/>
              <a:t>6</a:t>
            </a:fld>
            <a:endParaRPr lang="fr-FR"/>
          </a:p>
        </p:txBody>
      </p:sp>
    </p:spTree>
    <p:extLst>
      <p:ext uri="{BB962C8B-B14F-4D97-AF65-F5344CB8AC3E}">
        <p14:creationId xmlns:p14="http://schemas.microsoft.com/office/powerpoint/2010/main" val="34728302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000" b="1" i="1" baseline="0" dirty="0">
                <a:latin typeface="Martel Sans Black"/>
              </a:rPr>
              <a:t>la structuration du réseau ICF </a:t>
            </a:r>
            <a:r>
              <a:rPr lang="fr-FR" sz="1000" i="1" baseline="0" dirty="0">
                <a:latin typeface="Martel Sans Black"/>
              </a:rPr>
              <a:t>: </a:t>
            </a:r>
          </a:p>
          <a:p>
            <a:endParaRPr lang="fr-FR" sz="1000" i="1" baseline="0" dirty="0">
              <a:latin typeface="Martel Sans Black"/>
            </a:endParaRPr>
          </a:p>
          <a:p>
            <a:r>
              <a:rPr lang="fr-FR" sz="1000" i="1" baseline="0" dirty="0">
                <a:latin typeface="Martel Sans Black"/>
              </a:rPr>
              <a:t>Au sein de l’Apel d’établissement le correspondant ICF travaille avec le président d’Apel en lien avec le chef d’établissement à : </a:t>
            </a:r>
            <a:endParaRPr lang="fr-FR" sz="1000" i="1" dirty="0">
              <a:latin typeface="Martel Sans Black"/>
            </a:endParaRPr>
          </a:p>
          <a:p>
            <a:endParaRPr lang="fr-FR" sz="1000" i="1" dirty="0">
              <a:latin typeface="Martel Sans Black"/>
            </a:endParaRPr>
          </a:p>
          <a:p>
            <a:pPr marL="170796" indent="-170796">
              <a:buFont typeface="Arial" panose="020B0604020202020204" pitchFamily="34" charset="0"/>
              <a:buChar char="•"/>
            </a:pPr>
            <a:r>
              <a:rPr lang="fr-FR" sz="1000" i="1" dirty="0">
                <a:latin typeface="Martel Sans Black"/>
              </a:rPr>
              <a:t>Créer du lien et relayer l’information</a:t>
            </a:r>
            <a:r>
              <a:rPr lang="fr-FR" sz="1000" i="1" baseline="0" dirty="0">
                <a:latin typeface="Martel Sans Black"/>
              </a:rPr>
              <a:t> </a:t>
            </a:r>
            <a:r>
              <a:rPr lang="fr-FR" sz="1000" i="1" dirty="0">
                <a:latin typeface="Martel Sans Black"/>
              </a:rPr>
              <a:t>;</a:t>
            </a:r>
          </a:p>
          <a:p>
            <a:pPr marL="170796" indent="-170796">
              <a:buFont typeface="Arial" panose="020B0604020202020204" pitchFamily="34" charset="0"/>
              <a:buChar char="•"/>
            </a:pPr>
            <a:endParaRPr lang="fr-FR" sz="1000" i="1" dirty="0">
              <a:latin typeface="Martel Sans Black"/>
            </a:endParaRPr>
          </a:p>
          <a:p>
            <a:pPr marL="170796" indent="-170796">
              <a:buFont typeface="Arial" panose="020B0604020202020204" pitchFamily="34" charset="0"/>
              <a:buChar char="•"/>
            </a:pPr>
            <a:r>
              <a:rPr lang="fr-FR" sz="1000" i="1" dirty="0">
                <a:latin typeface="Martel Sans Black"/>
              </a:rPr>
              <a:t>Il est en lien avec  le responsable ICF du département et/ou de l’académie, l’</a:t>
            </a:r>
            <a:r>
              <a:rPr lang="fr-FR" sz="1000" i="1" dirty="0" err="1">
                <a:latin typeface="Martel Sans Black"/>
              </a:rPr>
              <a:t>Apel</a:t>
            </a:r>
            <a:r>
              <a:rPr lang="fr-FR" sz="1000" i="1" dirty="0">
                <a:latin typeface="Martel Sans Black"/>
              </a:rPr>
              <a:t> d’établissement (CA, BDI Orientation) et les parents. </a:t>
            </a:r>
          </a:p>
          <a:p>
            <a:pPr marL="170796" indent="-170796">
              <a:buFont typeface="Arial" panose="020B0604020202020204" pitchFamily="34" charset="0"/>
              <a:buChar char="•"/>
            </a:pPr>
            <a:endParaRPr lang="fr-FR" sz="1000" i="1" dirty="0">
              <a:latin typeface="Martel Sans Black"/>
            </a:endParaRPr>
          </a:p>
          <a:p>
            <a:pPr marL="170796" indent="-170796">
              <a:buFont typeface="Arial" panose="020B0604020202020204" pitchFamily="34" charset="0"/>
              <a:buChar char="•"/>
            </a:pPr>
            <a:r>
              <a:rPr lang="fr-FR" sz="1000" i="1" dirty="0">
                <a:latin typeface="Martel Sans Black"/>
              </a:rPr>
              <a:t>Au niveau départemental, le responsable ICF travaille en collaboration avec le(s) référent(s) EMP/orientation et le(s) référent(s) école inclusive et les correspondants ICF des Apel d’établissement.</a:t>
            </a:r>
            <a:br>
              <a:rPr lang="fr-FR" sz="1000" i="1" dirty="0">
                <a:latin typeface="Martel Sans Black"/>
              </a:rPr>
            </a:br>
            <a:endParaRPr lang="fr-FR" sz="1000" i="1" dirty="0">
              <a:latin typeface="Martel Sans Black"/>
            </a:endParaRPr>
          </a:p>
          <a:p>
            <a:pPr marL="170796" indent="-170796">
              <a:buFont typeface="Arial" panose="020B0604020202020204" pitchFamily="34" charset="0"/>
              <a:buChar char="•"/>
            </a:pPr>
            <a:r>
              <a:rPr lang="fr-FR" sz="1000" i="1" dirty="0">
                <a:latin typeface="Martel Sans Black"/>
              </a:rPr>
              <a:t>Au niveau académique le responsable ICF : travaille en collaboration avec les référents EMP/Orientation et Ecole inclusive académiques. </a:t>
            </a:r>
          </a:p>
          <a:p>
            <a:endParaRPr lang="fr-FR" sz="1000" i="1" dirty="0">
              <a:latin typeface="Martel Sans Black"/>
            </a:endParaRPr>
          </a:p>
          <a:p>
            <a:pPr defTabSz="457126">
              <a:defRPr/>
            </a:pPr>
            <a:r>
              <a:rPr lang="fr-FR" sz="1000" b="1" i="1" dirty="0">
                <a:latin typeface="Martel Sans Black"/>
              </a:rPr>
              <a:t>La force et la richesse de notre mouvement : des Apel au plus près des réalités locales et une complémentarité entre les structures des différents échelons, en lien avec l’Enseignement catholique. </a:t>
            </a:r>
          </a:p>
          <a:p>
            <a:endParaRPr lang="fr-FR" sz="1000" dirty="0">
              <a:latin typeface="Martel Sans Black"/>
            </a:endParaRPr>
          </a:p>
        </p:txBody>
      </p:sp>
      <p:sp>
        <p:nvSpPr>
          <p:cNvPr id="4" name="Espace réservé du numéro de diapositive 3"/>
          <p:cNvSpPr>
            <a:spLocks noGrp="1"/>
          </p:cNvSpPr>
          <p:nvPr>
            <p:ph type="sldNum" sz="quarter" idx="10"/>
          </p:nvPr>
        </p:nvSpPr>
        <p:spPr/>
        <p:txBody>
          <a:bodyPr/>
          <a:lstStyle/>
          <a:p>
            <a:fld id="{F1361A1A-ABA1-E943-A17B-4FCA8D9DE7D4}" type="slidenum">
              <a:rPr lang="fr-FR" smtClean="0"/>
              <a:t>7</a:t>
            </a:fld>
            <a:endParaRPr lang="fr-FR"/>
          </a:p>
        </p:txBody>
      </p:sp>
    </p:spTree>
    <p:extLst>
      <p:ext uri="{BB962C8B-B14F-4D97-AF65-F5344CB8AC3E}">
        <p14:creationId xmlns:p14="http://schemas.microsoft.com/office/powerpoint/2010/main" val="35682238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defRPr/>
            </a:pPr>
            <a:r>
              <a:rPr lang="fr-FR" dirty="0"/>
              <a:t>Nés d’une intuition de l’Apel à la fin des années 60, les BDI Orientation sont partie prenante de l’équipe éducative et à ce titre participent à l’équipe de pilotage d’accompagnement à l’orientation dans l’établissement q</a:t>
            </a:r>
            <a:r>
              <a:rPr lang="fr-FR" dirty="0">
                <a:sym typeface="Symbol" pitchFamily="18" charset="2"/>
              </a:rPr>
              <a:t>uand elle y est présente (</a:t>
            </a:r>
            <a:r>
              <a:rPr lang="fr-FR" dirty="0" err="1">
                <a:sym typeface="Symbol" pitchFamily="18" charset="2"/>
              </a:rPr>
              <a:t>cf</a:t>
            </a:r>
            <a:r>
              <a:rPr lang="fr-FR" dirty="0">
                <a:sym typeface="Symbol" pitchFamily="18" charset="2"/>
              </a:rPr>
              <a:t> doc du 3 septembre 2009, p. 9). Si  cette équipe n’est pas encore constituée</a:t>
            </a:r>
            <a:r>
              <a:rPr lang="fr-FR" dirty="0"/>
              <a:t>, en parler avec l’Apel d’établissement et le</a:t>
            </a:r>
            <a:r>
              <a:rPr lang="fr-FR" baseline="0" dirty="0"/>
              <a:t> service ICF départemental</a:t>
            </a:r>
            <a:endParaRPr lang="fr-FR" dirty="0"/>
          </a:p>
          <a:p>
            <a:pPr>
              <a:defRPr/>
            </a:pPr>
            <a:r>
              <a:rPr lang="fr-FR" u="sng" dirty="0">
                <a:solidFill>
                  <a:srgbClr val="FF0000"/>
                </a:solidFill>
              </a:rPr>
              <a:t> </a:t>
            </a:r>
          </a:p>
          <a:p>
            <a:pPr>
              <a:defRPr/>
            </a:pPr>
            <a:endParaRPr lang="fr-FR" dirty="0"/>
          </a:p>
          <a:p>
            <a:endParaRPr lang="fr-FR" dirty="0"/>
          </a:p>
        </p:txBody>
      </p:sp>
      <p:sp>
        <p:nvSpPr>
          <p:cNvPr id="4" name="Espace réservé du numéro de diapositive 3"/>
          <p:cNvSpPr>
            <a:spLocks noGrp="1"/>
          </p:cNvSpPr>
          <p:nvPr>
            <p:ph type="sldNum" sz="quarter" idx="10"/>
          </p:nvPr>
        </p:nvSpPr>
        <p:spPr/>
        <p:txBody>
          <a:bodyPr/>
          <a:lstStyle/>
          <a:p>
            <a:fld id="{F1361A1A-ABA1-E943-A17B-4FCA8D9DE7D4}" type="slidenum">
              <a:rPr lang="fr-FR" smtClean="0"/>
              <a:t>8</a:t>
            </a:fld>
            <a:endParaRPr lang="fr-FR"/>
          </a:p>
        </p:txBody>
      </p:sp>
    </p:spTree>
    <p:extLst>
      <p:ext uri="{BB962C8B-B14F-4D97-AF65-F5344CB8AC3E}">
        <p14:creationId xmlns:p14="http://schemas.microsoft.com/office/powerpoint/2010/main" val="4961531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a:prstGeom prst="rect">
            <a:avLst/>
          </a:prstGeom>
        </p:spPr>
        <p:txBody>
          <a:bodyPr/>
          <a:lstStyle/>
          <a:p>
            <a:r>
              <a:rPr lang="fr-FR"/>
              <a:t>Cliquez et modifiez le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17A82363-1B80-1E47-A7A2-77997B73BAAB}" type="datetime1">
              <a:rPr lang="fr-FR" smtClean="0"/>
              <a:t>10/03/2021</a:t>
            </a:fld>
            <a:endParaRPr lang="fr-FR"/>
          </a:p>
        </p:txBody>
      </p:sp>
      <p:sp>
        <p:nvSpPr>
          <p:cNvPr id="5" name="Espace réservé du pied de page 4"/>
          <p:cNvSpPr>
            <a:spLocks noGrp="1"/>
          </p:cNvSpPr>
          <p:nvPr>
            <p:ph type="ftr" sz="quarter" idx="11"/>
          </p:nvPr>
        </p:nvSpPr>
        <p:spPr/>
        <p:txBody>
          <a:bodyPr/>
          <a:lstStyle/>
          <a:p>
            <a:r>
              <a:rPr lang="fr-FR"/>
              <a:t>ee</a:t>
            </a:r>
          </a:p>
        </p:txBody>
      </p:sp>
      <p:sp>
        <p:nvSpPr>
          <p:cNvPr id="6" name="Espace réservé du numéro de diapositive 5"/>
          <p:cNvSpPr>
            <a:spLocks noGrp="1"/>
          </p:cNvSpPr>
          <p:nvPr>
            <p:ph type="sldNum" sz="quarter" idx="12"/>
          </p:nvPr>
        </p:nvSpPr>
        <p:spPr/>
        <p:txBody>
          <a:bodyPr/>
          <a:lstStyle/>
          <a:p>
            <a:fld id="{96538381-93E3-BB47-9751-DACDB8DC3AD3}" type="slidenum">
              <a:rPr lang="fr-FR" smtClean="0"/>
              <a:t>‹N°›</a:t>
            </a:fld>
            <a:endParaRPr lang="fr-FR"/>
          </a:p>
        </p:txBody>
      </p:sp>
    </p:spTree>
    <p:extLst>
      <p:ext uri="{BB962C8B-B14F-4D97-AF65-F5344CB8AC3E}">
        <p14:creationId xmlns:p14="http://schemas.microsoft.com/office/powerpoint/2010/main" val="36073166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fr-FR"/>
              <a:t>Cliquez et modifiez le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75ADC622-8F1F-684C-9D84-DF765126F7B2}" type="datetime1">
              <a:rPr lang="fr-FR" smtClean="0"/>
              <a:t>10/03/2021</a:t>
            </a:fld>
            <a:endParaRPr lang="fr-FR"/>
          </a:p>
        </p:txBody>
      </p:sp>
      <p:sp>
        <p:nvSpPr>
          <p:cNvPr id="6" name="Espace réservé du pied de page 5"/>
          <p:cNvSpPr>
            <a:spLocks noGrp="1"/>
          </p:cNvSpPr>
          <p:nvPr>
            <p:ph type="ftr" sz="quarter" idx="11"/>
          </p:nvPr>
        </p:nvSpPr>
        <p:spPr/>
        <p:txBody>
          <a:bodyPr/>
          <a:lstStyle/>
          <a:p>
            <a:r>
              <a:rPr lang="fr-FR"/>
              <a:t>ee</a:t>
            </a:r>
          </a:p>
        </p:txBody>
      </p:sp>
      <p:sp>
        <p:nvSpPr>
          <p:cNvPr id="7" name="Espace réservé du numéro de diapositive 6"/>
          <p:cNvSpPr>
            <a:spLocks noGrp="1"/>
          </p:cNvSpPr>
          <p:nvPr>
            <p:ph type="sldNum" sz="quarter" idx="12"/>
          </p:nvPr>
        </p:nvSpPr>
        <p:spPr/>
        <p:txBody>
          <a:bodyPr/>
          <a:lstStyle/>
          <a:p>
            <a:fld id="{96538381-93E3-BB47-9751-DACDB8DC3AD3}" type="slidenum">
              <a:rPr lang="fr-FR" smtClean="0"/>
              <a:t>‹N°›</a:t>
            </a:fld>
            <a:endParaRPr lang="fr-FR"/>
          </a:p>
        </p:txBody>
      </p:sp>
    </p:spTree>
    <p:extLst>
      <p:ext uri="{BB962C8B-B14F-4D97-AF65-F5344CB8AC3E}">
        <p14:creationId xmlns:p14="http://schemas.microsoft.com/office/powerpoint/2010/main" val="40651145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a:t>Cliquez et modifiez le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4EBF5A9B-5017-7A46-A608-3696E8B4828E}" type="datetime1">
              <a:rPr lang="fr-FR" smtClean="0"/>
              <a:t>10/03/2021</a:t>
            </a:fld>
            <a:endParaRPr lang="fr-FR"/>
          </a:p>
        </p:txBody>
      </p:sp>
      <p:sp>
        <p:nvSpPr>
          <p:cNvPr id="5" name="Espace réservé du pied de page 4"/>
          <p:cNvSpPr>
            <a:spLocks noGrp="1"/>
          </p:cNvSpPr>
          <p:nvPr>
            <p:ph type="ftr" sz="quarter" idx="11"/>
          </p:nvPr>
        </p:nvSpPr>
        <p:spPr/>
        <p:txBody>
          <a:bodyPr/>
          <a:lstStyle/>
          <a:p>
            <a:r>
              <a:rPr lang="fr-FR"/>
              <a:t>ee</a:t>
            </a:r>
          </a:p>
        </p:txBody>
      </p:sp>
      <p:sp>
        <p:nvSpPr>
          <p:cNvPr id="6" name="Espace réservé du numéro de diapositive 5"/>
          <p:cNvSpPr>
            <a:spLocks noGrp="1"/>
          </p:cNvSpPr>
          <p:nvPr>
            <p:ph type="sldNum" sz="quarter" idx="12"/>
          </p:nvPr>
        </p:nvSpPr>
        <p:spPr/>
        <p:txBody>
          <a:bodyPr/>
          <a:lstStyle/>
          <a:p>
            <a:fld id="{96538381-93E3-BB47-9751-DACDB8DC3AD3}" type="slidenum">
              <a:rPr lang="fr-FR" smtClean="0"/>
              <a:t>‹N°›</a:t>
            </a:fld>
            <a:endParaRPr lang="fr-FR"/>
          </a:p>
        </p:txBody>
      </p:sp>
    </p:spTree>
    <p:extLst>
      <p:ext uri="{BB962C8B-B14F-4D97-AF65-F5344CB8AC3E}">
        <p14:creationId xmlns:p14="http://schemas.microsoft.com/office/powerpoint/2010/main" val="28855673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a:prstGeom prst="rect">
            <a:avLst/>
          </a:prstGeo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A5032BE4-1400-AF42-86F0-0B236B8284CC}" type="datetime1">
              <a:rPr lang="fr-FR" smtClean="0"/>
              <a:t>10/03/2021</a:t>
            </a:fld>
            <a:endParaRPr lang="fr-FR"/>
          </a:p>
        </p:txBody>
      </p:sp>
      <p:sp>
        <p:nvSpPr>
          <p:cNvPr id="5" name="Espace réservé du pied de page 4"/>
          <p:cNvSpPr>
            <a:spLocks noGrp="1"/>
          </p:cNvSpPr>
          <p:nvPr>
            <p:ph type="ftr" sz="quarter" idx="11"/>
          </p:nvPr>
        </p:nvSpPr>
        <p:spPr/>
        <p:txBody>
          <a:bodyPr/>
          <a:lstStyle/>
          <a:p>
            <a:r>
              <a:rPr lang="fr-FR"/>
              <a:t>ee</a:t>
            </a:r>
          </a:p>
        </p:txBody>
      </p:sp>
      <p:sp>
        <p:nvSpPr>
          <p:cNvPr id="6" name="Espace réservé du numéro de diapositive 5"/>
          <p:cNvSpPr>
            <a:spLocks noGrp="1"/>
          </p:cNvSpPr>
          <p:nvPr>
            <p:ph type="sldNum" sz="quarter" idx="12"/>
          </p:nvPr>
        </p:nvSpPr>
        <p:spPr/>
        <p:txBody>
          <a:bodyPr/>
          <a:lstStyle/>
          <a:p>
            <a:fld id="{96538381-93E3-BB47-9751-DACDB8DC3AD3}" type="slidenum">
              <a:rPr lang="fr-FR" smtClean="0"/>
              <a:t>‹N°›</a:t>
            </a:fld>
            <a:endParaRPr lang="fr-FR"/>
          </a:p>
        </p:txBody>
      </p:sp>
    </p:spTree>
    <p:extLst>
      <p:ext uri="{BB962C8B-B14F-4D97-AF65-F5344CB8AC3E}">
        <p14:creationId xmlns:p14="http://schemas.microsoft.com/office/powerpoint/2010/main" val="28971997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et modifiez le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DFFFAA42-6A0A-424B-B70C-F68839A7CB1E}" type="datetimeFigureOut">
              <a:rPr lang="fr-FR" smtClean="0"/>
              <a:t>10/03/2021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C6928AB-2DBD-254E-8336-16F0133A7A00}" type="slidenum">
              <a:rPr lang="fr-FR" smtClean="0"/>
              <a:t>‹N°›</a:t>
            </a:fld>
            <a:endParaRPr lang="fr-FR"/>
          </a:p>
        </p:txBody>
      </p:sp>
    </p:spTree>
    <p:extLst>
      <p:ext uri="{BB962C8B-B14F-4D97-AF65-F5344CB8AC3E}">
        <p14:creationId xmlns:p14="http://schemas.microsoft.com/office/powerpoint/2010/main" val="18238013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DFFFAA42-6A0A-424B-B70C-F68839A7CB1E}" type="datetimeFigureOut">
              <a:rPr lang="fr-FR" smtClean="0"/>
              <a:t>10/03/2021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C6928AB-2DBD-254E-8336-16F0133A7A00}" type="slidenum">
              <a:rPr lang="fr-FR" smtClean="0"/>
              <a:t>‹N°›</a:t>
            </a:fld>
            <a:endParaRPr lang="fr-FR"/>
          </a:p>
        </p:txBody>
      </p:sp>
    </p:spTree>
    <p:extLst>
      <p:ext uri="{BB962C8B-B14F-4D97-AF65-F5344CB8AC3E}">
        <p14:creationId xmlns:p14="http://schemas.microsoft.com/office/powerpoint/2010/main" val="26626551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et modifiez le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DFFFAA42-6A0A-424B-B70C-F68839A7CB1E}" type="datetimeFigureOut">
              <a:rPr lang="fr-FR" smtClean="0"/>
              <a:t>10/03/2021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C6928AB-2DBD-254E-8336-16F0133A7A00}" type="slidenum">
              <a:rPr lang="fr-FR" smtClean="0"/>
              <a:t>‹N°›</a:t>
            </a:fld>
            <a:endParaRPr lang="fr-FR"/>
          </a:p>
        </p:txBody>
      </p:sp>
    </p:spTree>
    <p:extLst>
      <p:ext uri="{BB962C8B-B14F-4D97-AF65-F5344CB8AC3E}">
        <p14:creationId xmlns:p14="http://schemas.microsoft.com/office/powerpoint/2010/main" val="40576023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DFFFAA42-6A0A-424B-B70C-F68839A7CB1E}" type="datetimeFigureOut">
              <a:rPr lang="fr-FR" smtClean="0"/>
              <a:t>10/03/2021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C6928AB-2DBD-254E-8336-16F0133A7A00}" type="slidenum">
              <a:rPr lang="fr-FR" smtClean="0"/>
              <a:t>‹N°›</a:t>
            </a:fld>
            <a:endParaRPr lang="fr-FR"/>
          </a:p>
        </p:txBody>
      </p:sp>
    </p:spTree>
    <p:extLst>
      <p:ext uri="{BB962C8B-B14F-4D97-AF65-F5344CB8AC3E}">
        <p14:creationId xmlns:p14="http://schemas.microsoft.com/office/powerpoint/2010/main" val="8167664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et modifiez le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DFFFAA42-6A0A-424B-B70C-F68839A7CB1E}" type="datetimeFigureOut">
              <a:rPr lang="fr-FR" smtClean="0"/>
              <a:t>10/03/2021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BC6928AB-2DBD-254E-8336-16F0133A7A00}" type="slidenum">
              <a:rPr lang="fr-FR" smtClean="0"/>
              <a:t>‹N°›</a:t>
            </a:fld>
            <a:endParaRPr lang="fr-FR"/>
          </a:p>
        </p:txBody>
      </p:sp>
    </p:spTree>
    <p:extLst>
      <p:ext uri="{BB962C8B-B14F-4D97-AF65-F5344CB8AC3E}">
        <p14:creationId xmlns:p14="http://schemas.microsoft.com/office/powerpoint/2010/main" val="41355800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e la date 2"/>
          <p:cNvSpPr>
            <a:spLocks noGrp="1"/>
          </p:cNvSpPr>
          <p:nvPr>
            <p:ph type="dt" sz="half" idx="10"/>
          </p:nvPr>
        </p:nvSpPr>
        <p:spPr/>
        <p:txBody>
          <a:bodyPr/>
          <a:lstStyle/>
          <a:p>
            <a:fld id="{DFFFAA42-6A0A-424B-B70C-F68839A7CB1E}" type="datetimeFigureOut">
              <a:rPr lang="fr-FR" smtClean="0"/>
              <a:t>10/03/2021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BC6928AB-2DBD-254E-8336-16F0133A7A00}" type="slidenum">
              <a:rPr lang="fr-FR" smtClean="0"/>
              <a:t>‹N°›</a:t>
            </a:fld>
            <a:endParaRPr lang="fr-FR"/>
          </a:p>
        </p:txBody>
      </p:sp>
    </p:spTree>
    <p:extLst>
      <p:ext uri="{BB962C8B-B14F-4D97-AF65-F5344CB8AC3E}">
        <p14:creationId xmlns:p14="http://schemas.microsoft.com/office/powerpoint/2010/main" val="33346969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FFFAA42-6A0A-424B-B70C-F68839A7CB1E}" type="datetimeFigureOut">
              <a:rPr lang="fr-FR" smtClean="0"/>
              <a:t>10/03/2021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BC6928AB-2DBD-254E-8336-16F0133A7A00}" type="slidenum">
              <a:rPr lang="fr-FR" smtClean="0"/>
              <a:t>‹N°›</a:t>
            </a:fld>
            <a:endParaRPr lang="fr-FR"/>
          </a:p>
        </p:txBody>
      </p:sp>
    </p:spTree>
    <p:extLst>
      <p:ext uri="{BB962C8B-B14F-4D97-AF65-F5344CB8AC3E}">
        <p14:creationId xmlns:p14="http://schemas.microsoft.com/office/powerpoint/2010/main" val="928082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a:t>Cliquez et modifiez le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77677B90-B9C5-2F4B-A4C0-2E6500059B04}" type="datetime1">
              <a:rPr lang="fr-FR" smtClean="0"/>
              <a:t>10/03/2021</a:t>
            </a:fld>
            <a:endParaRPr lang="fr-FR"/>
          </a:p>
        </p:txBody>
      </p:sp>
      <p:sp>
        <p:nvSpPr>
          <p:cNvPr id="5" name="Espace réservé du pied de page 4"/>
          <p:cNvSpPr>
            <a:spLocks noGrp="1"/>
          </p:cNvSpPr>
          <p:nvPr>
            <p:ph type="ftr" sz="quarter" idx="11"/>
          </p:nvPr>
        </p:nvSpPr>
        <p:spPr/>
        <p:txBody>
          <a:bodyPr/>
          <a:lstStyle/>
          <a:p>
            <a:r>
              <a:rPr lang="fr-FR"/>
              <a:t>ee</a:t>
            </a:r>
          </a:p>
        </p:txBody>
      </p:sp>
      <p:sp>
        <p:nvSpPr>
          <p:cNvPr id="6" name="Espace réservé du numéro de diapositive 5"/>
          <p:cNvSpPr>
            <a:spLocks noGrp="1"/>
          </p:cNvSpPr>
          <p:nvPr>
            <p:ph type="sldNum" sz="quarter" idx="12"/>
          </p:nvPr>
        </p:nvSpPr>
        <p:spPr/>
        <p:txBody>
          <a:bodyPr/>
          <a:lstStyle/>
          <a:p>
            <a:fld id="{96538381-93E3-BB47-9751-DACDB8DC3AD3}" type="slidenum">
              <a:rPr lang="fr-FR" smtClean="0"/>
              <a:t>‹N°›</a:t>
            </a:fld>
            <a:endParaRPr lang="fr-FR"/>
          </a:p>
        </p:txBody>
      </p:sp>
    </p:spTree>
    <p:extLst>
      <p:ext uri="{BB962C8B-B14F-4D97-AF65-F5344CB8AC3E}">
        <p14:creationId xmlns:p14="http://schemas.microsoft.com/office/powerpoint/2010/main" val="18730797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et modifiez le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DFFFAA42-6A0A-424B-B70C-F68839A7CB1E}" type="datetimeFigureOut">
              <a:rPr lang="fr-FR" smtClean="0"/>
              <a:t>10/03/2021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C6928AB-2DBD-254E-8336-16F0133A7A00}" type="slidenum">
              <a:rPr lang="fr-FR" smtClean="0"/>
              <a:t>‹N°›</a:t>
            </a:fld>
            <a:endParaRPr lang="fr-FR"/>
          </a:p>
        </p:txBody>
      </p:sp>
    </p:spTree>
    <p:extLst>
      <p:ext uri="{BB962C8B-B14F-4D97-AF65-F5344CB8AC3E}">
        <p14:creationId xmlns:p14="http://schemas.microsoft.com/office/powerpoint/2010/main" val="10211709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et modifiez le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DFFFAA42-6A0A-424B-B70C-F68839A7CB1E}" type="datetimeFigureOut">
              <a:rPr lang="fr-FR" smtClean="0"/>
              <a:t>10/03/2021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C6928AB-2DBD-254E-8336-16F0133A7A00}" type="slidenum">
              <a:rPr lang="fr-FR" smtClean="0"/>
              <a:t>‹N°›</a:t>
            </a:fld>
            <a:endParaRPr lang="fr-FR"/>
          </a:p>
        </p:txBody>
      </p:sp>
    </p:spTree>
    <p:extLst>
      <p:ext uri="{BB962C8B-B14F-4D97-AF65-F5344CB8AC3E}">
        <p14:creationId xmlns:p14="http://schemas.microsoft.com/office/powerpoint/2010/main" val="8576551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DFFFAA42-6A0A-424B-B70C-F68839A7CB1E}" type="datetimeFigureOut">
              <a:rPr lang="fr-FR" smtClean="0"/>
              <a:t>10/03/2021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C6928AB-2DBD-254E-8336-16F0133A7A00}" type="slidenum">
              <a:rPr lang="fr-FR" smtClean="0"/>
              <a:t>‹N°›</a:t>
            </a:fld>
            <a:endParaRPr lang="fr-FR"/>
          </a:p>
        </p:txBody>
      </p:sp>
    </p:spTree>
    <p:extLst>
      <p:ext uri="{BB962C8B-B14F-4D97-AF65-F5344CB8AC3E}">
        <p14:creationId xmlns:p14="http://schemas.microsoft.com/office/powerpoint/2010/main" val="20342926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DFFFAA42-6A0A-424B-B70C-F68839A7CB1E}" type="datetimeFigureOut">
              <a:rPr lang="fr-FR" smtClean="0"/>
              <a:t>10/03/2021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C6928AB-2DBD-254E-8336-16F0133A7A00}" type="slidenum">
              <a:rPr lang="fr-FR" smtClean="0"/>
              <a:t>‹N°›</a:t>
            </a:fld>
            <a:endParaRPr lang="fr-FR"/>
          </a:p>
        </p:txBody>
      </p:sp>
    </p:spTree>
    <p:extLst>
      <p:ext uri="{BB962C8B-B14F-4D97-AF65-F5344CB8AC3E}">
        <p14:creationId xmlns:p14="http://schemas.microsoft.com/office/powerpoint/2010/main" val="4687024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fr-FR"/>
              <a:t>Cliquez et modifiez le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E711426D-49AA-B54A-837A-5B98E49FA207}" type="datetime1">
              <a:rPr lang="fr-FR" smtClean="0"/>
              <a:t>10/03/2021</a:t>
            </a:fld>
            <a:endParaRPr lang="fr-FR"/>
          </a:p>
        </p:txBody>
      </p:sp>
      <p:sp>
        <p:nvSpPr>
          <p:cNvPr id="5" name="Espace réservé du pied de page 4"/>
          <p:cNvSpPr>
            <a:spLocks noGrp="1"/>
          </p:cNvSpPr>
          <p:nvPr>
            <p:ph type="ftr" sz="quarter" idx="11"/>
          </p:nvPr>
        </p:nvSpPr>
        <p:spPr/>
        <p:txBody>
          <a:bodyPr/>
          <a:lstStyle/>
          <a:p>
            <a:r>
              <a:rPr lang="fr-FR"/>
              <a:t>ee</a:t>
            </a:r>
          </a:p>
        </p:txBody>
      </p:sp>
      <p:sp>
        <p:nvSpPr>
          <p:cNvPr id="6" name="Espace réservé du numéro de diapositive 5"/>
          <p:cNvSpPr>
            <a:spLocks noGrp="1"/>
          </p:cNvSpPr>
          <p:nvPr>
            <p:ph type="sldNum" sz="quarter" idx="12"/>
          </p:nvPr>
        </p:nvSpPr>
        <p:spPr/>
        <p:txBody>
          <a:bodyPr/>
          <a:lstStyle/>
          <a:p>
            <a:fld id="{96538381-93E3-BB47-9751-DACDB8DC3AD3}" type="slidenum">
              <a:rPr lang="fr-FR" smtClean="0"/>
              <a:t>‹N°›</a:t>
            </a:fld>
            <a:endParaRPr lang="fr-FR"/>
          </a:p>
        </p:txBody>
      </p:sp>
    </p:spTree>
    <p:extLst>
      <p:ext uri="{BB962C8B-B14F-4D97-AF65-F5344CB8AC3E}">
        <p14:creationId xmlns:p14="http://schemas.microsoft.com/office/powerpoint/2010/main" val="2829484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a:t>Cliquez et modifiez le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6F7E111C-B04E-A247-ADEA-10A263BDE8DC}" type="datetime1">
              <a:rPr lang="fr-FR" smtClean="0"/>
              <a:t>10/03/2021</a:t>
            </a:fld>
            <a:endParaRPr lang="fr-FR"/>
          </a:p>
        </p:txBody>
      </p:sp>
      <p:sp>
        <p:nvSpPr>
          <p:cNvPr id="6" name="Espace réservé du pied de page 5"/>
          <p:cNvSpPr>
            <a:spLocks noGrp="1"/>
          </p:cNvSpPr>
          <p:nvPr>
            <p:ph type="ftr" sz="quarter" idx="11"/>
          </p:nvPr>
        </p:nvSpPr>
        <p:spPr/>
        <p:txBody>
          <a:bodyPr/>
          <a:lstStyle/>
          <a:p>
            <a:r>
              <a:rPr lang="fr-FR"/>
              <a:t>ee</a:t>
            </a:r>
          </a:p>
        </p:txBody>
      </p:sp>
      <p:sp>
        <p:nvSpPr>
          <p:cNvPr id="7" name="Espace réservé du numéro de diapositive 6"/>
          <p:cNvSpPr>
            <a:spLocks noGrp="1"/>
          </p:cNvSpPr>
          <p:nvPr>
            <p:ph type="sldNum" sz="quarter" idx="12"/>
          </p:nvPr>
        </p:nvSpPr>
        <p:spPr/>
        <p:txBody>
          <a:bodyPr/>
          <a:lstStyle/>
          <a:p>
            <a:fld id="{96538381-93E3-BB47-9751-DACDB8DC3AD3}" type="slidenum">
              <a:rPr lang="fr-FR" smtClean="0"/>
              <a:t>‹N°›</a:t>
            </a:fld>
            <a:endParaRPr lang="fr-FR"/>
          </a:p>
        </p:txBody>
      </p:sp>
    </p:spTree>
    <p:extLst>
      <p:ext uri="{BB962C8B-B14F-4D97-AF65-F5344CB8AC3E}">
        <p14:creationId xmlns:p14="http://schemas.microsoft.com/office/powerpoint/2010/main" val="20249077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lvl1pPr>
              <a:defRPr/>
            </a:lvl1pPr>
          </a:lstStyle>
          <a:p>
            <a:r>
              <a:rPr lang="fr-FR"/>
              <a:t>Cliquez et modifiez le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B2097980-1E88-AF4C-9BE8-3D9D99B37219}" type="datetime1">
              <a:rPr lang="fr-FR" smtClean="0"/>
              <a:t>10/03/2021</a:t>
            </a:fld>
            <a:endParaRPr lang="fr-FR"/>
          </a:p>
        </p:txBody>
      </p:sp>
      <p:sp>
        <p:nvSpPr>
          <p:cNvPr id="8" name="Espace réservé du pied de page 7"/>
          <p:cNvSpPr>
            <a:spLocks noGrp="1"/>
          </p:cNvSpPr>
          <p:nvPr>
            <p:ph type="ftr" sz="quarter" idx="11"/>
          </p:nvPr>
        </p:nvSpPr>
        <p:spPr/>
        <p:txBody>
          <a:bodyPr/>
          <a:lstStyle/>
          <a:p>
            <a:r>
              <a:rPr lang="fr-FR"/>
              <a:t>ee</a:t>
            </a:r>
          </a:p>
        </p:txBody>
      </p:sp>
      <p:sp>
        <p:nvSpPr>
          <p:cNvPr id="9" name="Espace réservé du numéro de diapositive 8"/>
          <p:cNvSpPr>
            <a:spLocks noGrp="1"/>
          </p:cNvSpPr>
          <p:nvPr>
            <p:ph type="sldNum" sz="quarter" idx="12"/>
          </p:nvPr>
        </p:nvSpPr>
        <p:spPr/>
        <p:txBody>
          <a:bodyPr/>
          <a:lstStyle/>
          <a:p>
            <a:fld id="{96538381-93E3-BB47-9751-DACDB8DC3AD3}" type="slidenum">
              <a:rPr lang="fr-FR" smtClean="0"/>
              <a:t>‹N°›</a:t>
            </a:fld>
            <a:endParaRPr lang="fr-FR"/>
          </a:p>
        </p:txBody>
      </p:sp>
    </p:spTree>
    <p:extLst>
      <p:ext uri="{BB962C8B-B14F-4D97-AF65-F5344CB8AC3E}">
        <p14:creationId xmlns:p14="http://schemas.microsoft.com/office/powerpoint/2010/main" val="1598356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vert="horz"/>
          <a:lstStyle/>
          <a:p>
            <a:r>
              <a:rPr lang="fr-FR"/>
              <a:t>Cliquez et modifiez le titre</a:t>
            </a:r>
          </a:p>
        </p:txBody>
      </p:sp>
      <p:sp>
        <p:nvSpPr>
          <p:cNvPr id="3" name="Espace réservé de la date 2"/>
          <p:cNvSpPr>
            <a:spLocks noGrp="1"/>
          </p:cNvSpPr>
          <p:nvPr>
            <p:ph type="dt" sz="half" idx="10"/>
          </p:nvPr>
        </p:nvSpPr>
        <p:spPr/>
        <p:txBody>
          <a:bodyPr/>
          <a:lstStyle/>
          <a:p>
            <a:fld id="{CE1CC0C5-2EB1-9E46-A44B-F9B6EFD0567B}" type="datetime1">
              <a:rPr lang="fr-FR" smtClean="0"/>
              <a:t>10/03/2021</a:t>
            </a:fld>
            <a:endParaRPr lang="fr-FR"/>
          </a:p>
        </p:txBody>
      </p:sp>
      <p:sp>
        <p:nvSpPr>
          <p:cNvPr id="4" name="Espace réservé du pied de page 3"/>
          <p:cNvSpPr>
            <a:spLocks noGrp="1"/>
          </p:cNvSpPr>
          <p:nvPr>
            <p:ph type="ftr" sz="quarter" idx="11"/>
          </p:nvPr>
        </p:nvSpPr>
        <p:spPr/>
        <p:txBody>
          <a:bodyPr/>
          <a:lstStyle/>
          <a:p>
            <a:r>
              <a:rPr lang="fr-FR"/>
              <a:t>ee</a:t>
            </a:r>
          </a:p>
        </p:txBody>
      </p:sp>
      <p:sp>
        <p:nvSpPr>
          <p:cNvPr id="5" name="Espace réservé du numéro de diapositive 4"/>
          <p:cNvSpPr>
            <a:spLocks noGrp="1"/>
          </p:cNvSpPr>
          <p:nvPr>
            <p:ph type="sldNum" sz="quarter" idx="12"/>
          </p:nvPr>
        </p:nvSpPr>
        <p:spPr/>
        <p:txBody>
          <a:bodyPr/>
          <a:lstStyle/>
          <a:p>
            <a:fld id="{96538381-93E3-BB47-9751-DACDB8DC3AD3}" type="slidenum">
              <a:rPr lang="fr-FR" smtClean="0"/>
              <a:t>‹N°›</a:t>
            </a:fld>
            <a:endParaRPr lang="fr-FR"/>
          </a:p>
        </p:txBody>
      </p:sp>
    </p:spTree>
    <p:extLst>
      <p:ext uri="{BB962C8B-B14F-4D97-AF65-F5344CB8AC3E}">
        <p14:creationId xmlns:p14="http://schemas.microsoft.com/office/powerpoint/2010/main" val="2879912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a:t>Cliquez et modifiez le titre</a:t>
            </a:r>
          </a:p>
        </p:txBody>
      </p:sp>
      <p:sp>
        <p:nvSpPr>
          <p:cNvPr id="3" name="Espace réservé de la date 2"/>
          <p:cNvSpPr>
            <a:spLocks noGrp="1"/>
          </p:cNvSpPr>
          <p:nvPr>
            <p:ph type="dt" sz="half" idx="10"/>
          </p:nvPr>
        </p:nvSpPr>
        <p:spPr/>
        <p:txBody>
          <a:bodyPr/>
          <a:lstStyle/>
          <a:p>
            <a:fld id="{D964F565-7C34-214B-B8AD-DA8A381A0C52}" type="datetime1">
              <a:rPr lang="fr-FR" smtClean="0"/>
              <a:t>10/03/2021</a:t>
            </a:fld>
            <a:endParaRPr lang="fr-FR"/>
          </a:p>
        </p:txBody>
      </p:sp>
      <p:sp>
        <p:nvSpPr>
          <p:cNvPr id="4" name="Espace réservé du pied de page 3"/>
          <p:cNvSpPr>
            <a:spLocks noGrp="1"/>
          </p:cNvSpPr>
          <p:nvPr>
            <p:ph type="ftr" sz="quarter" idx="11"/>
          </p:nvPr>
        </p:nvSpPr>
        <p:spPr/>
        <p:txBody>
          <a:bodyPr/>
          <a:lstStyle/>
          <a:p>
            <a:r>
              <a:rPr lang="fr-FR"/>
              <a:t>ee</a:t>
            </a:r>
          </a:p>
        </p:txBody>
      </p:sp>
      <p:sp>
        <p:nvSpPr>
          <p:cNvPr id="5" name="Espace réservé du numéro de diapositive 4"/>
          <p:cNvSpPr>
            <a:spLocks noGrp="1"/>
          </p:cNvSpPr>
          <p:nvPr>
            <p:ph type="sldNum" sz="quarter" idx="12"/>
          </p:nvPr>
        </p:nvSpPr>
        <p:spPr/>
        <p:txBody>
          <a:bodyPr/>
          <a:lstStyle/>
          <a:p>
            <a:fld id="{96538381-93E3-BB47-9751-DACDB8DC3AD3}" type="slidenum">
              <a:rPr lang="fr-FR" smtClean="0"/>
              <a:t>‹N°›</a:t>
            </a:fld>
            <a:endParaRPr lang="fr-FR"/>
          </a:p>
        </p:txBody>
      </p:sp>
    </p:spTree>
    <p:extLst>
      <p:ext uri="{BB962C8B-B14F-4D97-AF65-F5344CB8AC3E}">
        <p14:creationId xmlns:p14="http://schemas.microsoft.com/office/powerpoint/2010/main" val="34016511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F388F65-8BB7-CF40-B7EB-9BAE9A9B527B}" type="datetime1">
              <a:rPr lang="fr-FR" smtClean="0"/>
              <a:t>10/03/2021</a:t>
            </a:fld>
            <a:endParaRPr lang="fr-FR"/>
          </a:p>
        </p:txBody>
      </p:sp>
      <p:sp>
        <p:nvSpPr>
          <p:cNvPr id="3" name="Espace réservé du pied de page 2"/>
          <p:cNvSpPr>
            <a:spLocks noGrp="1"/>
          </p:cNvSpPr>
          <p:nvPr>
            <p:ph type="ftr" sz="quarter" idx="11"/>
          </p:nvPr>
        </p:nvSpPr>
        <p:spPr/>
        <p:txBody>
          <a:bodyPr/>
          <a:lstStyle/>
          <a:p>
            <a:r>
              <a:rPr lang="fr-FR"/>
              <a:t>ee</a:t>
            </a:r>
          </a:p>
        </p:txBody>
      </p:sp>
      <p:sp>
        <p:nvSpPr>
          <p:cNvPr id="4" name="Espace réservé du numéro de diapositive 3"/>
          <p:cNvSpPr>
            <a:spLocks noGrp="1"/>
          </p:cNvSpPr>
          <p:nvPr>
            <p:ph type="sldNum" sz="quarter" idx="12"/>
          </p:nvPr>
        </p:nvSpPr>
        <p:spPr/>
        <p:txBody>
          <a:bodyPr/>
          <a:lstStyle/>
          <a:p>
            <a:fld id="{96538381-93E3-BB47-9751-DACDB8DC3AD3}" type="slidenum">
              <a:rPr lang="fr-FR" smtClean="0"/>
              <a:t>‹N°›</a:t>
            </a:fld>
            <a:endParaRPr lang="fr-FR"/>
          </a:p>
        </p:txBody>
      </p:sp>
    </p:spTree>
    <p:extLst>
      <p:ext uri="{BB962C8B-B14F-4D97-AF65-F5344CB8AC3E}">
        <p14:creationId xmlns:p14="http://schemas.microsoft.com/office/powerpoint/2010/main" val="108907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a:prstGeom prst="rect">
            <a:avLst/>
          </a:prstGeom>
        </p:spPr>
        <p:txBody>
          <a:bodyPr anchor="b"/>
          <a:lstStyle>
            <a:lvl1pPr algn="l">
              <a:defRPr sz="2000" b="1"/>
            </a:lvl1pPr>
          </a:lstStyle>
          <a:p>
            <a:r>
              <a:rPr lang="fr-FR"/>
              <a:t>Cliquez et modifiez le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405FA4DA-CA4A-8F4F-9A49-4DC005540668}" type="datetime1">
              <a:rPr lang="fr-FR" smtClean="0"/>
              <a:t>10/03/2021</a:t>
            </a:fld>
            <a:endParaRPr lang="fr-FR"/>
          </a:p>
        </p:txBody>
      </p:sp>
      <p:sp>
        <p:nvSpPr>
          <p:cNvPr id="6" name="Espace réservé du pied de page 5"/>
          <p:cNvSpPr>
            <a:spLocks noGrp="1"/>
          </p:cNvSpPr>
          <p:nvPr>
            <p:ph type="ftr" sz="quarter" idx="11"/>
          </p:nvPr>
        </p:nvSpPr>
        <p:spPr/>
        <p:txBody>
          <a:bodyPr/>
          <a:lstStyle/>
          <a:p>
            <a:r>
              <a:rPr lang="fr-FR"/>
              <a:t>ee</a:t>
            </a:r>
          </a:p>
        </p:txBody>
      </p:sp>
      <p:sp>
        <p:nvSpPr>
          <p:cNvPr id="7" name="Espace réservé du numéro de diapositive 6"/>
          <p:cNvSpPr>
            <a:spLocks noGrp="1"/>
          </p:cNvSpPr>
          <p:nvPr>
            <p:ph type="sldNum" sz="quarter" idx="12"/>
          </p:nvPr>
        </p:nvSpPr>
        <p:spPr/>
        <p:txBody>
          <a:bodyPr/>
          <a:lstStyle/>
          <a:p>
            <a:fld id="{96538381-93E3-BB47-9751-DACDB8DC3AD3}" type="slidenum">
              <a:rPr lang="fr-FR" smtClean="0"/>
              <a:t>‹N°›</a:t>
            </a:fld>
            <a:endParaRPr lang="fr-FR"/>
          </a:p>
        </p:txBody>
      </p:sp>
    </p:spTree>
    <p:extLst>
      <p:ext uri="{BB962C8B-B14F-4D97-AF65-F5344CB8AC3E}">
        <p14:creationId xmlns:p14="http://schemas.microsoft.com/office/powerpoint/2010/main" val="27548250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file://localhost/Volumes/GAIA_3To/APEL/%20LOGOS/LOGO%20APEL%200714/LOGO%20SIMPLE/LogoSimpleBLANC.png"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1CC0C5-2EB1-9E46-A44B-F9B6EFD0567B}" type="datetime1">
              <a:rPr lang="fr-FR" smtClean="0"/>
              <a:t>10/03/2021</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ee</a:t>
            </a: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538381-93E3-BB47-9751-DACDB8DC3AD3}" type="slidenum">
              <a:rPr lang="fr-FR" smtClean="0"/>
              <a:t>‹N°›</a:t>
            </a:fld>
            <a:endParaRPr lang="fr-FR"/>
          </a:p>
        </p:txBody>
      </p:sp>
      <p:sp>
        <p:nvSpPr>
          <p:cNvPr id="7" name="Rectangle 6"/>
          <p:cNvSpPr/>
          <p:nvPr userDrawn="1"/>
        </p:nvSpPr>
        <p:spPr>
          <a:xfrm>
            <a:off x="288988" y="288998"/>
            <a:ext cx="8593592" cy="6281905"/>
          </a:xfrm>
          <a:prstGeom prst="rect">
            <a:avLst/>
          </a:prstGeom>
          <a:solidFill>
            <a:srgbClr val="EFEB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8" name="Rectangle 7"/>
          <p:cNvSpPr/>
          <p:nvPr userDrawn="1"/>
        </p:nvSpPr>
        <p:spPr>
          <a:xfrm>
            <a:off x="295094" y="284687"/>
            <a:ext cx="8593592" cy="703683"/>
          </a:xfrm>
          <a:prstGeom prst="rect">
            <a:avLst/>
          </a:prstGeom>
          <a:solidFill>
            <a:srgbClr val="20A69E"/>
          </a:solidFill>
          <a:ln>
            <a:noFill/>
          </a:ln>
          <a:effectLst>
            <a:outerShdw blurRad="50800" dist="38100" dir="5760000" algn="tl" rotWithShape="0">
              <a:schemeClr val="tx1">
                <a:lumMod val="65000"/>
                <a:lumOff val="35000"/>
                <a:alpha val="43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srgbClr val="20A69E"/>
              </a:solidFill>
            </a:endParaRPr>
          </a:p>
        </p:txBody>
      </p:sp>
      <p:pic>
        <p:nvPicPr>
          <p:cNvPr id="9" name="Logo+Appellation_blc.png"/>
          <p:cNvPicPr>
            <a:picLocks noChangeAspect="1"/>
          </p:cNvPicPr>
          <p:nvPr userDrawn="1"/>
        </p:nvPicPr>
        <p:blipFill>
          <a:blip r:embed="rId14" r:link="rId15">
            <a:extLst>
              <a:ext uri="{28A0092B-C50C-407E-A947-70E740481C1C}">
                <a14:useLocalDpi xmlns:a14="http://schemas.microsoft.com/office/drawing/2010/main" val="0"/>
              </a:ext>
            </a:extLst>
          </a:blip>
          <a:stretch>
            <a:fillRect/>
          </a:stretch>
        </p:blipFill>
        <p:spPr>
          <a:xfrm>
            <a:off x="8009899" y="320735"/>
            <a:ext cx="866711" cy="643406"/>
          </a:xfrm>
          <a:prstGeom prst="rect">
            <a:avLst/>
          </a:prstGeom>
          <a:solidFill>
            <a:srgbClr val="20A69E"/>
          </a:solidFill>
        </p:spPr>
      </p:pic>
    </p:spTree>
    <p:extLst>
      <p:ext uri="{BB962C8B-B14F-4D97-AF65-F5344CB8AC3E}">
        <p14:creationId xmlns:p14="http://schemas.microsoft.com/office/powerpoint/2010/main" val="38097385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72" r:id="rId6"/>
    <p:sldLayoutId id="2147483654" r:id="rId7"/>
    <p:sldLayoutId id="2147483655" r:id="rId8"/>
    <p:sldLayoutId id="2147483656" r:id="rId9"/>
    <p:sldLayoutId id="2147483657" r:id="rId10"/>
    <p:sldLayoutId id="2147483658" r:id="rId11"/>
    <p:sldLayoutId id="2147483659"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dirty="0"/>
              <a:t>Cliquez et modifiez le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FFAA42-6A0A-424B-B70C-F68839A7CB1E}" type="datetimeFigureOut">
              <a:rPr lang="fr-FR" smtClean="0"/>
              <a:t>10/03/2021</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6928AB-2DBD-254E-8336-16F0133A7A00}" type="slidenum">
              <a:rPr lang="fr-FR" smtClean="0"/>
              <a:t>‹N°›</a:t>
            </a:fld>
            <a:endParaRPr lang="fr-FR"/>
          </a:p>
        </p:txBody>
      </p:sp>
    </p:spTree>
    <p:extLst>
      <p:ext uri="{BB962C8B-B14F-4D97-AF65-F5344CB8AC3E}">
        <p14:creationId xmlns:p14="http://schemas.microsoft.com/office/powerpoint/2010/main" val="30223136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file://localhost/Volumes/GAIA_3To/APEL/MASQUES%20PPT/2018/Pages.jpg"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file://localhost/Volumes/GAIA_3To/APEL/%20LOGOS/LOGO%20APEL%200714/LOGO%20SIMPLE/LogoSimpleBLANC.pn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file://localhost/Volumes/GAIA_3To/APEL/%20LOGOS/LOGO%20APEL%200714/LOGO%20SIMPLE/LogoSimpleBLANC.pn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file://localhost/Volumes/GAIA_3To/APEL/%20LOGOS/LOGO%20APEL%200714/LOGO%20SIMPLE/LogoSimpleBLANC.pn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12"/>
          </p:nvPr>
        </p:nvSpPr>
        <p:spPr/>
        <p:txBody>
          <a:bodyPr/>
          <a:lstStyle/>
          <a:p>
            <a:fld id="{96538381-93E3-BB47-9751-DACDB8DC3AD3}" type="slidenum">
              <a:rPr lang="fr-FR" smtClean="0"/>
              <a:t>0</a:t>
            </a:fld>
            <a:endParaRPr lang="fr-FR" dirty="0"/>
          </a:p>
        </p:txBody>
      </p:sp>
      <p:pic>
        <p:nvPicPr>
          <p:cNvPr id="14" name="Pages.jpg" descr="/Volumes/GAIA_3To/APEL/MASQUES PPT/2018/Pages.jpg"/>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0" y="0"/>
            <a:ext cx="9130061" cy="6858000"/>
          </a:xfrm>
          <a:prstGeom prst="rect">
            <a:avLst/>
          </a:prstGeom>
        </p:spPr>
      </p:pic>
      <p:sp>
        <p:nvSpPr>
          <p:cNvPr id="4" name="Rectangle 3"/>
          <p:cNvSpPr/>
          <p:nvPr/>
        </p:nvSpPr>
        <p:spPr>
          <a:xfrm>
            <a:off x="-6164" y="0"/>
            <a:ext cx="9150164" cy="6858000"/>
          </a:xfrm>
          <a:prstGeom prst="rect">
            <a:avLst/>
          </a:prstGeom>
          <a:solidFill>
            <a:srgbClr val="20A69E">
              <a:alpha val="88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2" name="Sous-titre 2"/>
          <p:cNvSpPr txBox="1">
            <a:spLocks/>
          </p:cNvSpPr>
          <p:nvPr/>
        </p:nvSpPr>
        <p:spPr>
          <a:xfrm>
            <a:off x="6296897" y="6432045"/>
            <a:ext cx="1625803" cy="425955"/>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r>
              <a:rPr lang="fr-FR" sz="1200" dirty="0">
                <a:solidFill>
                  <a:schemeClr val="bg1"/>
                </a:solidFill>
                <a:latin typeface="Martel Sans Black"/>
                <a:cs typeface="Martel Sans Black"/>
              </a:rPr>
              <a:t>www.apel.fr</a:t>
            </a:r>
          </a:p>
        </p:txBody>
      </p:sp>
      <p:sp>
        <p:nvSpPr>
          <p:cNvPr id="15" name="Rectangle 14"/>
          <p:cNvSpPr/>
          <p:nvPr/>
        </p:nvSpPr>
        <p:spPr>
          <a:xfrm>
            <a:off x="1538295" y="3229499"/>
            <a:ext cx="7276138" cy="1095149"/>
          </a:xfrm>
          <a:prstGeom prst="rect">
            <a:avLst/>
          </a:prstGeom>
          <a:solidFill>
            <a:srgbClr val="C40B7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6" name="Rectangle 15"/>
          <p:cNvSpPr/>
          <p:nvPr/>
        </p:nvSpPr>
        <p:spPr>
          <a:xfrm>
            <a:off x="284550" y="1618283"/>
            <a:ext cx="7017950" cy="156570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7" name="Sous-titre 2"/>
          <p:cNvSpPr>
            <a:spLocks noGrp="1"/>
          </p:cNvSpPr>
          <p:nvPr>
            <p:ph type="subTitle" idx="1"/>
          </p:nvPr>
        </p:nvSpPr>
        <p:spPr>
          <a:xfrm>
            <a:off x="1739604" y="3325182"/>
            <a:ext cx="6873519" cy="425955"/>
          </a:xfrm>
        </p:spPr>
        <p:txBody>
          <a:bodyPr>
            <a:noAutofit/>
          </a:bodyPr>
          <a:lstStyle/>
          <a:p>
            <a:pPr algn="l"/>
            <a:r>
              <a:rPr lang="fr-FR" sz="2000" dirty="0">
                <a:solidFill>
                  <a:schemeClr val="bg1"/>
                </a:solidFill>
                <a:latin typeface="Martel Sans Black"/>
                <a:cs typeface="Martel Sans Black"/>
              </a:rPr>
              <a:t>Association de parents d’élèves </a:t>
            </a:r>
          </a:p>
          <a:p>
            <a:pPr algn="l"/>
            <a:r>
              <a:rPr lang="fr-FR" sz="2000" dirty="0">
                <a:solidFill>
                  <a:schemeClr val="bg1"/>
                </a:solidFill>
                <a:latin typeface="Martel Sans Black"/>
                <a:cs typeface="Martel Sans Black"/>
              </a:rPr>
              <a:t>de l’enseignement libre</a:t>
            </a:r>
          </a:p>
        </p:txBody>
      </p:sp>
      <p:cxnSp>
        <p:nvCxnSpPr>
          <p:cNvPr id="19" name="Connecteur droit 18"/>
          <p:cNvCxnSpPr/>
          <p:nvPr/>
        </p:nvCxnSpPr>
        <p:spPr>
          <a:xfrm>
            <a:off x="6212502" y="3407105"/>
            <a:ext cx="0" cy="623627"/>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Titre 1"/>
          <p:cNvSpPr>
            <a:spLocks noGrp="1"/>
          </p:cNvSpPr>
          <p:nvPr>
            <p:ph type="ctrTitle"/>
          </p:nvPr>
        </p:nvSpPr>
        <p:spPr>
          <a:xfrm>
            <a:off x="270610" y="1759474"/>
            <a:ext cx="7031889" cy="1470025"/>
          </a:xfrm>
        </p:spPr>
        <p:txBody>
          <a:bodyPr/>
          <a:lstStyle/>
          <a:p>
            <a:pPr algn="l"/>
            <a:r>
              <a:rPr lang="fr-FR" dirty="0">
                <a:solidFill>
                  <a:srgbClr val="20A69E"/>
                </a:solidFill>
                <a:latin typeface="Martel Sans Black"/>
                <a:cs typeface="Martel Sans Black"/>
              </a:rPr>
              <a:t>  </a:t>
            </a:r>
            <a:r>
              <a:rPr lang="fr-FR" sz="4000" dirty="0">
                <a:solidFill>
                  <a:srgbClr val="20A69E"/>
                </a:solidFill>
                <a:latin typeface="Martel Sans Black"/>
                <a:cs typeface="Martel Sans Black"/>
              </a:rPr>
              <a:t>Les essentiels BDI orientation</a:t>
            </a:r>
            <a:br>
              <a:rPr lang="fr-FR" dirty="0">
                <a:solidFill>
                  <a:srgbClr val="20A69E"/>
                </a:solidFill>
                <a:latin typeface="Martel Sans Black"/>
                <a:cs typeface="Martel Sans Black"/>
              </a:rPr>
            </a:br>
            <a:r>
              <a:rPr lang="fr-FR" dirty="0">
                <a:solidFill>
                  <a:srgbClr val="20A69E"/>
                </a:solidFill>
                <a:latin typeface="Martel Sans Black"/>
                <a:cs typeface="Martel Sans Black"/>
              </a:rPr>
              <a:t>                               			</a:t>
            </a:r>
            <a:r>
              <a:rPr lang="fr-FR" sz="2000" dirty="0">
                <a:solidFill>
                  <a:srgbClr val="20A69E"/>
                </a:solidFill>
                <a:latin typeface="Martel Sans Black"/>
                <a:cs typeface="Martel Sans Black"/>
              </a:rPr>
              <a:t>10 mars 2021</a:t>
            </a:r>
            <a:endParaRPr lang="fr-FR" dirty="0">
              <a:solidFill>
                <a:srgbClr val="20A69E"/>
              </a:solidFill>
              <a:latin typeface="Martel Sans Black"/>
              <a:cs typeface="Martel Sans Black"/>
            </a:endParaRPr>
          </a:p>
        </p:txBody>
      </p:sp>
    </p:spTree>
    <p:extLst>
      <p:ext uri="{BB962C8B-B14F-4D97-AF65-F5344CB8AC3E}">
        <p14:creationId xmlns:p14="http://schemas.microsoft.com/office/powerpoint/2010/main" val="8411773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re 1"/>
          <p:cNvSpPr>
            <a:spLocks noGrp="1"/>
          </p:cNvSpPr>
          <p:nvPr>
            <p:ph type="ctrTitle"/>
          </p:nvPr>
        </p:nvSpPr>
        <p:spPr>
          <a:xfrm>
            <a:off x="1027912" y="381562"/>
            <a:ext cx="7010495" cy="423699"/>
          </a:xfrm>
        </p:spPr>
        <p:txBody>
          <a:bodyPr>
            <a:noAutofit/>
          </a:bodyPr>
          <a:lstStyle/>
          <a:p>
            <a:r>
              <a:rPr lang="fr-FR" sz="2000" b="1" dirty="0">
                <a:solidFill>
                  <a:schemeClr val="bg1"/>
                </a:solidFill>
                <a:latin typeface="Martel Sans Black"/>
                <a:cs typeface="Martel Sans Black"/>
              </a:rPr>
              <a:t>BDI Orientation ou CDI ?</a:t>
            </a:r>
            <a:endParaRPr lang="fr-FR" sz="2000" dirty="0">
              <a:solidFill>
                <a:schemeClr val="bg1"/>
              </a:solidFill>
              <a:latin typeface="Martel Sans Black"/>
              <a:cs typeface="Martel Sans Black"/>
            </a:endParaRPr>
          </a:p>
        </p:txBody>
      </p:sp>
      <p:sp>
        <p:nvSpPr>
          <p:cNvPr id="16" name="Sous-titre 2"/>
          <p:cNvSpPr>
            <a:spLocks noGrp="1"/>
          </p:cNvSpPr>
          <p:nvPr>
            <p:ph type="subTitle" idx="1"/>
          </p:nvPr>
        </p:nvSpPr>
        <p:spPr>
          <a:xfrm>
            <a:off x="380704" y="1003375"/>
            <a:ext cx="8420396" cy="5181600"/>
          </a:xfrm>
        </p:spPr>
        <p:txBody>
          <a:bodyPr>
            <a:normAutofit/>
          </a:bodyPr>
          <a:lstStyle/>
          <a:p>
            <a:pPr algn="l"/>
            <a:r>
              <a:rPr lang="fr-FR" sz="2800" b="1" dirty="0">
                <a:solidFill>
                  <a:srgbClr val="20A69E"/>
                </a:solidFill>
              </a:rPr>
              <a:t>					</a:t>
            </a:r>
            <a:endParaRPr lang="fr-FR" sz="2000" dirty="0">
              <a:solidFill>
                <a:schemeClr val="tx1"/>
              </a:solidFill>
              <a:latin typeface="Helvetica 45 Light"/>
              <a:cs typeface="Helvetica 45 Light"/>
            </a:endParaRPr>
          </a:p>
        </p:txBody>
      </p:sp>
      <p:sp>
        <p:nvSpPr>
          <p:cNvPr id="20" name="Espace réservé du numéro de diapositive 7"/>
          <p:cNvSpPr>
            <a:spLocks noGrp="1"/>
          </p:cNvSpPr>
          <p:nvPr>
            <p:ph type="sldNum" sz="quarter" idx="12"/>
          </p:nvPr>
        </p:nvSpPr>
        <p:spPr>
          <a:xfrm>
            <a:off x="8451253" y="6184975"/>
            <a:ext cx="415661" cy="365125"/>
          </a:xfrm>
        </p:spPr>
        <p:txBody>
          <a:bodyPr/>
          <a:lstStyle/>
          <a:p>
            <a:pPr algn="ctr"/>
            <a:fld id="{96538381-93E3-BB47-9751-DACDB8DC3AD3}" type="slidenum">
              <a:rPr lang="fr-FR" smtClean="0"/>
              <a:pPr algn="ctr"/>
              <a:t>9</a:t>
            </a:fld>
            <a:endParaRPr lang="fr-FR" dirty="0"/>
          </a:p>
        </p:txBody>
      </p:sp>
      <p:sp>
        <p:nvSpPr>
          <p:cNvPr id="9" name="Rectangle à coins arrondis 8"/>
          <p:cNvSpPr/>
          <p:nvPr/>
        </p:nvSpPr>
        <p:spPr bwMode="auto">
          <a:xfrm>
            <a:off x="380704" y="1184111"/>
            <a:ext cx="4298932" cy="4820127"/>
          </a:xfrm>
          <a:prstGeom prst="roundRect">
            <a:avLst>
              <a:gd name="adj" fmla="val 6944"/>
            </a:avLst>
          </a:prstGeom>
          <a:no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r>
              <a:rPr lang="fr-FR" altLang="fr-FR" b="1" dirty="0">
                <a:solidFill>
                  <a:schemeClr val="tx2"/>
                </a:solidFill>
                <a:latin typeface="+mj-lt"/>
              </a:rPr>
              <a:t>BDI Orientation</a:t>
            </a:r>
          </a:p>
          <a:p>
            <a:pPr lvl="0"/>
            <a:endParaRPr lang="fr-FR" altLang="fr-FR" b="1" dirty="0">
              <a:solidFill>
                <a:schemeClr val="tx2"/>
              </a:solidFill>
              <a:latin typeface="+mj-lt"/>
            </a:endParaRPr>
          </a:p>
          <a:p>
            <a:pPr marL="285750" lvl="0" indent="-285750">
              <a:buFont typeface="Arial" panose="020B0604020202020204" pitchFamily="34" charset="0"/>
              <a:buChar char="•"/>
            </a:pPr>
            <a:r>
              <a:rPr lang="fr-FR" altLang="fr-FR" b="1" dirty="0">
                <a:solidFill>
                  <a:schemeClr val="tx2"/>
                </a:solidFill>
                <a:latin typeface="+mj-lt"/>
              </a:rPr>
              <a:t>Documentation spécifique sur les parcours de formation et la connaissance du monde professionnel</a:t>
            </a:r>
          </a:p>
          <a:p>
            <a:pPr lvl="0"/>
            <a:endParaRPr lang="fr-FR" altLang="fr-FR" b="1" dirty="0">
              <a:solidFill>
                <a:schemeClr val="tx2"/>
              </a:solidFill>
              <a:latin typeface="+mj-lt"/>
            </a:endParaRPr>
          </a:p>
          <a:p>
            <a:pPr marL="285750" lvl="0" indent="-285750">
              <a:buFont typeface="Arial" panose="020B0604020202020204" pitchFamily="34" charset="0"/>
              <a:buChar char="•"/>
            </a:pPr>
            <a:r>
              <a:rPr lang="fr-FR" altLang="fr-FR" b="1" dirty="0">
                <a:solidFill>
                  <a:schemeClr val="tx2"/>
                </a:solidFill>
                <a:latin typeface="+mj-lt"/>
              </a:rPr>
              <a:t>Animé par une équipe des parents bénévoles formés pour accompagner les jeunes et faciliter leurs découvertes par des actions et ateliers collectifs</a:t>
            </a:r>
          </a:p>
          <a:p>
            <a:pPr lvl="0"/>
            <a:r>
              <a:rPr lang="fr-FR" altLang="fr-FR" b="1" dirty="0">
                <a:solidFill>
                  <a:schemeClr val="tx2"/>
                </a:solidFill>
                <a:latin typeface="+mj-lt"/>
              </a:rPr>
              <a:t> </a:t>
            </a:r>
          </a:p>
          <a:p>
            <a:pPr marL="285750" lvl="0" indent="-285750">
              <a:buFont typeface="Arial" panose="020B0604020202020204" pitchFamily="34" charset="0"/>
              <a:buChar char="•"/>
            </a:pPr>
            <a:r>
              <a:rPr lang="fr-FR" altLang="fr-FR" b="1" dirty="0">
                <a:solidFill>
                  <a:schemeClr val="tx2"/>
                </a:solidFill>
                <a:latin typeface="+mj-lt"/>
              </a:rPr>
              <a:t>Accompagner les parents sur l’orientation et les métiers </a:t>
            </a:r>
          </a:p>
          <a:p>
            <a:pPr lvl="0"/>
            <a:endParaRPr lang="fr-FR" altLang="fr-FR" b="1" dirty="0">
              <a:solidFill>
                <a:schemeClr val="tx2"/>
              </a:solidFill>
              <a:latin typeface="+mj-lt"/>
            </a:endParaRPr>
          </a:p>
          <a:p>
            <a:pPr marL="285750" lvl="0" indent="-285750">
              <a:buFont typeface="Arial" panose="020B0604020202020204" pitchFamily="34" charset="0"/>
              <a:buChar char="•"/>
            </a:pPr>
            <a:r>
              <a:rPr lang="fr-FR" altLang="fr-FR" b="1" dirty="0">
                <a:solidFill>
                  <a:schemeClr val="tx2"/>
                </a:solidFill>
                <a:latin typeface="+mj-lt"/>
              </a:rPr>
              <a:t>avec l’autorisation du CE</a:t>
            </a:r>
          </a:p>
          <a:p>
            <a:pPr lvl="0"/>
            <a:endParaRPr lang="fr-FR" altLang="fr-FR" b="1" dirty="0">
              <a:solidFill>
                <a:schemeClr val="tx2"/>
              </a:solidFill>
              <a:latin typeface="+mj-lt"/>
            </a:endParaRPr>
          </a:p>
          <a:p>
            <a:pPr marL="285750" lvl="0" indent="-285750">
              <a:buFont typeface="Arial" panose="020B0604020202020204" pitchFamily="34" charset="0"/>
              <a:buChar char="•"/>
            </a:pPr>
            <a:r>
              <a:rPr lang="fr-FR" altLang="fr-FR" b="1" dirty="0">
                <a:solidFill>
                  <a:schemeClr val="tx2"/>
                </a:solidFill>
                <a:latin typeface="+mj-lt"/>
              </a:rPr>
              <a:t>Existe seulement dans l’Enseignement catholique</a:t>
            </a:r>
          </a:p>
        </p:txBody>
      </p:sp>
      <p:sp>
        <p:nvSpPr>
          <p:cNvPr id="10" name="Rectangle à coins arrondis 9"/>
          <p:cNvSpPr/>
          <p:nvPr/>
        </p:nvSpPr>
        <p:spPr bwMode="auto">
          <a:xfrm>
            <a:off x="4863983" y="1956261"/>
            <a:ext cx="4121464" cy="4021213"/>
          </a:xfrm>
          <a:prstGeom prst="roundRect">
            <a:avLst>
              <a:gd name="adj" fmla="val 6944"/>
            </a:avLst>
          </a:prstGeom>
          <a:no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lvl="0" defTabSz="685800"/>
            <a:r>
              <a:rPr lang="fr-FR" altLang="fr-FR" b="1" dirty="0">
                <a:solidFill>
                  <a:srgbClr val="C40B74"/>
                </a:solidFill>
                <a:latin typeface="+mj-lt"/>
              </a:rPr>
              <a:t>CDI</a:t>
            </a:r>
          </a:p>
          <a:p>
            <a:pPr lvl="0" defTabSz="685800"/>
            <a:endParaRPr lang="fr-FR" altLang="fr-FR" b="1" dirty="0">
              <a:solidFill>
                <a:srgbClr val="C40B74"/>
              </a:solidFill>
              <a:latin typeface="+mj-lt"/>
            </a:endParaRPr>
          </a:p>
          <a:p>
            <a:pPr marL="285750" lvl="0" indent="-285750" defTabSz="685800">
              <a:buFont typeface="Arial" panose="020B0604020202020204" pitchFamily="34" charset="0"/>
              <a:buChar char="•"/>
            </a:pPr>
            <a:r>
              <a:rPr lang="fr-FR" altLang="fr-FR" b="1" dirty="0">
                <a:solidFill>
                  <a:srgbClr val="C40B74"/>
                </a:solidFill>
                <a:latin typeface="+mj-lt"/>
              </a:rPr>
              <a:t>Documentation pédagogique pour les professeurs et les élèves</a:t>
            </a:r>
          </a:p>
          <a:p>
            <a:pPr lvl="0" defTabSz="685800">
              <a:buFont typeface="Wingdings" panose="05000000000000000000" pitchFamily="2" charset="2"/>
              <a:buChar char="Ø"/>
            </a:pPr>
            <a:endParaRPr lang="fr-FR" altLang="fr-FR" b="1" dirty="0">
              <a:solidFill>
                <a:srgbClr val="C40B74"/>
              </a:solidFill>
              <a:latin typeface="+mj-lt"/>
            </a:endParaRPr>
          </a:p>
          <a:p>
            <a:pPr marL="285750" lvl="0" indent="-285750" defTabSz="685800">
              <a:buFont typeface="Arial" panose="020B0604020202020204" pitchFamily="34" charset="0"/>
              <a:buChar char="•"/>
            </a:pPr>
            <a:r>
              <a:rPr lang="fr-FR" altLang="fr-FR" b="1" dirty="0">
                <a:solidFill>
                  <a:srgbClr val="C40B74"/>
                </a:solidFill>
                <a:latin typeface="+mj-lt"/>
              </a:rPr>
              <a:t>Placé sous la responsabilité d'un professeur documentaliste</a:t>
            </a:r>
          </a:p>
          <a:p>
            <a:pPr lvl="0" defTabSz="685800"/>
            <a:endParaRPr lang="fr-FR" altLang="fr-FR" b="1" dirty="0">
              <a:solidFill>
                <a:srgbClr val="C40B74"/>
              </a:solidFill>
              <a:latin typeface="+mj-lt"/>
            </a:endParaRPr>
          </a:p>
          <a:p>
            <a:pPr marL="285750" lvl="0" indent="-285750" defTabSz="685800">
              <a:buFont typeface="Arial" panose="020B0604020202020204" pitchFamily="34" charset="0"/>
              <a:buChar char="•"/>
            </a:pPr>
            <a:r>
              <a:rPr lang="fr-FR" altLang="fr-FR" b="1" dirty="0">
                <a:solidFill>
                  <a:srgbClr val="C40B74"/>
                </a:solidFill>
                <a:latin typeface="+mj-lt"/>
              </a:rPr>
              <a:t>Ne reçoit pas les parents</a:t>
            </a:r>
          </a:p>
          <a:p>
            <a:pPr lvl="0" defTabSz="685800"/>
            <a:endParaRPr lang="fr-FR" altLang="fr-FR" b="1" dirty="0">
              <a:solidFill>
                <a:srgbClr val="C40B74"/>
              </a:solidFill>
              <a:latin typeface="+mj-lt"/>
            </a:endParaRPr>
          </a:p>
          <a:p>
            <a:pPr marL="285750" lvl="0" indent="-285750" defTabSz="685800">
              <a:buFont typeface="Arial" panose="020B0604020202020204" pitchFamily="34" charset="0"/>
              <a:buChar char="•"/>
            </a:pPr>
            <a:r>
              <a:rPr lang="fr-FR" altLang="fr-FR" b="1" dirty="0">
                <a:solidFill>
                  <a:srgbClr val="C40B74"/>
                </a:solidFill>
                <a:latin typeface="+mj-lt"/>
              </a:rPr>
              <a:t>Existe dans l'enseignement public et dans l’Enseignement catholique</a:t>
            </a:r>
          </a:p>
          <a:p>
            <a:pPr lvl="0" defTabSz="685800"/>
            <a:r>
              <a:rPr lang="fr-FR" altLang="fr-FR" b="1" dirty="0">
                <a:solidFill>
                  <a:srgbClr val="4597A0"/>
                </a:solidFill>
                <a:latin typeface="+mj-lt"/>
              </a:rPr>
              <a:t> </a:t>
            </a:r>
            <a:endParaRPr lang="fr-FR" b="1" dirty="0">
              <a:solidFill>
                <a:srgbClr val="008000"/>
              </a:solidFill>
              <a:latin typeface="+mj-lt"/>
            </a:endParaRPr>
          </a:p>
        </p:txBody>
      </p:sp>
    </p:spTree>
    <p:extLst>
      <p:ext uri="{BB962C8B-B14F-4D97-AF65-F5344CB8AC3E}">
        <p14:creationId xmlns:p14="http://schemas.microsoft.com/office/powerpoint/2010/main" val="34194045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19100"/>
            <a:ext cx="8229600" cy="596900"/>
          </a:xfrm>
        </p:spPr>
        <p:txBody>
          <a:bodyPr/>
          <a:lstStyle/>
          <a:p>
            <a:r>
              <a:rPr lang="fr-FR" sz="2400" b="1" dirty="0">
                <a:solidFill>
                  <a:schemeClr val="bg1"/>
                </a:solidFill>
                <a:latin typeface="Martel Sans Black"/>
                <a:cs typeface="Martel Sans Black"/>
              </a:rPr>
              <a:t>Les animateurs du BDI Orientation</a:t>
            </a:r>
            <a:endParaRPr lang="fr-FR" sz="4000" dirty="0">
              <a:solidFill>
                <a:schemeClr val="bg1"/>
              </a:solidFill>
            </a:endParaRPr>
          </a:p>
        </p:txBody>
      </p:sp>
      <p:sp>
        <p:nvSpPr>
          <p:cNvPr id="4" name="Espace réservé du numéro de diapositive 3"/>
          <p:cNvSpPr>
            <a:spLocks noGrp="1"/>
          </p:cNvSpPr>
          <p:nvPr>
            <p:ph type="sldNum" sz="quarter" idx="12"/>
          </p:nvPr>
        </p:nvSpPr>
        <p:spPr>
          <a:xfrm>
            <a:off x="8423567" y="6203945"/>
            <a:ext cx="360218" cy="365125"/>
          </a:xfrm>
        </p:spPr>
        <p:txBody>
          <a:bodyPr/>
          <a:lstStyle/>
          <a:p>
            <a:fld id="{96538381-93E3-BB47-9751-DACDB8DC3AD3}" type="slidenum">
              <a:rPr lang="fr-FR" smtClean="0"/>
              <a:t>10</a:t>
            </a:fld>
            <a:endParaRPr lang="fr-FR" dirty="0"/>
          </a:p>
        </p:txBody>
      </p:sp>
      <p:sp>
        <p:nvSpPr>
          <p:cNvPr id="5" name="Titre 1"/>
          <p:cNvSpPr txBox="1">
            <a:spLocks/>
          </p:cNvSpPr>
          <p:nvPr/>
        </p:nvSpPr>
        <p:spPr>
          <a:xfrm>
            <a:off x="1187450" y="206375"/>
            <a:ext cx="7239000" cy="874713"/>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fr-FR" sz="2210" dirty="0"/>
              <a:t>        </a:t>
            </a:r>
            <a:br>
              <a:rPr lang="fr-FR" sz="2800" dirty="0">
                <a:solidFill>
                  <a:srgbClr val="1F4B83"/>
                </a:solidFill>
                <a:effectLst>
                  <a:outerShdw blurRad="38100" dist="38100" dir="2700000" algn="tl">
                    <a:srgbClr val="000000">
                      <a:alpha val="43137"/>
                    </a:srgbClr>
                  </a:outerShdw>
                </a:effectLst>
                <a:latin typeface="Arial Rounded MT Bold" panose="020F0704030504030204" pitchFamily="34" charset="0"/>
              </a:rPr>
            </a:br>
            <a:br>
              <a:rPr lang="fr-FR" sz="2800" dirty="0">
                <a:solidFill>
                  <a:srgbClr val="1F4B83"/>
                </a:solidFill>
                <a:effectLst>
                  <a:outerShdw blurRad="38100" dist="38100" dir="2700000" algn="tl">
                    <a:srgbClr val="000000">
                      <a:alpha val="43137"/>
                    </a:srgbClr>
                  </a:outerShdw>
                </a:effectLst>
                <a:latin typeface="Arial Rounded MT Bold" panose="020F0704030504030204" pitchFamily="34" charset="0"/>
              </a:rPr>
            </a:br>
            <a:endParaRPr lang="fr-FR" sz="2800" dirty="0">
              <a:solidFill>
                <a:srgbClr val="1F4B83"/>
              </a:solidFill>
              <a:effectLst>
                <a:outerShdw blurRad="38100" dist="38100" dir="2700000" algn="tl">
                  <a:srgbClr val="000000">
                    <a:alpha val="43137"/>
                  </a:srgbClr>
                </a:outerShdw>
              </a:effectLst>
              <a:latin typeface="Arial Rounded MT Bold" panose="020F0704030504030204" pitchFamily="34" charset="0"/>
            </a:endParaRPr>
          </a:p>
        </p:txBody>
      </p:sp>
      <p:sp>
        <p:nvSpPr>
          <p:cNvPr id="6" name="Espace réservé du contenu 2"/>
          <p:cNvSpPr txBox="1">
            <a:spLocks/>
          </p:cNvSpPr>
          <p:nvPr/>
        </p:nvSpPr>
        <p:spPr>
          <a:xfrm>
            <a:off x="526870" y="955675"/>
            <a:ext cx="8070850" cy="56388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lgn="ctr">
              <a:lnSpc>
                <a:spcPct val="120000"/>
              </a:lnSpc>
              <a:tabLst>
                <a:tab pos="179388" algn="l"/>
              </a:tabLst>
              <a:defRPr/>
            </a:pPr>
            <a:endParaRPr lang="fr-FR" sz="2400" b="1" dirty="0">
              <a:solidFill>
                <a:srgbClr val="4597A0"/>
              </a:solidFill>
              <a:latin typeface="Arial Black" pitchFamily="34" charset="0"/>
            </a:endParaRPr>
          </a:p>
          <a:p>
            <a:pPr marL="0" indent="0" algn="ctr">
              <a:spcBef>
                <a:spcPts val="0"/>
              </a:spcBef>
              <a:buNone/>
              <a:tabLst>
                <a:tab pos="179388" algn="l"/>
              </a:tabLst>
              <a:defRPr/>
            </a:pPr>
            <a:r>
              <a:rPr lang="fr-FR" sz="2400" dirty="0">
                <a:solidFill>
                  <a:srgbClr val="4597A0"/>
                </a:solidFill>
                <a:latin typeface="Arial Black" pitchFamily="34" charset="0"/>
              </a:rPr>
              <a:t> </a:t>
            </a:r>
          </a:p>
          <a:p>
            <a:pPr marL="0" indent="0" algn="ctr">
              <a:spcBef>
                <a:spcPts val="0"/>
              </a:spcBef>
              <a:buNone/>
              <a:tabLst>
                <a:tab pos="179388" algn="l"/>
              </a:tabLst>
              <a:defRPr/>
            </a:pPr>
            <a:r>
              <a:rPr lang="fr-FR" sz="2000" b="1" dirty="0">
                <a:solidFill>
                  <a:srgbClr val="C40B74"/>
                </a:solidFill>
              </a:rPr>
              <a:t>Leurs atouts :  neutralité et bienveillance</a:t>
            </a:r>
          </a:p>
          <a:p>
            <a:pPr marL="457200" indent="-457200" algn="ctr">
              <a:spcBef>
                <a:spcPts val="0"/>
              </a:spcBef>
              <a:tabLst>
                <a:tab pos="179388" algn="l"/>
              </a:tabLst>
              <a:defRPr/>
            </a:pPr>
            <a:endParaRPr lang="fr-FR" sz="2000" b="1" i="1" dirty="0">
              <a:solidFill>
                <a:srgbClr val="FF9933"/>
              </a:solidFill>
            </a:endParaRPr>
          </a:p>
          <a:p>
            <a:pPr marL="457200" indent="-457200" algn="ctr">
              <a:spcBef>
                <a:spcPts val="0"/>
              </a:spcBef>
              <a:tabLst>
                <a:tab pos="179388" algn="l"/>
              </a:tabLst>
              <a:defRPr/>
            </a:pPr>
            <a:endParaRPr lang="fr-FR" sz="2000" b="1" i="1" dirty="0">
              <a:solidFill>
                <a:srgbClr val="FF9933"/>
              </a:solidFill>
            </a:endParaRPr>
          </a:p>
          <a:p>
            <a:pPr marL="457200" indent="-457200" algn="ctr">
              <a:spcBef>
                <a:spcPts val="0"/>
              </a:spcBef>
              <a:tabLst>
                <a:tab pos="179388" algn="l"/>
              </a:tabLst>
              <a:defRPr/>
            </a:pPr>
            <a:endParaRPr lang="fr-FR" sz="2000" b="1" i="1" dirty="0">
              <a:solidFill>
                <a:srgbClr val="FF9933"/>
              </a:solidFill>
            </a:endParaRPr>
          </a:p>
          <a:p>
            <a:pPr marL="457200" indent="-457200" algn="ctr">
              <a:spcBef>
                <a:spcPts val="0"/>
              </a:spcBef>
              <a:tabLst>
                <a:tab pos="179388" algn="l"/>
              </a:tabLst>
              <a:defRPr/>
            </a:pPr>
            <a:endParaRPr lang="fr-FR" sz="2000" b="1" i="1" dirty="0">
              <a:solidFill>
                <a:srgbClr val="FF9933"/>
              </a:solidFill>
            </a:endParaRPr>
          </a:p>
          <a:p>
            <a:pPr marL="457200" indent="-457200" algn="ctr">
              <a:spcBef>
                <a:spcPts val="0"/>
              </a:spcBef>
              <a:tabLst>
                <a:tab pos="179388" algn="l"/>
              </a:tabLst>
              <a:defRPr/>
            </a:pPr>
            <a:endParaRPr lang="fr-FR" sz="1600" b="1" dirty="0">
              <a:solidFill>
                <a:srgbClr val="F19832"/>
              </a:solidFill>
              <a:latin typeface="HelveticaNeue LT 55 Roman" pitchFamily="34" charset="0"/>
            </a:endParaRPr>
          </a:p>
          <a:p>
            <a:pPr marL="457200" indent="-457200" algn="ctr">
              <a:spcBef>
                <a:spcPts val="0"/>
              </a:spcBef>
              <a:tabLst>
                <a:tab pos="179388" algn="l"/>
              </a:tabLst>
              <a:defRPr/>
            </a:pPr>
            <a:endParaRPr lang="fr-FR" sz="1600" b="1" dirty="0">
              <a:solidFill>
                <a:srgbClr val="F19832"/>
              </a:solidFill>
              <a:latin typeface="HelveticaNeue LT 55 Roman" pitchFamily="34" charset="0"/>
            </a:endParaRPr>
          </a:p>
          <a:p>
            <a:pPr marL="457200" indent="-457200" algn="ctr">
              <a:spcBef>
                <a:spcPts val="0"/>
              </a:spcBef>
              <a:tabLst>
                <a:tab pos="179388" algn="l"/>
              </a:tabLst>
              <a:defRPr/>
            </a:pPr>
            <a:endParaRPr lang="fr-FR" sz="1600" b="1" dirty="0">
              <a:solidFill>
                <a:srgbClr val="F19832"/>
              </a:solidFill>
              <a:latin typeface="HelveticaNeue LT 55 Roman" pitchFamily="34" charset="0"/>
            </a:endParaRPr>
          </a:p>
          <a:p>
            <a:pPr marL="457200" indent="-457200" algn="ctr">
              <a:spcBef>
                <a:spcPts val="0"/>
              </a:spcBef>
              <a:tabLst>
                <a:tab pos="179388" algn="l"/>
              </a:tabLst>
              <a:defRPr/>
            </a:pPr>
            <a:endParaRPr lang="fr-FR" sz="1600" b="1" dirty="0">
              <a:solidFill>
                <a:srgbClr val="F19832"/>
              </a:solidFill>
              <a:latin typeface="HelveticaNeue LT 55 Roman" pitchFamily="34" charset="0"/>
            </a:endParaRPr>
          </a:p>
          <a:p>
            <a:pPr marL="457200" indent="-457200" algn="ctr">
              <a:spcBef>
                <a:spcPts val="0"/>
              </a:spcBef>
              <a:tabLst>
                <a:tab pos="179388" algn="l"/>
              </a:tabLst>
              <a:defRPr/>
            </a:pPr>
            <a:endParaRPr lang="fr-FR" sz="1600" b="1" dirty="0">
              <a:solidFill>
                <a:srgbClr val="F19832"/>
              </a:solidFill>
              <a:latin typeface="HelveticaNeue LT 55 Roman" pitchFamily="34" charset="0"/>
            </a:endParaRPr>
          </a:p>
          <a:p>
            <a:pPr marL="457200" indent="-457200" algn="ctr">
              <a:spcBef>
                <a:spcPts val="0"/>
              </a:spcBef>
              <a:tabLst>
                <a:tab pos="179388" algn="l"/>
              </a:tabLst>
              <a:defRPr/>
            </a:pPr>
            <a:endParaRPr lang="fr-FR" sz="1600" b="1" dirty="0">
              <a:solidFill>
                <a:srgbClr val="F19832"/>
              </a:solidFill>
              <a:latin typeface="HelveticaNeue LT 55 Roman" pitchFamily="34" charset="0"/>
            </a:endParaRPr>
          </a:p>
          <a:p>
            <a:pPr marL="457200" indent="-457200" algn="ctr">
              <a:spcBef>
                <a:spcPts val="0"/>
              </a:spcBef>
              <a:tabLst>
                <a:tab pos="179388" algn="l"/>
              </a:tabLst>
              <a:defRPr/>
            </a:pPr>
            <a:endParaRPr lang="fr-FR" sz="1600" b="1" dirty="0">
              <a:solidFill>
                <a:srgbClr val="F19832"/>
              </a:solidFill>
              <a:latin typeface="+mj-lt"/>
            </a:endParaRPr>
          </a:p>
          <a:p>
            <a:pPr marL="0" indent="0" algn="ctr">
              <a:spcBef>
                <a:spcPts val="0"/>
              </a:spcBef>
              <a:buNone/>
              <a:tabLst>
                <a:tab pos="179388" algn="l"/>
              </a:tabLst>
              <a:defRPr/>
            </a:pPr>
            <a:r>
              <a:rPr lang="fr-FR" sz="2000" b="1" dirty="0">
                <a:solidFill>
                  <a:srgbClr val="20A69E"/>
                </a:solidFill>
                <a:latin typeface="+mj-lt"/>
              </a:rPr>
              <a:t>D’autres membres de la communauté éducative </a:t>
            </a:r>
          </a:p>
          <a:p>
            <a:pPr marL="0" indent="0" algn="ctr">
              <a:spcBef>
                <a:spcPts val="0"/>
              </a:spcBef>
              <a:buNone/>
              <a:tabLst>
                <a:tab pos="179388" algn="l"/>
              </a:tabLst>
              <a:defRPr/>
            </a:pPr>
            <a:r>
              <a:rPr lang="fr-FR" sz="2000" b="1" dirty="0">
                <a:solidFill>
                  <a:srgbClr val="20A69E"/>
                </a:solidFill>
                <a:latin typeface="+mj-lt"/>
              </a:rPr>
              <a:t>peuvent venir enrichir l’équipe d’animation du BDI Orientation</a:t>
            </a:r>
          </a:p>
          <a:p>
            <a:pPr marL="0" indent="0" algn="ctr">
              <a:spcBef>
                <a:spcPts val="0"/>
              </a:spcBef>
              <a:buNone/>
              <a:tabLst>
                <a:tab pos="179388" algn="l"/>
              </a:tabLst>
              <a:defRPr/>
            </a:pPr>
            <a:r>
              <a:rPr lang="fr-FR" sz="1600" dirty="0">
                <a:solidFill>
                  <a:srgbClr val="20A69E"/>
                </a:solidFill>
                <a:latin typeface="+mj-lt"/>
              </a:rPr>
              <a:t>Documentaliste, enseignant, ancien parent d’élèves… </a:t>
            </a:r>
          </a:p>
          <a:p>
            <a:pPr marL="0" indent="0" algn="ctr">
              <a:spcBef>
                <a:spcPts val="0"/>
              </a:spcBef>
              <a:buNone/>
              <a:tabLst>
                <a:tab pos="179388" algn="l"/>
              </a:tabLst>
              <a:defRPr/>
            </a:pPr>
            <a:r>
              <a:rPr lang="fr-FR" sz="1600" dirty="0">
                <a:solidFill>
                  <a:srgbClr val="20A69E"/>
                </a:solidFill>
                <a:latin typeface="+mj-lt"/>
              </a:rPr>
              <a:t>Toute personne proposée par l’Apel et validée par le chef d’établissement</a:t>
            </a:r>
          </a:p>
          <a:p>
            <a:pPr>
              <a:defRPr/>
            </a:pPr>
            <a:endParaRPr lang="fr-FR" sz="1600" dirty="0"/>
          </a:p>
        </p:txBody>
      </p:sp>
      <p:sp>
        <p:nvSpPr>
          <p:cNvPr id="7" name="Espace réservé du numéro de diapositive 3"/>
          <p:cNvSpPr txBox="1">
            <a:spLocks/>
          </p:cNvSpPr>
          <p:nvPr/>
        </p:nvSpPr>
        <p:spPr>
          <a:xfrm>
            <a:off x="8610600" y="6480175"/>
            <a:ext cx="533400" cy="2286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fr-FR"/>
            </a:defPPr>
            <a:lvl1pPr marL="0" algn="l" defTabSz="457200" rtl="0" eaLnBrk="1" latinLnBrk="0" hangingPunct="1">
              <a:spcBef>
                <a:spcPct val="20000"/>
              </a:spcBef>
              <a:defRPr sz="2100" kern="1200">
                <a:solidFill>
                  <a:schemeClr val="tx1"/>
                </a:solidFill>
                <a:latin typeface="Arial" panose="020B0604020202020204" pitchFamily="34" charset="0"/>
                <a:ea typeface="+mn-ea"/>
                <a:cs typeface="+mn-cs"/>
              </a:defRPr>
            </a:lvl1pPr>
            <a:lvl2pPr marL="742950" indent="-285750" algn="l" defTabSz="457200" rtl="0" eaLnBrk="1" latinLnBrk="0" hangingPunct="1">
              <a:spcBef>
                <a:spcPct val="20000"/>
              </a:spcBef>
              <a:buBlip>
                <a:blip r:embed="rId3"/>
              </a:buBlip>
              <a:defRPr sz="1800" kern="1200">
                <a:solidFill>
                  <a:schemeClr val="tx1"/>
                </a:solidFill>
                <a:latin typeface="Arial" panose="020B0604020202020204" pitchFamily="34" charset="0"/>
                <a:ea typeface="+mn-ea"/>
                <a:cs typeface="+mn-cs"/>
              </a:defRPr>
            </a:lvl2pPr>
            <a:lvl3pPr marL="1143000" indent="-228600" algn="l" defTabSz="457200" rtl="0" eaLnBrk="1" latinLnBrk="0" hangingPunct="1">
              <a:spcBef>
                <a:spcPct val="20000"/>
              </a:spcBef>
              <a:buChar char="•"/>
              <a:defRPr sz="1500" kern="1200">
                <a:solidFill>
                  <a:schemeClr val="tx1"/>
                </a:solidFill>
                <a:latin typeface="Arial" panose="020B0604020202020204" pitchFamily="34" charset="0"/>
                <a:ea typeface="+mn-ea"/>
                <a:cs typeface="+mn-cs"/>
              </a:defRPr>
            </a:lvl3pPr>
            <a:lvl4pPr marL="1600200" indent="-228600" algn="l" defTabSz="457200" rtl="0" eaLnBrk="1" latinLnBrk="0" hangingPunct="1">
              <a:spcBef>
                <a:spcPct val="20000"/>
              </a:spcBef>
              <a:buChar char="–"/>
              <a:defRPr sz="1200" kern="1200">
                <a:solidFill>
                  <a:schemeClr val="tx1"/>
                </a:solidFill>
                <a:latin typeface="Arial" panose="020B0604020202020204" pitchFamily="34" charset="0"/>
                <a:ea typeface="+mn-ea"/>
                <a:cs typeface="+mn-cs"/>
              </a:defRPr>
            </a:lvl4pPr>
            <a:lvl5pPr marL="2057400" indent="-228600" algn="l" defTabSz="457200" rtl="0" eaLnBrk="1" latinLnBrk="0" hangingPunct="1">
              <a:spcBef>
                <a:spcPct val="20000"/>
              </a:spcBef>
              <a:defRPr sz="1000" kern="1200">
                <a:solidFill>
                  <a:schemeClr val="tx1"/>
                </a:solidFill>
                <a:latin typeface="Arial" panose="020B0604020202020204" pitchFamily="34" charset="0"/>
                <a:ea typeface="+mn-ea"/>
                <a:cs typeface="+mn-cs"/>
              </a:defRPr>
            </a:lvl5pPr>
            <a:lvl6pPr marL="2514600" indent="-228600" algn="l" defTabSz="457200" rtl="0" eaLnBrk="0" fontAlgn="base" latinLnBrk="0" hangingPunct="0">
              <a:spcBef>
                <a:spcPct val="20000"/>
              </a:spcBef>
              <a:spcAft>
                <a:spcPct val="0"/>
              </a:spcAft>
              <a:defRPr sz="1000" kern="1200">
                <a:solidFill>
                  <a:schemeClr val="tx1"/>
                </a:solidFill>
                <a:latin typeface="Arial" panose="020B0604020202020204" pitchFamily="34" charset="0"/>
                <a:ea typeface="+mn-ea"/>
                <a:cs typeface="+mn-cs"/>
              </a:defRPr>
            </a:lvl6pPr>
            <a:lvl7pPr marL="2971800" indent="-228600" algn="l" defTabSz="457200" rtl="0" eaLnBrk="0" fontAlgn="base" latinLnBrk="0" hangingPunct="0">
              <a:spcBef>
                <a:spcPct val="20000"/>
              </a:spcBef>
              <a:spcAft>
                <a:spcPct val="0"/>
              </a:spcAft>
              <a:defRPr sz="1000" kern="1200">
                <a:solidFill>
                  <a:schemeClr val="tx1"/>
                </a:solidFill>
                <a:latin typeface="Arial" panose="020B0604020202020204" pitchFamily="34" charset="0"/>
                <a:ea typeface="+mn-ea"/>
                <a:cs typeface="+mn-cs"/>
              </a:defRPr>
            </a:lvl7pPr>
            <a:lvl8pPr marL="3429000" indent="-228600" algn="l" defTabSz="457200" rtl="0" eaLnBrk="0" fontAlgn="base" latinLnBrk="0" hangingPunct="0">
              <a:spcBef>
                <a:spcPct val="20000"/>
              </a:spcBef>
              <a:spcAft>
                <a:spcPct val="0"/>
              </a:spcAft>
              <a:defRPr sz="1000" kern="1200">
                <a:solidFill>
                  <a:schemeClr val="tx1"/>
                </a:solidFill>
                <a:latin typeface="Arial" panose="020B0604020202020204" pitchFamily="34" charset="0"/>
                <a:ea typeface="+mn-ea"/>
                <a:cs typeface="+mn-cs"/>
              </a:defRPr>
            </a:lvl8pPr>
            <a:lvl9pPr marL="3886200" indent="-228600" algn="l" defTabSz="457200" rtl="0" eaLnBrk="0" fontAlgn="base" latinLnBrk="0" hangingPunct="0">
              <a:spcBef>
                <a:spcPct val="20000"/>
              </a:spcBef>
              <a:spcAft>
                <a:spcPct val="0"/>
              </a:spcAft>
              <a:defRPr sz="1000" kern="1200">
                <a:solidFill>
                  <a:schemeClr val="tx1"/>
                </a:solidFill>
                <a:latin typeface="Arial" panose="020B0604020202020204" pitchFamily="34" charset="0"/>
                <a:ea typeface="+mn-ea"/>
                <a:cs typeface="+mn-cs"/>
              </a:defRPr>
            </a:lvl9pPr>
          </a:lstStyle>
          <a:p>
            <a:pPr>
              <a:spcBef>
                <a:spcPct val="0"/>
              </a:spcBef>
            </a:pPr>
            <a:endParaRPr lang="fr-FR" altLang="fr-FR" sz="1000" dirty="0">
              <a:solidFill>
                <a:schemeClr val="hlink"/>
              </a:solidFill>
              <a:latin typeface="Arial Black" panose="020B0A04020102020204" pitchFamily="34" charset="0"/>
            </a:endParaRPr>
          </a:p>
        </p:txBody>
      </p:sp>
      <p:sp>
        <p:nvSpPr>
          <p:cNvPr id="3" name="Rectangle 2">
            <a:extLst>
              <a:ext uri="{FF2B5EF4-FFF2-40B4-BE49-F238E27FC236}">
                <a16:creationId xmlns:a16="http://schemas.microsoft.com/office/drawing/2014/main" id="{63494980-25F3-754E-A130-092A0ADE194B}"/>
              </a:ext>
            </a:extLst>
          </p:cNvPr>
          <p:cNvSpPr/>
          <p:nvPr/>
        </p:nvSpPr>
        <p:spPr>
          <a:xfrm>
            <a:off x="3005859" y="1252105"/>
            <a:ext cx="3602182" cy="456407"/>
          </a:xfrm>
          <a:prstGeom prst="rect">
            <a:avLst/>
          </a:prstGeom>
        </p:spPr>
        <p:txBody>
          <a:bodyPr wrap="square">
            <a:spAutoFit/>
          </a:bodyPr>
          <a:lstStyle/>
          <a:p>
            <a:pPr lvl="0">
              <a:lnSpc>
                <a:spcPts val="2800"/>
              </a:lnSpc>
            </a:pPr>
            <a:r>
              <a:rPr lang="fr-FR" sz="2400" b="1" dirty="0">
                <a:solidFill>
                  <a:srgbClr val="20A69E"/>
                </a:solidFill>
              </a:rPr>
              <a:t>Des parents engagés</a:t>
            </a:r>
          </a:p>
        </p:txBody>
      </p:sp>
      <p:sp>
        <p:nvSpPr>
          <p:cNvPr id="10" name="Rectangle 9">
            <a:extLst>
              <a:ext uri="{FF2B5EF4-FFF2-40B4-BE49-F238E27FC236}">
                <a16:creationId xmlns:a16="http://schemas.microsoft.com/office/drawing/2014/main" id="{1B013EDF-091B-0F42-8053-B0B0CE1B5C6B}"/>
              </a:ext>
            </a:extLst>
          </p:cNvPr>
          <p:cNvSpPr/>
          <p:nvPr/>
        </p:nvSpPr>
        <p:spPr>
          <a:xfrm>
            <a:off x="457200" y="2428110"/>
            <a:ext cx="8233553" cy="2640723"/>
          </a:xfrm>
          <a:prstGeom prst="rect">
            <a:avLst/>
          </a:prstGeom>
        </p:spPr>
        <p:txBody>
          <a:bodyPr wrap="square">
            <a:spAutoFit/>
          </a:bodyPr>
          <a:lstStyle/>
          <a:p>
            <a:pPr marL="285750" indent="-285750">
              <a:spcBef>
                <a:spcPts val="0"/>
              </a:spcBef>
              <a:buFont typeface="Arial" panose="020B0604020202020204" pitchFamily="34" charset="0"/>
              <a:buChar char="•"/>
              <a:tabLst>
                <a:tab pos="179388" algn="l"/>
              </a:tabLst>
              <a:defRPr/>
            </a:pPr>
            <a:r>
              <a:rPr lang="fr-FR" b="1" dirty="0">
                <a:solidFill>
                  <a:srgbClr val="1F4E79"/>
                </a:solidFill>
                <a:latin typeface="+mj-lt"/>
              </a:rPr>
              <a:t>Les animateurs sont les interlocuteurs des jeunes, différents de leurs parents et de leurs enseignants, sans enjeux affectifs ou scolaires </a:t>
            </a:r>
          </a:p>
          <a:p>
            <a:pPr algn="just">
              <a:lnSpc>
                <a:spcPct val="120000"/>
              </a:lnSpc>
              <a:tabLst>
                <a:tab pos="179388" algn="l"/>
              </a:tabLst>
              <a:defRPr/>
            </a:pPr>
            <a:endParaRPr lang="fr-FR" b="1" dirty="0">
              <a:solidFill>
                <a:srgbClr val="1F4E79"/>
              </a:solidFill>
              <a:latin typeface="+mj-lt"/>
            </a:endParaRPr>
          </a:p>
          <a:p>
            <a:pPr marL="285750" indent="-285750">
              <a:spcBef>
                <a:spcPts val="0"/>
              </a:spcBef>
              <a:buFont typeface="Arial" panose="020B0604020202020204" pitchFamily="34" charset="0"/>
              <a:buChar char="•"/>
              <a:tabLst>
                <a:tab pos="179388" algn="l"/>
              </a:tabLst>
              <a:defRPr/>
            </a:pPr>
            <a:r>
              <a:rPr lang="fr-FR" b="1" dirty="0">
                <a:solidFill>
                  <a:srgbClr val="1F4E79"/>
                </a:solidFill>
                <a:latin typeface="+mj-lt"/>
              </a:rPr>
              <a:t>Ils contribuent pour les jeunes à la découverte du monde professionnel et  économique, à la connaissance des métiers et des filières et le développement des compétences personnelles (soft skills)</a:t>
            </a:r>
          </a:p>
          <a:p>
            <a:pPr marL="285750" indent="-285750">
              <a:spcBef>
                <a:spcPts val="0"/>
              </a:spcBef>
              <a:buFont typeface="Wingdings" panose="05000000000000000000" pitchFamily="2" charset="2"/>
              <a:buChar char="Ø"/>
              <a:tabLst>
                <a:tab pos="179388" algn="l"/>
              </a:tabLst>
              <a:defRPr/>
            </a:pPr>
            <a:endParaRPr lang="fr-FR" b="1" dirty="0">
              <a:solidFill>
                <a:srgbClr val="1F4E79"/>
              </a:solidFill>
              <a:latin typeface="+mj-lt"/>
            </a:endParaRPr>
          </a:p>
          <a:p>
            <a:pPr marL="285750" indent="-285750">
              <a:spcBef>
                <a:spcPts val="0"/>
              </a:spcBef>
              <a:buFont typeface="Arial" panose="020B0604020202020204" pitchFamily="34" charset="0"/>
              <a:buChar char="•"/>
              <a:tabLst>
                <a:tab pos="179388" algn="l"/>
              </a:tabLst>
              <a:defRPr/>
            </a:pPr>
            <a:r>
              <a:rPr lang="fr-FR" b="1" dirty="0">
                <a:solidFill>
                  <a:srgbClr val="1F4E79"/>
                </a:solidFill>
                <a:latin typeface="+mj-lt"/>
              </a:rPr>
              <a:t>Ils soutiennent les initiatives et les actions de l’établissement vers le monde professionnel et la découverte du monde de l’entreprise</a:t>
            </a:r>
          </a:p>
        </p:txBody>
      </p:sp>
    </p:spTree>
    <p:extLst>
      <p:ext uri="{BB962C8B-B14F-4D97-AF65-F5344CB8AC3E}">
        <p14:creationId xmlns:p14="http://schemas.microsoft.com/office/powerpoint/2010/main" val="41808503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re 1"/>
          <p:cNvSpPr txBox="1">
            <a:spLocks/>
          </p:cNvSpPr>
          <p:nvPr/>
        </p:nvSpPr>
        <p:spPr>
          <a:xfrm>
            <a:off x="669925" y="415346"/>
            <a:ext cx="6950075" cy="579172"/>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FR" altLang="fr-FR" sz="2800" dirty="0">
                <a:solidFill>
                  <a:srgbClr val="1F4B83"/>
                </a:solidFill>
                <a:effectLst>
                  <a:outerShdw blurRad="38100" dist="38100" dir="2700000" algn="tl">
                    <a:srgbClr val="000000">
                      <a:alpha val="43137"/>
                    </a:srgbClr>
                  </a:outerShdw>
                </a:effectLst>
                <a:latin typeface="Arial Rounded MT Bold" panose="020F0704030504030204" pitchFamily="34" charset="0"/>
              </a:rPr>
              <a:t>     </a:t>
            </a:r>
            <a:r>
              <a:rPr lang="fr-FR" sz="2400" b="1" dirty="0">
                <a:solidFill>
                  <a:schemeClr val="bg1"/>
                </a:solidFill>
                <a:latin typeface="Martel Sans Black"/>
                <a:cs typeface="Martel Sans Black"/>
              </a:rPr>
              <a:t>L’animateur du BDI Orientation</a:t>
            </a:r>
            <a:br>
              <a:rPr lang="fr-FR" altLang="fr-FR" sz="2800" dirty="0">
                <a:solidFill>
                  <a:srgbClr val="1F4B83"/>
                </a:solidFill>
                <a:effectLst>
                  <a:outerShdw blurRad="38100" dist="38100" dir="2700000" algn="tl">
                    <a:srgbClr val="000000">
                      <a:alpha val="43137"/>
                    </a:srgbClr>
                  </a:outerShdw>
                </a:effectLst>
                <a:latin typeface="Arial Rounded MT Bold" panose="020F0704030504030204" pitchFamily="34" charset="0"/>
              </a:rPr>
            </a:br>
            <a:endParaRPr lang="fr-FR" altLang="fr-FR" sz="2800" dirty="0">
              <a:solidFill>
                <a:srgbClr val="1F4B83"/>
              </a:solidFill>
              <a:effectLst>
                <a:outerShdw blurRad="38100" dist="38100" dir="2700000" algn="tl">
                  <a:srgbClr val="000000">
                    <a:alpha val="43137"/>
                  </a:srgbClr>
                </a:outerShdw>
              </a:effectLst>
              <a:latin typeface="Arial Rounded MT Bold" panose="020F0704030504030204" pitchFamily="34" charset="0"/>
            </a:endParaRPr>
          </a:p>
        </p:txBody>
      </p:sp>
      <p:sp>
        <p:nvSpPr>
          <p:cNvPr id="13" name="Espace réservé du contenu 2"/>
          <p:cNvSpPr txBox="1">
            <a:spLocks/>
          </p:cNvSpPr>
          <p:nvPr/>
        </p:nvSpPr>
        <p:spPr>
          <a:xfrm>
            <a:off x="484909" y="1752474"/>
            <a:ext cx="8215746" cy="456231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588" indent="20638" algn="just">
              <a:spcBef>
                <a:spcPts val="0"/>
              </a:spcBef>
              <a:buFont typeface="Wingdings" pitchFamily="2" charset="2"/>
              <a:buNone/>
              <a:defRPr/>
            </a:pPr>
            <a:r>
              <a:rPr lang="fr-FR" sz="1800" b="1" dirty="0">
                <a:solidFill>
                  <a:srgbClr val="C40B74"/>
                </a:solidFill>
                <a:sym typeface="Wingdings 3"/>
              </a:rPr>
              <a:t>Engagement </a:t>
            </a:r>
            <a:r>
              <a:rPr lang="fr-FR" sz="1800" b="1" dirty="0">
                <a:solidFill>
                  <a:srgbClr val="C40B74"/>
                </a:solidFill>
              </a:rPr>
              <a:t> personnel</a:t>
            </a:r>
          </a:p>
          <a:p>
            <a:pPr marL="287338" indent="-285750" algn="just">
              <a:spcBef>
                <a:spcPts val="0"/>
              </a:spcBef>
              <a:defRPr/>
            </a:pPr>
            <a:r>
              <a:rPr lang="fr-FR" sz="1600" b="1" dirty="0">
                <a:solidFill>
                  <a:srgbClr val="1F4E79"/>
                </a:solidFill>
              </a:rPr>
              <a:t>Il peut s'engager de façon très régulière dans cette activité bénévole au moins sur l’année scolaire</a:t>
            </a:r>
          </a:p>
          <a:p>
            <a:pPr marL="287338" indent="-285750" algn="just">
              <a:spcBef>
                <a:spcPts val="0"/>
              </a:spcBef>
              <a:defRPr/>
            </a:pPr>
            <a:r>
              <a:rPr lang="fr-FR" sz="1600" b="1" dirty="0">
                <a:solidFill>
                  <a:srgbClr val="1F4E79"/>
                </a:solidFill>
              </a:rPr>
              <a:t>Ou encore s’investir dans des actions ponctuelles d’accompagnement à l’orientation, organisées par l’Apel ou par l’établissement </a:t>
            </a:r>
          </a:p>
          <a:p>
            <a:pPr marL="1588" indent="0" algn="just">
              <a:spcBef>
                <a:spcPts val="0"/>
              </a:spcBef>
              <a:buNone/>
              <a:defRPr/>
            </a:pPr>
            <a:endParaRPr lang="fr-FR" sz="1600" b="1" dirty="0">
              <a:solidFill>
                <a:srgbClr val="1F4E79"/>
              </a:solidFill>
              <a:latin typeface="+mj-lt"/>
              <a:sym typeface="Wingdings 3"/>
            </a:endParaRPr>
          </a:p>
          <a:p>
            <a:pPr marL="1588" indent="0" algn="just">
              <a:spcBef>
                <a:spcPts val="0"/>
              </a:spcBef>
              <a:buNone/>
              <a:defRPr/>
            </a:pPr>
            <a:r>
              <a:rPr lang="fr-FR" sz="1800" b="1" dirty="0">
                <a:solidFill>
                  <a:srgbClr val="C40B74"/>
                </a:solidFill>
              </a:rPr>
              <a:t>Qualités relationnelles</a:t>
            </a:r>
          </a:p>
          <a:p>
            <a:pPr marL="287338" indent="-285750" algn="just">
              <a:spcBef>
                <a:spcPts val="0"/>
              </a:spcBef>
              <a:defRPr/>
            </a:pPr>
            <a:r>
              <a:rPr lang="fr-FR" sz="1600" b="1" dirty="0">
                <a:solidFill>
                  <a:srgbClr val="1F4E79"/>
                </a:solidFill>
              </a:rPr>
              <a:t>Il sait écouter et dialoguer</a:t>
            </a:r>
            <a:endParaRPr lang="fr-FR" sz="1600" b="1" dirty="0">
              <a:solidFill>
                <a:srgbClr val="1F4E79"/>
              </a:solidFill>
              <a:latin typeface="+mj-lt"/>
            </a:endParaRPr>
          </a:p>
          <a:p>
            <a:pPr marL="287338" indent="-285750" algn="just">
              <a:spcBef>
                <a:spcPts val="0"/>
              </a:spcBef>
              <a:defRPr/>
            </a:pPr>
            <a:r>
              <a:rPr lang="fr-FR" sz="1600" b="1" dirty="0">
                <a:solidFill>
                  <a:srgbClr val="1F4E79"/>
                </a:solidFill>
              </a:rPr>
              <a:t>Il aime les contacts et est à l'aise avec les jeunes</a:t>
            </a:r>
          </a:p>
          <a:p>
            <a:pPr marL="287338" indent="-285750" algn="just">
              <a:spcBef>
                <a:spcPts val="0"/>
              </a:spcBef>
              <a:defRPr/>
            </a:pPr>
            <a:r>
              <a:rPr lang="fr-FR" sz="1600" b="1" dirty="0">
                <a:solidFill>
                  <a:srgbClr val="1F4E79"/>
                </a:solidFill>
              </a:rPr>
              <a:t>Il est accueillant, sans a priori</a:t>
            </a:r>
          </a:p>
          <a:p>
            <a:pPr marL="287338" indent="-285750" algn="just">
              <a:spcBef>
                <a:spcPts val="0"/>
              </a:spcBef>
              <a:defRPr/>
            </a:pPr>
            <a:r>
              <a:rPr lang="fr-FR" sz="1600" b="1" dirty="0">
                <a:solidFill>
                  <a:srgbClr val="1F4E79"/>
                </a:solidFill>
                <a:sym typeface="Wingdings 3" panose="05040102010807070707" pitchFamily="18" charset="2"/>
              </a:rPr>
              <a:t>I</a:t>
            </a:r>
            <a:r>
              <a:rPr lang="fr-FR" sz="1600" b="1" dirty="0">
                <a:solidFill>
                  <a:srgbClr val="1F4E79"/>
                </a:solidFill>
              </a:rPr>
              <a:t>l est curieux et attentif aux évolutions du système éducatif et du monde environnant </a:t>
            </a:r>
          </a:p>
          <a:p>
            <a:pPr marL="287338" indent="-285750" algn="just">
              <a:spcBef>
                <a:spcPts val="0"/>
              </a:spcBef>
              <a:defRPr/>
            </a:pPr>
            <a:r>
              <a:rPr lang="fr-FR" sz="1600" b="1" dirty="0">
                <a:solidFill>
                  <a:srgbClr val="1F4E79"/>
                </a:solidFill>
              </a:rPr>
              <a:t>Il aime travailler en équipe</a:t>
            </a:r>
          </a:p>
          <a:p>
            <a:pPr marL="1588" indent="20638" algn="just">
              <a:spcBef>
                <a:spcPts val="0"/>
              </a:spcBef>
              <a:buFont typeface="Wingdings" pitchFamily="2" charset="2"/>
              <a:buNone/>
              <a:defRPr/>
            </a:pPr>
            <a:endParaRPr lang="fr-FR" sz="1400" dirty="0">
              <a:solidFill>
                <a:srgbClr val="1F4E79"/>
              </a:solidFill>
            </a:endParaRPr>
          </a:p>
          <a:p>
            <a:pPr marL="1588" indent="20638" algn="just">
              <a:spcBef>
                <a:spcPts val="0"/>
              </a:spcBef>
              <a:buFont typeface="Wingdings" pitchFamily="2" charset="2"/>
              <a:buNone/>
              <a:defRPr/>
            </a:pPr>
            <a:r>
              <a:rPr lang="fr-FR" sz="1800" b="1" dirty="0">
                <a:solidFill>
                  <a:srgbClr val="C40B74"/>
                </a:solidFill>
              </a:rPr>
              <a:t>Engagement responsable</a:t>
            </a:r>
          </a:p>
          <a:p>
            <a:pPr marL="287338" indent="-285750" algn="just">
              <a:spcBef>
                <a:spcPts val="0"/>
              </a:spcBef>
              <a:defRPr/>
            </a:pPr>
            <a:r>
              <a:rPr lang="fr-FR" sz="1600" b="1" dirty="0">
                <a:solidFill>
                  <a:srgbClr val="1F4E79"/>
                </a:solidFill>
              </a:rPr>
              <a:t>Il respecte les règles de la confidentialité</a:t>
            </a:r>
          </a:p>
          <a:p>
            <a:pPr marL="287338" indent="-285750" algn="just">
              <a:spcBef>
                <a:spcPts val="0"/>
              </a:spcBef>
              <a:defRPr/>
            </a:pPr>
            <a:r>
              <a:rPr lang="fr-FR" sz="1600" b="1" dirty="0">
                <a:solidFill>
                  <a:srgbClr val="1F4E79"/>
                </a:solidFill>
              </a:rPr>
              <a:t>Il participe aux formations qui lui sont proposées</a:t>
            </a:r>
          </a:p>
          <a:p>
            <a:pPr marL="287338" indent="-285750" algn="just">
              <a:spcBef>
                <a:spcPts val="0"/>
              </a:spcBef>
              <a:defRPr/>
            </a:pPr>
            <a:r>
              <a:rPr lang="fr-FR" sz="1600" b="1" dirty="0">
                <a:solidFill>
                  <a:srgbClr val="1F4E79"/>
                </a:solidFill>
              </a:rPr>
              <a:t>Il signe la charte de l’animateur BDI Orientation et reconnait son appartenance à l’Apel</a:t>
            </a:r>
          </a:p>
          <a:p>
            <a:pPr>
              <a:defRPr/>
            </a:pPr>
            <a:endParaRPr lang="fr-FR" sz="1600" dirty="0"/>
          </a:p>
        </p:txBody>
      </p:sp>
      <p:sp>
        <p:nvSpPr>
          <p:cNvPr id="6" name="Espace réservé du numéro de diapositive 3">
            <a:extLst>
              <a:ext uri="{FF2B5EF4-FFF2-40B4-BE49-F238E27FC236}">
                <a16:creationId xmlns:a16="http://schemas.microsoft.com/office/drawing/2014/main" id="{C8C3B390-047C-CB4A-B7D4-6AE6894EDCF2}"/>
              </a:ext>
            </a:extLst>
          </p:cNvPr>
          <p:cNvSpPr>
            <a:spLocks noGrp="1"/>
          </p:cNvSpPr>
          <p:nvPr>
            <p:ph type="sldNum" sz="quarter" idx="12"/>
          </p:nvPr>
        </p:nvSpPr>
        <p:spPr>
          <a:xfrm>
            <a:off x="6677892" y="6190094"/>
            <a:ext cx="2133600" cy="365125"/>
          </a:xfrm>
        </p:spPr>
        <p:txBody>
          <a:bodyPr/>
          <a:lstStyle/>
          <a:p>
            <a:fld id="{96538381-93E3-BB47-9751-DACDB8DC3AD3}" type="slidenum">
              <a:rPr lang="fr-FR" smtClean="0"/>
              <a:t>11</a:t>
            </a:fld>
            <a:endParaRPr lang="fr-FR" dirty="0"/>
          </a:p>
        </p:txBody>
      </p:sp>
      <p:sp>
        <p:nvSpPr>
          <p:cNvPr id="7" name="Rectangle 6">
            <a:extLst>
              <a:ext uri="{FF2B5EF4-FFF2-40B4-BE49-F238E27FC236}">
                <a16:creationId xmlns:a16="http://schemas.microsoft.com/office/drawing/2014/main" id="{9445D9CE-6870-2044-AB77-9FAB08244FE0}"/>
              </a:ext>
            </a:extLst>
          </p:cNvPr>
          <p:cNvSpPr/>
          <p:nvPr/>
        </p:nvSpPr>
        <p:spPr>
          <a:xfrm>
            <a:off x="2366413" y="1171373"/>
            <a:ext cx="4614141" cy="456407"/>
          </a:xfrm>
          <a:prstGeom prst="rect">
            <a:avLst/>
          </a:prstGeom>
        </p:spPr>
        <p:txBody>
          <a:bodyPr wrap="square">
            <a:spAutoFit/>
          </a:bodyPr>
          <a:lstStyle/>
          <a:p>
            <a:pPr lvl="0">
              <a:lnSpc>
                <a:spcPts val="2800"/>
              </a:lnSpc>
            </a:pPr>
            <a:r>
              <a:rPr lang="fr-FR" sz="2800" b="1" dirty="0">
                <a:solidFill>
                  <a:srgbClr val="20A69E"/>
                </a:solidFill>
              </a:rPr>
              <a:t>Le profil de l’animateur</a:t>
            </a:r>
          </a:p>
        </p:txBody>
      </p:sp>
    </p:spTree>
    <p:extLst>
      <p:ext uri="{BB962C8B-B14F-4D97-AF65-F5344CB8AC3E}">
        <p14:creationId xmlns:p14="http://schemas.microsoft.com/office/powerpoint/2010/main" val="26562495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63793" y="1570593"/>
            <a:ext cx="1617407" cy="4702628"/>
          </a:xfrm>
        </p:spPr>
        <p:txBody>
          <a:bodyPr>
            <a:normAutofit/>
          </a:bodyPr>
          <a:lstStyle/>
          <a:p>
            <a:pPr marL="0" indent="0">
              <a:buNone/>
            </a:pPr>
            <a:r>
              <a:rPr lang="fr-FR" sz="2000" dirty="0">
                <a:solidFill>
                  <a:srgbClr val="002060"/>
                </a:solidFill>
                <a:latin typeface="+mj-lt"/>
              </a:rPr>
              <a:t>La charte de l’animateur de BDI Orientation a été modifiée et validée par le BN du 16 novembre 2019 pour tenir compte des nouvelles orientations des services ICF </a:t>
            </a:r>
          </a:p>
        </p:txBody>
      </p:sp>
      <p:sp>
        <p:nvSpPr>
          <p:cNvPr id="4" name="Espace réservé du numéro de diapositive 3"/>
          <p:cNvSpPr>
            <a:spLocks noGrp="1"/>
          </p:cNvSpPr>
          <p:nvPr>
            <p:ph type="sldNum" sz="quarter" idx="12"/>
          </p:nvPr>
        </p:nvSpPr>
        <p:spPr>
          <a:xfrm>
            <a:off x="6553200" y="6273221"/>
            <a:ext cx="2133600" cy="365125"/>
          </a:xfrm>
        </p:spPr>
        <p:txBody>
          <a:bodyPr/>
          <a:lstStyle/>
          <a:p>
            <a:fld id="{96538381-93E3-BB47-9751-DACDB8DC3AD3}" type="slidenum">
              <a:rPr lang="fr-FR" smtClean="0"/>
              <a:t>12</a:t>
            </a:fld>
            <a:endParaRPr lang="fr-FR" dirty="0"/>
          </a:p>
        </p:txBody>
      </p:sp>
      <p:sp>
        <p:nvSpPr>
          <p:cNvPr id="8" name="Titre 1">
            <a:extLst>
              <a:ext uri="{FF2B5EF4-FFF2-40B4-BE49-F238E27FC236}">
                <a16:creationId xmlns:a16="http://schemas.microsoft.com/office/drawing/2014/main" id="{3D5AE2BE-FB5F-B247-B076-1F049D555CCE}"/>
              </a:ext>
            </a:extLst>
          </p:cNvPr>
          <p:cNvSpPr txBox="1">
            <a:spLocks/>
          </p:cNvSpPr>
          <p:nvPr/>
        </p:nvSpPr>
        <p:spPr>
          <a:xfrm>
            <a:off x="669925" y="415346"/>
            <a:ext cx="6950075" cy="579172"/>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FR" altLang="fr-FR" sz="2800" dirty="0">
                <a:solidFill>
                  <a:srgbClr val="1F4B83"/>
                </a:solidFill>
                <a:effectLst>
                  <a:outerShdw blurRad="38100" dist="38100" dir="2700000" algn="tl">
                    <a:srgbClr val="000000">
                      <a:alpha val="43137"/>
                    </a:srgbClr>
                  </a:outerShdw>
                </a:effectLst>
                <a:latin typeface="Arial Rounded MT Bold" panose="020F0704030504030204" pitchFamily="34" charset="0"/>
              </a:rPr>
              <a:t>   </a:t>
            </a:r>
            <a:r>
              <a:rPr lang="fr-FR" sz="2000" b="1" dirty="0">
                <a:solidFill>
                  <a:schemeClr val="bg1"/>
                </a:solidFill>
                <a:latin typeface="Martel Sans Black"/>
                <a:cs typeface="Martel Sans Black"/>
              </a:rPr>
              <a:t>La charte de l’animateur de BDI Orientation</a:t>
            </a:r>
            <a:br>
              <a:rPr lang="fr-FR" altLang="fr-FR" sz="2800" dirty="0">
                <a:solidFill>
                  <a:srgbClr val="1F4B83"/>
                </a:solidFill>
                <a:effectLst>
                  <a:outerShdw blurRad="38100" dist="38100" dir="2700000" algn="tl">
                    <a:srgbClr val="000000">
                      <a:alpha val="43137"/>
                    </a:srgbClr>
                  </a:outerShdw>
                </a:effectLst>
                <a:latin typeface="Arial Rounded MT Bold" panose="020F0704030504030204" pitchFamily="34" charset="0"/>
              </a:rPr>
            </a:br>
            <a:endParaRPr lang="fr-FR" altLang="fr-FR" sz="2800" dirty="0">
              <a:solidFill>
                <a:srgbClr val="1F4B83"/>
              </a:solidFill>
              <a:effectLst>
                <a:outerShdw blurRad="38100" dist="38100" dir="2700000" algn="tl">
                  <a:srgbClr val="000000">
                    <a:alpha val="43137"/>
                  </a:srgbClr>
                </a:outerShdw>
              </a:effectLst>
              <a:latin typeface="Arial Rounded MT Bold" panose="020F0704030504030204" pitchFamily="34" charset="0"/>
            </a:endParaRPr>
          </a:p>
        </p:txBody>
      </p:sp>
      <p:pic>
        <p:nvPicPr>
          <p:cNvPr id="6" name="Image 5">
            <a:extLst>
              <a:ext uri="{FF2B5EF4-FFF2-40B4-BE49-F238E27FC236}">
                <a16:creationId xmlns:a16="http://schemas.microsoft.com/office/drawing/2014/main" id="{A1BEA192-20BD-4E75-884F-A0643F1972C0}"/>
              </a:ext>
            </a:extLst>
          </p:cNvPr>
          <p:cNvPicPr>
            <a:picLocks noChangeAspect="1"/>
          </p:cNvPicPr>
          <p:nvPr/>
        </p:nvPicPr>
        <p:blipFill>
          <a:blip r:embed="rId3"/>
          <a:stretch>
            <a:fillRect/>
          </a:stretch>
        </p:blipFill>
        <p:spPr>
          <a:xfrm>
            <a:off x="2188029" y="1273627"/>
            <a:ext cx="6419556" cy="5169027"/>
          </a:xfrm>
          <a:prstGeom prst="rect">
            <a:avLst/>
          </a:prstGeom>
        </p:spPr>
      </p:pic>
    </p:spTree>
    <p:extLst>
      <p:ext uri="{BB962C8B-B14F-4D97-AF65-F5344CB8AC3E}">
        <p14:creationId xmlns:p14="http://schemas.microsoft.com/office/powerpoint/2010/main" val="42249038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a:xfrm>
            <a:off x="6553200" y="6223347"/>
            <a:ext cx="2133600" cy="365125"/>
          </a:xfrm>
        </p:spPr>
        <p:txBody>
          <a:bodyPr/>
          <a:lstStyle/>
          <a:p>
            <a:fld id="{96538381-93E3-BB47-9751-DACDB8DC3AD3}" type="slidenum">
              <a:rPr lang="fr-FR" smtClean="0"/>
              <a:t>13</a:t>
            </a:fld>
            <a:endParaRPr lang="fr-FR" dirty="0"/>
          </a:p>
        </p:txBody>
      </p:sp>
      <p:sp>
        <p:nvSpPr>
          <p:cNvPr id="6" name="Titre 1">
            <a:extLst>
              <a:ext uri="{FF2B5EF4-FFF2-40B4-BE49-F238E27FC236}">
                <a16:creationId xmlns:a16="http://schemas.microsoft.com/office/drawing/2014/main" id="{A2EE72EA-7EEA-354F-B387-85D5B6D4C5BF}"/>
              </a:ext>
            </a:extLst>
          </p:cNvPr>
          <p:cNvSpPr txBox="1">
            <a:spLocks/>
          </p:cNvSpPr>
          <p:nvPr/>
        </p:nvSpPr>
        <p:spPr>
          <a:xfrm>
            <a:off x="669925" y="415346"/>
            <a:ext cx="6950075" cy="579172"/>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FR" altLang="fr-FR" sz="2800" dirty="0">
                <a:solidFill>
                  <a:srgbClr val="1F4B83"/>
                </a:solidFill>
                <a:effectLst>
                  <a:outerShdw blurRad="38100" dist="38100" dir="2700000" algn="tl">
                    <a:srgbClr val="000000">
                      <a:alpha val="43137"/>
                    </a:srgbClr>
                  </a:outerShdw>
                </a:effectLst>
                <a:latin typeface="Arial Rounded MT Bold" panose="020F0704030504030204" pitchFamily="34" charset="0"/>
              </a:rPr>
              <a:t>   </a:t>
            </a:r>
            <a:r>
              <a:rPr lang="fr-FR" sz="2000" b="1" dirty="0">
                <a:solidFill>
                  <a:schemeClr val="bg1"/>
                </a:solidFill>
                <a:latin typeface="Martel Sans Black"/>
                <a:cs typeface="Martel Sans Black"/>
              </a:rPr>
              <a:t>La charte de l’animateur de BDI Orientation</a:t>
            </a:r>
            <a:br>
              <a:rPr lang="fr-FR" altLang="fr-FR" sz="2800" dirty="0">
                <a:solidFill>
                  <a:srgbClr val="1F4B83"/>
                </a:solidFill>
                <a:effectLst>
                  <a:outerShdw blurRad="38100" dist="38100" dir="2700000" algn="tl">
                    <a:srgbClr val="000000">
                      <a:alpha val="43137"/>
                    </a:srgbClr>
                  </a:outerShdw>
                </a:effectLst>
                <a:latin typeface="Arial Rounded MT Bold" panose="020F0704030504030204" pitchFamily="34" charset="0"/>
              </a:rPr>
            </a:br>
            <a:endParaRPr lang="fr-FR" altLang="fr-FR" sz="2800" dirty="0">
              <a:solidFill>
                <a:srgbClr val="1F4B83"/>
              </a:solidFill>
              <a:effectLst>
                <a:outerShdw blurRad="38100" dist="38100" dir="2700000" algn="tl">
                  <a:srgbClr val="000000">
                    <a:alpha val="43137"/>
                  </a:srgbClr>
                </a:outerShdw>
              </a:effectLst>
              <a:latin typeface="Arial Rounded MT Bold" panose="020F0704030504030204" pitchFamily="34" charset="0"/>
            </a:endParaRPr>
          </a:p>
        </p:txBody>
      </p:sp>
      <p:pic>
        <p:nvPicPr>
          <p:cNvPr id="8" name="Image 7" descr="Une image contenant texte&#10;&#10;Description générée automatiquement">
            <a:extLst>
              <a:ext uri="{FF2B5EF4-FFF2-40B4-BE49-F238E27FC236}">
                <a16:creationId xmlns:a16="http://schemas.microsoft.com/office/drawing/2014/main" id="{9ABDF7AB-9CAF-45CA-B6C6-C0C722F6FC2B}"/>
              </a:ext>
            </a:extLst>
          </p:cNvPr>
          <p:cNvPicPr>
            <a:picLocks noChangeAspect="1"/>
          </p:cNvPicPr>
          <p:nvPr/>
        </p:nvPicPr>
        <p:blipFill>
          <a:blip r:embed="rId3"/>
          <a:stretch>
            <a:fillRect/>
          </a:stretch>
        </p:blipFill>
        <p:spPr>
          <a:xfrm>
            <a:off x="1143000" y="1276737"/>
            <a:ext cx="7035406" cy="4974277"/>
          </a:xfrm>
          <a:prstGeom prst="rect">
            <a:avLst/>
          </a:prstGeom>
        </p:spPr>
      </p:pic>
    </p:spTree>
    <p:extLst>
      <p:ext uri="{BB962C8B-B14F-4D97-AF65-F5344CB8AC3E}">
        <p14:creationId xmlns:p14="http://schemas.microsoft.com/office/powerpoint/2010/main" val="36505582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2876" y="405416"/>
            <a:ext cx="7678782" cy="434169"/>
          </a:xfrm>
        </p:spPr>
        <p:txBody>
          <a:bodyPr/>
          <a:lstStyle/>
          <a:p>
            <a:r>
              <a:rPr lang="fr-FR" sz="2000" b="1" dirty="0">
                <a:solidFill>
                  <a:schemeClr val="bg1"/>
                </a:solidFill>
                <a:latin typeface="Martel Sans Black"/>
                <a:cs typeface="Martel Sans Black"/>
              </a:rPr>
              <a:t>Les interlocuteurs du BDI Orientation</a:t>
            </a:r>
            <a:endParaRPr lang="fr-FR" sz="2000" dirty="0">
              <a:solidFill>
                <a:schemeClr val="bg1"/>
              </a:solidFill>
            </a:endParaRPr>
          </a:p>
        </p:txBody>
      </p:sp>
      <p:sp>
        <p:nvSpPr>
          <p:cNvPr id="3" name="Espace réservé du contenu 2"/>
          <p:cNvSpPr>
            <a:spLocks noGrp="1"/>
          </p:cNvSpPr>
          <p:nvPr>
            <p:ph idx="1"/>
          </p:nvPr>
        </p:nvSpPr>
        <p:spPr>
          <a:xfrm>
            <a:off x="457199" y="1548416"/>
            <a:ext cx="8340439" cy="4938712"/>
          </a:xfrm>
        </p:spPr>
        <p:txBody>
          <a:bodyPr>
            <a:normAutofit fontScale="92500" lnSpcReduction="20000"/>
          </a:bodyPr>
          <a:lstStyle/>
          <a:p>
            <a:pPr>
              <a:buFont typeface="Wingdings" pitchFamily="2" charset="2"/>
              <a:buNone/>
              <a:defRPr/>
            </a:pPr>
            <a:endParaRPr lang="fr-FR" sz="1200" b="1" dirty="0">
              <a:solidFill>
                <a:srgbClr val="F19832"/>
              </a:solidFill>
            </a:endParaRPr>
          </a:p>
          <a:p>
            <a:pPr>
              <a:defRPr/>
            </a:pPr>
            <a:r>
              <a:rPr lang="fr-FR" sz="1900" b="1" dirty="0">
                <a:solidFill>
                  <a:srgbClr val="1F4E79"/>
                </a:solidFill>
              </a:rPr>
              <a:t>Le chef d’établissement</a:t>
            </a:r>
          </a:p>
          <a:p>
            <a:pPr>
              <a:defRPr/>
            </a:pPr>
            <a:r>
              <a:rPr lang="fr-FR" sz="1900" b="1" dirty="0">
                <a:solidFill>
                  <a:srgbClr val="1F4E79"/>
                </a:solidFill>
              </a:rPr>
              <a:t>Le président d’Apel de l’établissement et son correspondant ICF</a:t>
            </a:r>
          </a:p>
          <a:p>
            <a:pPr>
              <a:defRPr/>
            </a:pPr>
            <a:r>
              <a:rPr lang="fr-FR" sz="1900" b="1" dirty="0">
                <a:solidFill>
                  <a:srgbClr val="1F4E79"/>
                </a:solidFill>
              </a:rPr>
              <a:t>le président d’</a:t>
            </a:r>
            <a:r>
              <a:rPr lang="fr-FR" sz="1900" b="1" dirty="0" err="1">
                <a:solidFill>
                  <a:srgbClr val="1F4E79"/>
                </a:solidFill>
              </a:rPr>
              <a:t>Ogec</a:t>
            </a:r>
            <a:r>
              <a:rPr lang="fr-FR" sz="1900" b="1" dirty="0">
                <a:solidFill>
                  <a:srgbClr val="1F4E79"/>
                </a:solidFill>
              </a:rPr>
              <a:t>  </a:t>
            </a:r>
          </a:p>
          <a:p>
            <a:pPr>
              <a:defRPr/>
            </a:pPr>
            <a:r>
              <a:rPr lang="fr-FR" sz="1900" b="1" dirty="0">
                <a:solidFill>
                  <a:srgbClr val="1F4E79"/>
                </a:solidFill>
              </a:rPr>
              <a:t>Les parents </a:t>
            </a:r>
            <a:r>
              <a:rPr lang="fr-FR" sz="1900" dirty="0">
                <a:solidFill>
                  <a:srgbClr val="1F4E79"/>
                </a:solidFill>
              </a:rPr>
              <a:t> </a:t>
            </a:r>
          </a:p>
          <a:p>
            <a:pPr>
              <a:defRPr/>
            </a:pPr>
            <a:r>
              <a:rPr lang="fr-FR" sz="1900" b="1" dirty="0">
                <a:solidFill>
                  <a:srgbClr val="1F4E79"/>
                </a:solidFill>
              </a:rPr>
              <a:t>L’ensemble de l’équipe éducative : professeurs principaux, enseignants dont le professeur documentaliste, cadres d’éducation, psychologue de l’éducation…</a:t>
            </a:r>
          </a:p>
          <a:p>
            <a:pPr>
              <a:defRPr/>
            </a:pPr>
            <a:r>
              <a:rPr lang="fr-FR" sz="1900" b="1" dirty="0">
                <a:solidFill>
                  <a:srgbClr val="1F4E79"/>
                </a:solidFill>
              </a:rPr>
              <a:t>L’équipe de pilotage de l’accompagnement à l’orientation</a:t>
            </a:r>
            <a:r>
              <a:rPr lang="fr-FR" sz="1900" b="1" dirty="0">
                <a:solidFill>
                  <a:schemeClr val="accent5">
                    <a:lumMod val="50000"/>
                  </a:schemeClr>
                </a:solidFill>
              </a:rPr>
              <a:t> </a:t>
            </a:r>
          </a:p>
          <a:p>
            <a:pPr>
              <a:defRPr/>
            </a:pPr>
            <a:endParaRPr lang="fr-FR" sz="1900" b="1" dirty="0">
              <a:solidFill>
                <a:schemeClr val="accent5">
                  <a:lumMod val="50000"/>
                </a:schemeClr>
              </a:solidFill>
            </a:endParaRPr>
          </a:p>
          <a:p>
            <a:pPr>
              <a:defRPr/>
            </a:pPr>
            <a:endParaRPr lang="fr-FR" sz="1200" dirty="0">
              <a:solidFill>
                <a:schemeClr val="accent5">
                  <a:lumMod val="50000"/>
                </a:schemeClr>
              </a:solidFill>
            </a:endParaRPr>
          </a:p>
          <a:p>
            <a:pPr marL="0" indent="0">
              <a:buNone/>
              <a:defRPr/>
            </a:pPr>
            <a:r>
              <a:rPr lang="fr-FR" b="1" dirty="0">
                <a:solidFill>
                  <a:srgbClr val="1F4E79"/>
                </a:solidFill>
              </a:rPr>
              <a:t> </a:t>
            </a:r>
          </a:p>
          <a:p>
            <a:pPr>
              <a:defRPr/>
            </a:pPr>
            <a:r>
              <a:rPr lang="fr-FR" sz="1900" b="1" dirty="0">
                <a:solidFill>
                  <a:srgbClr val="1F4E79"/>
                </a:solidFill>
              </a:rPr>
              <a:t>Le service Information conseil aux familles et son référent École et monde professionnel à l’Apel départementale ou académique</a:t>
            </a:r>
          </a:p>
          <a:p>
            <a:pPr>
              <a:defRPr/>
            </a:pPr>
            <a:r>
              <a:rPr lang="fr-FR" sz="1900" b="1" dirty="0">
                <a:solidFill>
                  <a:srgbClr val="1F4E79"/>
                </a:solidFill>
              </a:rPr>
              <a:t>Les autres BDI Orientation</a:t>
            </a:r>
          </a:p>
          <a:p>
            <a:pPr>
              <a:defRPr/>
            </a:pPr>
            <a:r>
              <a:rPr lang="fr-FR" sz="1900" b="1" dirty="0">
                <a:solidFill>
                  <a:srgbClr val="1F4E79"/>
                </a:solidFill>
              </a:rPr>
              <a:t>Les partenaires nationaux de l’Apel, éventuellement avec des conventions locales</a:t>
            </a:r>
          </a:p>
          <a:p>
            <a:pPr>
              <a:defRPr/>
            </a:pPr>
            <a:r>
              <a:rPr lang="fr-FR" sz="1900" b="1" dirty="0">
                <a:solidFill>
                  <a:srgbClr val="1F4E79"/>
                </a:solidFill>
              </a:rPr>
              <a:t>Les collectivités locales, chambre des Métiers, chambre de Commerce, organisations professionnelles…</a:t>
            </a:r>
          </a:p>
          <a:p>
            <a:pPr>
              <a:defRPr/>
            </a:pPr>
            <a:r>
              <a:rPr lang="fr-FR" sz="1900" b="1" dirty="0">
                <a:solidFill>
                  <a:srgbClr val="1F4E79"/>
                </a:solidFill>
              </a:rPr>
              <a:t>Le service diocésain de psychologie</a:t>
            </a:r>
          </a:p>
          <a:p>
            <a:endParaRPr lang="fr-FR" dirty="0"/>
          </a:p>
        </p:txBody>
      </p:sp>
      <p:sp>
        <p:nvSpPr>
          <p:cNvPr id="4" name="Espace réservé du numéro de diapositive 3"/>
          <p:cNvSpPr>
            <a:spLocks noGrp="1"/>
          </p:cNvSpPr>
          <p:nvPr>
            <p:ph type="sldNum" sz="quarter" idx="12"/>
          </p:nvPr>
        </p:nvSpPr>
        <p:spPr>
          <a:xfrm>
            <a:off x="6664039" y="6217800"/>
            <a:ext cx="2133600" cy="365125"/>
          </a:xfrm>
        </p:spPr>
        <p:txBody>
          <a:bodyPr/>
          <a:lstStyle/>
          <a:p>
            <a:fld id="{96538381-93E3-BB47-9751-DACDB8DC3AD3}" type="slidenum">
              <a:rPr lang="fr-FR" smtClean="0"/>
              <a:t>14</a:t>
            </a:fld>
            <a:endParaRPr lang="fr-FR" dirty="0"/>
          </a:p>
        </p:txBody>
      </p:sp>
      <p:sp>
        <p:nvSpPr>
          <p:cNvPr id="7" name="Rectangle 6">
            <a:extLst>
              <a:ext uri="{FF2B5EF4-FFF2-40B4-BE49-F238E27FC236}">
                <a16:creationId xmlns:a16="http://schemas.microsoft.com/office/drawing/2014/main" id="{75FA2A0C-DA2B-E747-BB32-36D8671B601F}"/>
              </a:ext>
            </a:extLst>
          </p:cNvPr>
          <p:cNvSpPr/>
          <p:nvPr/>
        </p:nvSpPr>
        <p:spPr>
          <a:xfrm>
            <a:off x="3005859" y="1252105"/>
            <a:ext cx="3602182" cy="456407"/>
          </a:xfrm>
          <a:prstGeom prst="rect">
            <a:avLst/>
          </a:prstGeom>
        </p:spPr>
        <p:txBody>
          <a:bodyPr wrap="square">
            <a:spAutoFit/>
          </a:bodyPr>
          <a:lstStyle/>
          <a:p>
            <a:pPr lvl="0">
              <a:lnSpc>
                <a:spcPts val="2800"/>
              </a:lnSpc>
            </a:pPr>
            <a:r>
              <a:rPr lang="fr-FR" sz="2400" b="1" dirty="0">
                <a:solidFill>
                  <a:srgbClr val="20A69E"/>
                </a:solidFill>
              </a:rPr>
              <a:t>Dans l’établissement</a:t>
            </a:r>
          </a:p>
        </p:txBody>
      </p:sp>
      <p:sp>
        <p:nvSpPr>
          <p:cNvPr id="8" name="Rectangle 7">
            <a:extLst>
              <a:ext uri="{FF2B5EF4-FFF2-40B4-BE49-F238E27FC236}">
                <a16:creationId xmlns:a16="http://schemas.microsoft.com/office/drawing/2014/main" id="{C3F9AAFC-A368-CC4A-B2CD-6879B7841F7B}"/>
              </a:ext>
            </a:extLst>
          </p:cNvPr>
          <p:cNvSpPr/>
          <p:nvPr/>
        </p:nvSpPr>
        <p:spPr>
          <a:xfrm>
            <a:off x="2479964" y="3869616"/>
            <a:ext cx="5860472" cy="456407"/>
          </a:xfrm>
          <a:prstGeom prst="rect">
            <a:avLst/>
          </a:prstGeom>
        </p:spPr>
        <p:txBody>
          <a:bodyPr wrap="square">
            <a:spAutoFit/>
          </a:bodyPr>
          <a:lstStyle/>
          <a:p>
            <a:pPr lvl="0">
              <a:lnSpc>
                <a:spcPts val="2800"/>
              </a:lnSpc>
            </a:pPr>
            <a:r>
              <a:rPr lang="fr-FR" sz="2400" b="1" dirty="0">
                <a:solidFill>
                  <a:srgbClr val="20A69E"/>
                </a:solidFill>
              </a:rPr>
              <a:t>A l’extérieur de l’établissement</a:t>
            </a:r>
          </a:p>
        </p:txBody>
      </p:sp>
    </p:spTree>
    <p:extLst>
      <p:ext uri="{BB962C8B-B14F-4D97-AF65-F5344CB8AC3E}">
        <p14:creationId xmlns:p14="http://schemas.microsoft.com/office/powerpoint/2010/main" val="35828902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5944" y="394998"/>
            <a:ext cx="7860532" cy="447675"/>
          </a:xfrm>
        </p:spPr>
        <p:txBody>
          <a:bodyPr/>
          <a:lstStyle/>
          <a:p>
            <a:r>
              <a:rPr lang="fr-FR" sz="2000" b="1" dirty="0">
                <a:solidFill>
                  <a:schemeClr val="bg1"/>
                </a:solidFill>
                <a:latin typeface="Martel Sans Black"/>
                <a:cs typeface="Martel Sans Black"/>
              </a:rPr>
              <a:t>L’Apel de l’établissement crée un BDI Orientation</a:t>
            </a:r>
            <a:endParaRPr lang="fr-FR" sz="2000" dirty="0">
              <a:solidFill>
                <a:schemeClr val="bg1"/>
              </a:solidFill>
            </a:endParaRPr>
          </a:p>
        </p:txBody>
      </p:sp>
      <p:sp>
        <p:nvSpPr>
          <p:cNvPr id="3" name="Espace réservé du contenu 2"/>
          <p:cNvSpPr>
            <a:spLocks noGrp="1"/>
          </p:cNvSpPr>
          <p:nvPr>
            <p:ph idx="1"/>
          </p:nvPr>
        </p:nvSpPr>
        <p:spPr>
          <a:xfrm>
            <a:off x="457200" y="1797386"/>
            <a:ext cx="8229600" cy="4771687"/>
          </a:xfrm>
        </p:spPr>
        <p:txBody>
          <a:bodyPr>
            <a:normAutofit fontScale="77500" lnSpcReduction="20000"/>
          </a:bodyPr>
          <a:lstStyle/>
          <a:p>
            <a:pPr marL="0" lvl="0" indent="0" algn="ctr" defTabSz="914400" eaLnBrk="0" fontAlgn="base" hangingPunct="0">
              <a:spcBef>
                <a:spcPts val="0"/>
              </a:spcBef>
              <a:spcAft>
                <a:spcPct val="0"/>
              </a:spcAft>
              <a:buNone/>
              <a:defRPr/>
            </a:pPr>
            <a:r>
              <a:rPr lang="fr-FR" sz="2900" b="1" kern="0" dirty="0">
                <a:solidFill>
                  <a:srgbClr val="C40B74"/>
                </a:solidFill>
                <a:latin typeface="+mj-lt"/>
                <a:sym typeface="Wingdings 3"/>
              </a:rPr>
              <a:t>Avec l’accord du chef d’établissement </a:t>
            </a:r>
          </a:p>
          <a:p>
            <a:pPr marL="0" lvl="0" indent="0" algn="ctr" defTabSz="914400" eaLnBrk="0" fontAlgn="base" hangingPunct="0">
              <a:spcBef>
                <a:spcPts val="0"/>
              </a:spcBef>
              <a:spcAft>
                <a:spcPct val="0"/>
              </a:spcAft>
              <a:buNone/>
              <a:defRPr/>
            </a:pPr>
            <a:r>
              <a:rPr lang="fr-FR" sz="2900" b="1" kern="0" dirty="0">
                <a:solidFill>
                  <a:srgbClr val="C40B74"/>
                </a:solidFill>
                <a:latin typeface="+mj-lt"/>
                <a:sym typeface="Wingdings 3"/>
              </a:rPr>
              <a:t>et l’appui du service Information et  conseil aux familles</a:t>
            </a:r>
          </a:p>
          <a:p>
            <a:pPr marL="0" lvl="0" indent="0" defTabSz="914400" eaLnBrk="0" fontAlgn="base" hangingPunct="0">
              <a:spcAft>
                <a:spcPct val="0"/>
              </a:spcAft>
              <a:buNone/>
              <a:defRPr/>
            </a:pPr>
            <a:endParaRPr lang="fr-FR" sz="1800" kern="0" dirty="0">
              <a:solidFill>
                <a:srgbClr val="F19832"/>
              </a:solidFill>
              <a:latin typeface="Arial"/>
              <a:sym typeface="Wingdings 3"/>
            </a:endParaRPr>
          </a:p>
          <a:p>
            <a:pPr defTabSz="914400" eaLnBrk="0" fontAlgn="base" hangingPunct="0">
              <a:spcAft>
                <a:spcPct val="0"/>
              </a:spcAft>
              <a:defRPr/>
            </a:pPr>
            <a:r>
              <a:rPr lang="fr-FR" sz="2300" b="1" kern="0" dirty="0">
                <a:solidFill>
                  <a:srgbClr val="1F4E79"/>
                </a:solidFill>
                <a:latin typeface="+mj-lt"/>
              </a:rPr>
              <a:t>L’Apel constitue une équipe de parents et envisage leur formation ;</a:t>
            </a:r>
          </a:p>
          <a:p>
            <a:pPr marL="457200" lvl="0" indent="-457200" defTabSz="914400" eaLnBrk="0" fontAlgn="base" hangingPunct="0">
              <a:spcAft>
                <a:spcPct val="0"/>
              </a:spcAft>
              <a:buNone/>
              <a:defRPr/>
            </a:pPr>
            <a:endParaRPr lang="fr-FR" sz="2300" b="1" kern="0" dirty="0">
              <a:solidFill>
                <a:srgbClr val="1F4E79"/>
              </a:solidFill>
              <a:latin typeface="+mj-lt"/>
            </a:endParaRPr>
          </a:p>
          <a:p>
            <a:pPr algn="just" defTabSz="914400" eaLnBrk="0" fontAlgn="base" hangingPunct="0">
              <a:spcBef>
                <a:spcPts val="0"/>
              </a:spcBef>
              <a:spcAft>
                <a:spcPct val="0"/>
              </a:spcAft>
              <a:defRPr/>
            </a:pPr>
            <a:r>
              <a:rPr lang="fr-FR" sz="2300" b="1" kern="0" dirty="0">
                <a:solidFill>
                  <a:srgbClr val="1F4E79"/>
                </a:solidFill>
                <a:latin typeface="+mj-lt"/>
              </a:rPr>
              <a:t>L’Apel organise le fonctionnement du BDI Orientation : budget, local, mobilier, ordinateur, accès internet, planning en lien avec les professeurs principaux et/ou l’équipe de pilotage d’accompagnement à l’orientation, communication, signalisation ;</a:t>
            </a:r>
          </a:p>
          <a:p>
            <a:pPr marL="0" lvl="0" indent="0" algn="just" defTabSz="914400" eaLnBrk="0" fontAlgn="base" hangingPunct="0">
              <a:spcBef>
                <a:spcPts val="0"/>
              </a:spcBef>
              <a:spcAft>
                <a:spcPct val="0"/>
              </a:spcAft>
              <a:buNone/>
              <a:defRPr/>
            </a:pPr>
            <a:endParaRPr lang="fr-FR" sz="2300" b="1" kern="0" dirty="0">
              <a:solidFill>
                <a:srgbClr val="1F4E79"/>
              </a:solidFill>
              <a:latin typeface="+mj-lt"/>
            </a:endParaRPr>
          </a:p>
          <a:p>
            <a:pPr algn="just" defTabSz="914400" eaLnBrk="0" fontAlgn="base" hangingPunct="0">
              <a:spcBef>
                <a:spcPts val="0"/>
              </a:spcBef>
              <a:spcAft>
                <a:spcPct val="0"/>
              </a:spcAft>
              <a:defRPr/>
            </a:pPr>
            <a:r>
              <a:rPr lang="fr-FR" sz="2300" b="1" kern="0" dirty="0">
                <a:solidFill>
                  <a:srgbClr val="1F4E79"/>
                </a:solidFill>
                <a:latin typeface="+mj-lt"/>
              </a:rPr>
              <a:t> L’Apel rassemble la documentation : supports papier, applications, sites internet, kiosque Onisep + autres revues ;</a:t>
            </a:r>
          </a:p>
          <a:p>
            <a:pPr marL="457200" lvl="0" indent="-457200" algn="just" defTabSz="914400" eaLnBrk="0" fontAlgn="base" hangingPunct="0">
              <a:spcBef>
                <a:spcPts val="0"/>
              </a:spcBef>
              <a:spcAft>
                <a:spcPct val="0"/>
              </a:spcAft>
              <a:buNone/>
              <a:defRPr/>
            </a:pPr>
            <a:endParaRPr lang="fr-FR" sz="2300" b="1" kern="0" dirty="0">
              <a:solidFill>
                <a:srgbClr val="1F4E79"/>
              </a:solidFill>
              <a:latin typeface="+mj-lt"/>
            </a:endParaRPr>
          </a:p>
          <a:p>
            <a:pPr algn="just" defTabSz="914400" eaLnBrk="0" fontAlgn="base" hangingPunct="0">
              <a:spcBef>
                <a:spcPts val="0"/>
              </a:spcBef>
              <a:spcAft>
                <a:spcPct val="0"/>
              </a:spcAft>
              <a:defRPr/>
            </a:pPr>
            <a:r>
              <a:rPr lang="fr-FR" sz="2300" b="1" kern="0" dirty="0">
                <a:solidFill>
                  <a:srgbClr val="1F4E79"/>
                </a:solidFill>
                <a:latin typeface="+mj-lt"/>
              </a:rPr>
              <a:t> L’Apel développe la communication du BDI Orientation auprès de la communauté éducative et des élèves ;</a:t>
            </a:r>
          </a:p>
          <a:p>
            <a:pPr marL="0" indent="0" algn="just" defTabSz="914400" eaLnBrk="0" fontAlgn="base" hangingPunct="0">
              <a:spcBef>
                <a:spcPts val="0"/>
              </a:spcBef>
              <a:spcAft>
                <a:spcPct val="0"/>
              </a:spcAft>
              <a:buNone/>
              <a:defRPr/>
            </a:pPr>
            <a:endParaRPr lang="fr-FR" sz="2300" b="1" kern="0" dirty="0">
              <a:solidFill>
                <a:srgbClr val="1F4E79"/>
              </a:solidFill>
              <a:latin typeface="+mj-lt"/>
            </a:endParaRPr>
          </a:p>
          <a:p>
            <a:pPr algn="just" defTabSz="914400" eaLnBrk="0" fontAlgn="base" hangingPunct="0">
              <a:spcBef>
                <a:spcPts val="0"/>
              </a:spcBef>
              <a:spcAft>
                <a:spcPct val="0"/>
              </a:spcAft>
              <a:defRPr/>
            </a:pPr>
            <a:r>
              <a:rPr lang="fr-FR" sz="2300" b="1" kern="0" dirty="0">
                <a:solidFill>
                  <a:srgbClr val="1F4E79"/>
                </a:solidFill>
                <a:latin typeface="+mj-lt"/>
              </a:rPr>
              <a:t>Le BDI Orientation prépare et organise des ateliers collectifs de jeunes (connaissance de soi, des métiers, identification des compétences personnelles et comportementales des jeunes…).</a:t>
            </a:r>
          </a:p>
          <a:p>
            <a:pPr algn="just" defTabSz="914400" eaLnBrk="0" fontAlgn="base" hangingPunct="0">
              <a:spcBef>
                <a:spcPts val="0"/>
              </a:spcBef>
              <a:spcAft>
                <a:spcPct val="0"/>
              </a:spcAft>
              <a:defRPr/>
            </a:pPr>
            <a:endParaRPr lang="fr-FR" sz="1900" b="1" kern="0" dirty="0">
              <a:solidFill>
                <a:srgbClr val="1F4E79"/>
              </a:solidFill>
              <a:latin typeface="Calibri" panose="020F0502020204030204" pitchFamily="34" charset="0"/>
            </a:endParaRPr>
          </a:p>
          <a:p>
            <a:pPr marL="0" indent="0">
              <a:buNone/>
            </a:pPr>
            <a:endParaRPr lang="fr-FR" dirty="0"/>
          </a:p>
        </p:txBody>
      </p:sp>
      <p:sp>
        <p:nvSpPr>
          <p:cNvPr id="4" name="Espace réservé du numéro de diapositive 3"/>
          <p:cNvSpPr>
            <a:spLocks noGrp="1"/>
          </p:cNvSpPr>
          <p:nvPr>
            <p:ph type="sldNum" sz="quarter" idx="12"/>
          </p:nvPr>
        </p:nvSpPr>
        <p:spPr>
          <a:xfrm>
            <a:off x="6664039" y="6203948"/>
            <a:ext cx="2133600" cy="365125"/>
          </a:xfrm>
        </p:spPr>
        <p:txBody>
          <a:bodyPr/>
          <a:lstStyle/>
          <a:p>
            <a:fld id="{96538381-93E3-BB47-9751-DACDB8DC3AD3}" type="slidenum">
              <a:rPr lang="fr-FR" smtClean="0"/>
              <a:t>15</a:t>
            </a:fld>
            <a:endParaRPr lang="fr-FR" dirty="0"/>
          </a:p>
        </p:txBody>
      </p:sp>
      <p:sp>
        <p:nvSpPr>
          <p:cNvPr id="6" name="Rectangle 5">
            <a:extLst>
              <a:ext uri="{FF2B5EF4-FFF2-40B4-BE49-F238E27FC236}">
                <a16:creationId xmlns:a16="http://schemas.microsoft.com/office/drawing/2014/main" id="{80878C8E-A182-734A-89CB-DED1CFBB8F3E}"/>
              </a:ext>
            </a:extLst>
          </p:cNvPr>
          <p:cNvSpPr/>
          <p:nvPr/>
        </p:nvSpPr>
        <p:spPr>
          <a:xfrm>
            <a:off x="2687205" y="1174175"/>
            <a:ext cx="4392468" cy="456407"/>
          </a:xfrm>
          <a:prstGeom prst="rect">
            <a:avLst/>
          </a:prstGeom>
        </p:spPr>
        <p:txBody>
          <a:bodyPr wrap="square">
            <a:spAutoFit/>
          </a:bodyPr>
          <a:lstStyle/>
          <a:p>
            <a:pPr lvl="0">
              <a:lnSpc>
                <a:spcPts val="2800"/>
              </a:lnSpc>
            </a:pPr>
            <a:r>
              <a:rPr lang="fr-FR" sz="2400" b="1" dirty="0">
                <a:solidFill>
                  <a:srgbClr val="20A69E"/>
                </a:solidFill>
              </a:rPr>
              <a:t>Pour accueillir les élèves</a:t>
            </a:r>
          </a:p>
        </p:txBody>
      </p:sp>
    </p:spTree>
    <p:extLst>
      <p:ext uri="{BB962C8B-B14F-4D97-AF65-F5344CB8AC3E}">
        <p14:creationId xmlns:p14="http://schemas.microsoft.com/office/powerpoint/2010/main" val="11784201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a:xfrm>
            <a:off x="6553200" y="6223346"/>
            <a:ext cx="2133600" cy="365125"/>
          </a:xfrm>
        </p:spPr>
        <p:txBody>
          <a:bodyPr/>
          <a:lstStyle/>
          <a:p>
            <a:fld id="{96538381-93E3-BB47-9751-DACDB8DC3AD3}" type="slidenum">
              <a:rPr lang="fr-FR" smtClean="0"/>
              <a:t>16</a:t>
            </a:fld>
            <a:endParaRPr lang="fr-FR" dirty="0"/>
          </a:p>
        </p:txBody>
      </p:sp>
      <p:sp>
        <p:nvSpPr>
          <p:cNvPr id="7" name="Espace réservé du contenu 6"/>
          <p:cNvSpPr>
            <a:spLocks noGrp="1"/>
          </p:cNvSpPr>
          <p:nvPr>
            <p:ph idx="1"/>
          </p:nvPr>
        </p:nvSpPr>
        <p:spPr>
          <a:xfrm>
            <a:off x="457200" y="1600200"/>
            <a:ext cx="8229600" cy="5016910"/>
          </a:xfrm>
        </p:spPr>
        <p:txBody>
          <a:bodyPr>
            <a:normAutofit/>
          </a:bodyPr>
          <a:lstStyle/>
          <a:p>
            <a:pPr marL="0" indent="0" algn="ctr">
              <a:spcBef>
                <a:spcPts val="0"/>
              </a:spcBef>
              <a:buNone/>
              <a:defRPr/>
            </a:pPr>
            <a:r>
              <a:rPr lang="fr-FR" sz="2000" b="1" dirty="0">
                <a:solidFill>
                  <a:srgbClr val="C40B74"/>
                </a:solidFill>
                <a:sym typeface="Wingdings 3"/>
              </a:rPr>
              <a:t>Avec l’accord du chef d’établissement,</a:t>
            </a:r>
          </a:p>
          <a:p>
            <a:pPr marL="0" indent="0" algn="ctr">
              <a:spcBef>
                <a:spcPts val="0"/>
              </a:spcBef>
              <a:buNone/>
              <a:defRPr/>
            </a:pPr>
            <a:r>
              <a:rPr lang="fr-FR" sz="2000" b="1" dirty="0">
                <a:solidFill>
                  <a:srgbClr val="C40B74"/>
                </a:solidFill>
                <a:sym typeface="Wingdings 3"/>
              </a:rPr>
              <a:t>l’appui du service Information et conseil aux familles, </a:t>
            </a:r>
          </a:p>
          <a:p>
            <a:pPr marL="0" indent="0" algn="ctr">
              <a:spcBef>
                <a:spcPts val="0"/>
              </a:spcBef>
              <a:buNone/>
              <a:defRPr/>
            </a:pPr>
            <a:r>
              <a:rPr lang="fr-FR" sz="2000" b="1" dirty="0">
                <a:solidFill>
                  <a:srgbClr val="C40B74"/>
                </a:solidFill>
                <a:sym typeface="Wingdings 3"/>
              </a:rPr>
              <a:t>la ressource du référent École &amp; monde professionnel,</a:t>
            </a:r>
          </a:p>
          <a:p>
            <a:pPr marL="0" indent="0" algn="ctr">
              <a:spcBef>
                <a:spcPts val="0"/>
              </a:spcBef>
              <a:buNone/>
              <a:defRPr/>
            </a:pPr>
            <a:r>
              <a:rPr lang="fr-FR" sz="2000" b="1" dirty="0">
                <a:solidFill>
                  <a:srgbClr val="C40B74"/>
                </a:solidFill>
                <a:sym typeface="Wingdings 3"/>
              </a:rPr>
              <a:t>les enseignants</a:t>
            </a:r>
          </a:p>
          <a:p>
            <a:pPr marL="0" indent="0">
              <a:spcBef>
                <a:spcPts val="0"/>
              </a:spcBef>
              <a:buNone/>
              <a:defRPr/>
            </a:pPr>
            <a:endParaRPr lang="fr-FR" sz="1600" dirty="0">
              <a:solidFill>
                <a:srgbClr val="F19832"/>
              </a:solidFill>
              <a:sym typeface="Wingdings 3"/>
            </a:endParaRPr>
          </a:p>
          <a:p>
            <a:pPr marL="285750" indent="-285750">
              <a:lnSpc>
                <a:spcPts val="1500"/>
              </a:lnSpc>
              <a:spcBef>
                <a:spcPts val="900"/>
              </a:spcBef>
              <a:buFont typeface="Arial" panose="020B0604020202020204" pitchFamily="34" charset="0"/>
              <a:buChar char="•"/>
              <a:defRPr/>
            </a:pPr>
            <a:r>
              <a:rPr lang="fr-FR" sz="1600" b="1" dirty="0">
                <a:solidFill>
                  <a:srgbClr val="1F4E79"/>
                </a:solidFill>
              </a:rPr>
              <a:t>Initier des rencontres entre élèves, professionnels, anciens élèves, étudiants</a:t>
            </a:r>
            <a:endParaRPr lang="fr-FR" sz="1600" b="1" dirty="0">
              <a:solidFill>
                <a:srgbClr val="1F4E79"/>
              </a:solidFill>
              <a:sym typeface="Wingdings 3"/>
            </a:endParaRPr>
          </a:p>
          <a:p>
            <a:pPr marL="285750" indent="-285750">
              <a:lnSpc>
                <a:spcPts val="1500"/>
              </a:lnSpc>
              <a:spcBef>
                <a:spcPts val="900"/>
              </a:spcBef>
              <a:buFont typeface="Arial" panose="020B0604020202020204" pitchFamily="34" charset="0"/>
              <a:buChar char="•"/>
              <a:defRPr/>
            </a:pPr>
            <a:r>
              <a:rPr lang="fr-FR" sz="1600" b="1" dirty="0">
                <a:solidFill>
                  <a:srgbClr val="1F4E79"/>
                </a:solidFill>
                <a:sym typeface="Wingdings 3"/>
              </a:rPr>
              <a:t>Mettre en œuvre l’opération « Trouve ton stage »</a:t>
            </a:r>
          </a:p>
          <a:p>
            <a:pPr marL="285750" indent="-285750">
              <a:lnSpc>
                <a:spcPts val="1500"/>
              </a:lnSpc>
              <a:spcBef>
                <a:spcPts val="900"/>
              </a:spcBef>
              <a:buFont typeface="Arial" panose="020B0604020202020204" pitchFamily="34" charset="0"/>
              <a:buChar char="•"/>
              <a:defRPr/>
            </a:pPr>
            <a:r>
              <a:rPr lang="fr-FR" sz="1600" b="1" dirty="0">
                <a:solidFill>
                  <a:srgbClr val="1F4E79"/>
                </a:solidFill>
                <a:sym typeface="Wingdings 3"/>
              </a:rPr>
              <a:t>Relayer des propositions de stages du référent EMP</a:t>
            </a:r>
          </a:p>
          <a:p>
            <a:pPr marL="285750" indent="-285750">
              <a:lnSpc>
                <a:spcPts val="1500"/>
              </a:lnSpc>
              <a:spcBef>
                <a:spcPts val="900"/>
              </a:spcBef>
              <a:buFont typeface="Arial" panose="020B0604020202020204" pitchFamily="34" charset="0"/>
              <a:buChar char="•"/>
              <a:defRPr/>
            </a:pPr>
            <a:r>
              <a:rPr lang="fr-FR" sz="1600" b="1" dirty="0">
                <a:solidFill>
                  <a:srgbClr val="1F4E79"/>
                </a:solidFill>
              </a:rPr>
              <a:t>Proposer des ateliers autour de la recherche de stages, la rédaction de CV, la conduite d’entretiens…</a:t>
            </a:r>
          </a:p>
          <a:p>
            <a:pPr marL="285750" indent="-285750">
              <a:lnSpc>
                <a:spcPts val="1500"/>
              </a:lnSpc>
              <a:spcBef>
                <a:spcPts val="900"/>
              </a:spcBef>
              <a:buFont typeface="Arial" panose="020B0604020202020204" pitchFamily="34" charset="0"/>
              <a:buChar char="•"/>
              <a:defRPr/>
            </a:pPr>
            <a:r>
              <a:rPr lang="fr-FR" sz="1600" b="1" dirty="0">
                <a:solidFill>
                  <a:srgbClr val="1F4E79"/>
                </a:solidFill>
              </a:rPr>
              <a:t>Se rapprocher des enseignants de l’école primaire pour mettre en place des actions de sensibilisation des élèves sur la découverte des métiers </a:t>
            </a:r>
            <a:endParaRPr lang="fr-FR" sz="1600" b="1" dirty="0">
              <a:solidFill>
                <a:srgbClr val="1F4E79"/>
              </a:solidFill>
              <a:sym typeface="Wingdings 3"/>
            </a:endParaRPr>
          </a:p>
          <a:p>
            <a:pPr marL="285750" indent="-285750">
              <a:lnSpc>
                <a:spcPts val="1500"/>
              </a:lnSpc>
              <a:spcBef>
                <a:spcPts val="900"/>
              </a:spcBef>
              <a:buFont typeface="Arial" panose="020B0604020202020204" pitchFamily="34" charset="0"/>
              <a:buChar char="•"/>
              <a:defRPr/>
            </a:pPr>
            <a:r>
              <a:rPr lang="fr-FR" sz="1600" b="1" dirty="0">
                <a:solidFill>
                  <a:srgbClr val="1F4E79"/>
                </a:solidFill>
              </a:rPr>
              <a:t>Initier et ou participer à des opérations encouragées par l’Apel, notamment des mini-entreprises, une classe en entreprise, le concours « je filme le métier qui me plait » …</a:t>
            </a:r>
            <a:endParaRPr lang="fr-FR" sz="1600" b="1" dirty="0">
              <a:solidFill>
                <a:srgbClr val="1F4E79"/>
              </a:solidFill>
              <a:sym typeface="Wingdings 3"/>
            </a:endParaRPr>
          </a:p>
          <a:p>
            <a:pPr marL="285750" indent="-285750">
              <a:lnSpc>
                <a:spcPts val="1500"/>
              </a:lnSpc>
              <a:spcBef>
                <a:spcPts val="900"/>
              </a:spcBef>
              <a:buFont typeface="Arial" panose="020B0604020202020204" pitchFamily="34" charset="0"/>
              <a:buChar char="•"/>
              <a:defRPr/>
            </a:pPr>
            <a:r>
              <a:rPr lang="fr-FR" sz="1600" b="1" dirty="0">
                <a:solidFill>
                  <a:srgbClr val="1F4E79"/>
                </a:solidFill>
              </a:rPr>
              <a:t>Organiser une visite d’entreprise, une sortie dans un salon, un forum des métiers…</a:t>
            </a:r>
          </a:p>
          <a:p>
            <a:pPr marL="285750" indent="-285750">
              <a:lnSpc>
                <a:spcPts val="1500"/>
              </a:lnSpc>
              <a:spcBef>
                <a:spcPts val="900"/>
              </a:spcBef>
              <a:buFont typeface="Arial" panose="020B0604020202020204" pitchFamily="34" charset="0"/>
              <a:buChar char="•"/>
              <a:defRPr/>
            </a:pPr>
            <a:r>
              <a:rPr lang="fr-FR" sz="1600" b="1" dirty="0">
                <a:solidFill>
                  <a:srgbClr val="1F4E79"/>
                </a:solidFill>
              </a:rPr>
              <a:t>Préparer une participation aux portes ouvertes d’une école…</a:t>
            </a:r>
          </a:p>
          <a:p>
            <a:endParaRPr lang="fr-FR" dirty="0"/>
          </a:p>
        </p:txBody>
      </p:sp>
      <p:sp>
        <p:nvSpPr>
          <p:cNvPr id="10" name="Rectangle 9">
            <a:extLst>
              <a:ext uri="{FF2B5EF4-FFF2-40B4-BE49-F238E27FC236}">
                <a16:creationId xmlns:a16="http://schemas.microsoft.com/office/drawing/2014/main" id="{5C78E51F-58AB-F343-BAF6-3088F6C56380}"/>
              </a:ext>
            </a:extLst>
          </p:cNvPr>
          <p:cNvSpPr/>
          <p:nvPr/>
        </p:nvSpPr>
        <p:spPr>
          <a:xfrm>
            <a:off x="1386348" y="1174175"/>
            <a:ext cx="6449962" cy="456407"/>
          </a:xfrm>
          <a:prstGeom prst="rect">
            <a:avLst/>
          </a:prstGeom>
        </p:spPr>
        <p:txBody>
          <a:bodyPr wrap="square">
            <a:spAutoFit/>
          </a:bodyPr>
          <a:lstStyle/>
          <a:p>
            <a:pPr lvl="0" algn="ctr">
              <a:lnSpc>
                <a:spcPts val="2800"/>
              </a:lnSpc>
            </a:pPr>
            <a:r>
              <a:rPr lang="fr-FR" sz="2400" b="1" dirty="0">
                <a:solidFill>
                  <a:srgbClr val="20A69E"/>
                </a:solidFill>
              </a:rPr>
              <a:t>Pour mettre en place des actions</a:t>
            </a:r>
          </a:p>
        </p:txBody>
      </p:sp>
      <p:sp>
        <p:nvSpPr>
          <p:cNvPr id="11" name="Titre 1">
            <a:extLst>
              <a:ext uri="{FF2B5EF4-FFF2-40B4-BE49-F238E27FC236}">
                <a16:creationId xmlns:a16="http://schemas.microsoft.com/office/drawing/2014/main" id="{3FD379FA-2CFA-3745-9A12-11C8B07C88B8}"/>
              </a:ext>
            </a:extLst>
          </p:cNvPr>
          <p:cNvSpPr>
            <a:spLocks noGrp="1"/>
          </p:cNvSpPr>
          <p:nvPr>
            <p:ph type="title"/>
          </p:nvPr>
        </p:nvSpPr>
        <p:spPr>
          <a:xfrm>
            <a:off x="329663" y="363367"/>
            <a:ext cx="7783559" cy="603325"/>
          </a:xfrm>
        </p:spPr>
        <p:txBody>
          <a:bodyPr/>
          <a:lstStyle/>
          <a:p>
            <a:r>
              <a:rPr lang="fr-FR" sz="2000" b="1" dirty="0">
                <a:solidFill>
                  <a:schemeClr val="bg1"/>
                </a:solidFill>
                <a:latin typeface="Martel Sans Black"/>
                <a:cs typeface="Martel Sans Black"/>
              </a:rPr>
              <a:t>L’Apel de l’établissement crée un BDI Orientation</a:t>
            </a:r>
            <a:endParaRPr lang="fr-FR" sz="2000" dirty="0">
              <a:solidFill>
                <a:schemeClr val="bg1"/>
              </a:solidFill>
            </a:endParaRPr>
          </a:p>
        </p:txBody>
      </p:sp>
    </p:spTree>
    <p:extLst>
      <p:ext uri="{BB962C8B-B14F-4D97-AF65-F5344CB8AC3E}">
        <p14:creationId xmlns:p14="http://schemas.microsoft.com/office/powerpoint/2010/main" val="8826685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06400"/>
            <a:ext cx="8229600" cy="1011238"/>
          </a:xfrm>
        </p:spPr>
        <p:txBody>
          <a:bodyPr/>
          <a:lstStyle/>
          <a:p>
            <a:r>
              <a:rPr lang="fr-FR" sz="2000" b="1" dirty="0">
                <a:solidFill>
                  <a:schemeClr val="bg1"/>
                </a:solidFill>
                <a:latin typeface="Martel Sans Black"/>
                <a:cs typeface="Martel Sans Black"/>
              </a:rPr>
              <a:t>Les six défis de l’Apel pour le BDI Orientation</a:t>
            </a:r>
            <a:endParaRPr lang="fr-FR" sz="4000" dirty="0">
              <a:solidFill>
                <a:schemeClr val="bg1"/>
              </a:solidFill>
            </a:endParaRPr>
          </a:p>
        </p:txBody>
      </p:sp>
      <p:sp>
        <p:nvSpPr>
          <p:cNvPr id="3" name="Espace réservé du contenu 2"/>
          <p:cNvSpPr>
            <a:spLocks noGrp="1"/>
          </p:cNvSpPr>
          <p:nvPr>
            <p:ph idx="1"/>
          </p:nvPr>
        </p:nvSpPr>
        <p:spPr>
          <a:xfrm>
            <a:off x="332509" y="1345273"/>
            <a:ext cx="8525155" cy="4797727"/>
          </a:xfrm>
        </p:spPr>
        <p:txBody>
          <a:bodyPr>
            <a:noAutofit/>
          </a:bodyPr>
          <a:lstStyle/>
          <a:p>
            <a:pPr defTabSz="914400" eaLnBrk="0" fontAlgn="base" hangingPunct="0">
              <a:spcAft>
                <a:spcPct val="0"/>
              </a:spcAft>
              <a:defRPr/>
            </a:pPr>
            <a:r>
              <a:rPr lang="fr-FR" sz="1800" b="1" kern="0" dirty="0">
                <a:solidFill>
                  <a:srgbClr val="1F4E79"/>
                </a:solidFill>
                <a:latin typeface="Calibri" panose="020F0502020204030204" pitchFamily="34" charset="0"/>
              </a:rPr>
              <a:t>Un BDI Orientation </a:t>
            </a:r>
            <a:r>
              <a:rPr lang="fr-FR" sz="1800" b="1" kern="0" dirty="0">
                <a:solidFill>
                  <a:srgbClr val="C40B74"/>
                </a:solidFill>
                <a:uFill>
                  <a:solidFill>
                    <a:srgbClr val="F19832"/>
                  </a:solidFill>
                </a:uFill>
                <a:latin typeface="Calibri" panose="020F0502020204030204" pitchFamily="34" charset="0"/>
              </a:rPr>
              <a:t>force de proposition</a:t>
            </a:r>
            <a:r>
              <a:rPr lang="fr-FR" sz="1800" b="1" kern="0" dirty="0">
                <a:solidFill>
                  <a:srgbClr val="C40B74"/>
                </a:solidFill>
                <a:latin typeface="Calibri" panose="020F0502020204030204" pitchFamily="34" charset="0"/>
              </a:rPr>
              <a:t> </a:t>
            </a:r>
            <a:r>
              <a:rPr lang="fr-FR" sz="1800" b="1" kern="0" dirty="0">
                <a:solidFill>
                  <a:srgbClr val="1F4E79"/>
                </a:solidFill>
                <a:latin typeface="Calibri" panose="020F0502020204030204" pitchFamily="34" charset="0"/>
              </a:rPr>
              <a:t>de </a:t>
            </a:r>
            <a:r>
              <a:rPr lang="fr-FR" sz="1800" b="1" kern="0" dirty="0">
                <a:solidFill>
                  <a:srgbClr val="C40B74"/>
                </a:solidFill>
                <a:uFill>
                  <a:solidFill>
                    <a:srgbClr val="F19832"/>
                  </a:solidFill>
                </a:uFill>
                <a:latin typeface="Calibri" panose="020F0502020204030204" pitchFamily="34" charset="0"/>
              </a:rPr>
              <a:t>projets nouveaux</a:t>
            </a:r>
            <a:r>
              <a:rPr lang="fr-FR" sz="1800" b="1" kern="0" dirty="0">
                <a:solidFill>
                  <a:srgbClr val="20A69E"/>
                </a:solidFill>
                <a:uFill>
                  <a:solidFill>
                    <a:srgbClr val="F19832"/>
                  </a:solidFill>
                </a:uFill>
                <a:latin typeface="Calibri" panose="020F0502020204030204" pitchFamily="34" charset="0"/>
              </a:rPr>
              <a:t>, </a:t>
            </a:r>
            <a:r>
              <a:rPr lang="fr-FR" sz="1800" b="1" kern="0" dirty="0">
                <a:solidFill>
                  <a:srgbClr val="1F4E79"/>
                </a:solidFill>
                <a:latin typeface="Calibri" panose="020F0502020204030204" pitchFamily="34" charset="0"/>
              </a:rPr>
              <a:t>du primaire au post-bac</a:t>
            </a:r>
          </a:p>
          <a:p>
            <a:pPr marL="0" lvl="0" indent="0" defTabSz="914400" eaLnBrk="0" fontAlgn="base" hangingPunct="0">
              <a:spcAft>
                <a:spcPct val="0"/>
              </a:spcAft>
              <a:buNone/>
              <a:defRPr/>
            </a:pPr>
            <a:endParaRPr lang="fr-FR" sz="1800" b="1" kern="0" dirty="0">
              <a:solidFill>
                <a:srgbClr val="4597A0"/>
              </a:solidFill>
              <a:latin typeface="Calibri" panose="020F0502020204030204" pitchFamily="34" charset="0"/>
              <a:sym typeface="Wingdings 3"/>
            </a:endParaRPr>
          </a:p>
          <a:p>
            <a:pPr defTabSz="914400" eaLnBrk="0" fontAlgn="base" hangingPunct="0">
              <a:spcAft>
                <a:spcPct val="0"/>
              </a:spcAft>
              <a:defRPr/>
            </a:pPr>
            <a:r>
              <a:rPr lang="fr-FR" sz="1800" b="1" kern="0" dirty="0">
                <a:solidFill>
                  <a:srgbClr val="1F4E79"/>
                </a:solidFill>
                <a:latin typeface="Calibri" panose="020F0502020204030204" pitchFamily="34" charset="0"/>
              </a:rPr>
              <a:t>Un BDI Orientation dans </a:t>
            </a:r>
            <a:r>
              <a:rPr lang="fr-FR" sz="1800" b="1" kern="0" dirty="0">
                <a:solidFill>
                  <a:srgbClr val="C40B74"/>
                </a:solidFill>
                <a:uFill>
                  <a:solidFill>
                    <a:srgbClr val="F19832"/>
                  </a:solidFill>
                </a:uFill>
                <a:latin typeface="Calibri" panose="020F0502020204030204" pitchFamily="34" charset="0"/>
              </a:rPr>
              <a:t>chaque collège et lycée, favorisant les échanges</a:t>
            </a:r>
            <a:r>
              <a:rPr lang="fr-FR" sz="1800" b="1" i="1" kern="0" dirty="0">
                <a:solidFill>
                  <a:srgbClr val="20A69E"/>
                </a:solidFill>
                <a:latin typeface="Calibri" panose="020F0502020204030204" pitchFamily="34" charset="0"/>
              </a:rPr>
              <a:t> </a:t>
            </a:r>
            <a:r>
              <a:rPr lang="fr-FR" sz="1800" b="1" kern="0" dirty="0">
                <a:solidFill>
                  <a:srgbClr val="1F4E79"/>
                </a:solidFill>
                <a:latin typeface="Calibri" panose="020F0502020204030204" pitchFamily="34" charset="0"/>
              </a:rPr>
              <a:t>et proposant une information actualisée avec des personnes disponibles, animant des ateliers collectifs de jeunes </a:t>
            </a:r>
          </a:p>
          <a:p>
            <a:pPr marL="0" lvl="0" indent="0" defTabSz="914400" eaLnBrk="0" fontAlgn="base" hangingPunct="0">
              <a:spcAft>
                <a:spcPct val="0"/>
              </a:spcAft>
              <a:buNone/>
              <a:defRPr/>
            </a:pPr>
            <a:endParaRPr lang="fr-FR" sz="1800" b="1" kern="0" dirty="0">
              <a:solidFill>
                <a:srgbClr val="4597A0"/>
              </a:solidFill>
              <a:latin typeface="Calibri" panose="020F0502020204030204" pitchFamily="34" charset="0"/>
            </a:endParaRPr>
          </a:p>
          <a:p>
            <a:pPr defTabSz="914400" eaLnBrk="0" fontAlgn="base" hangingPunct="0">
              <a:spcAft>
                <a:spcPct val="0"/>
              </a:spcAft>
              <a:defRPr/>
            </a:pPr>
            <a:r>
              <a:rPr lang="fr-FR" sz="1800" b="1" kern="0" dirty="0">
                <a:solidFill>
                  <a:srgbClr val="1F4E79"/>
                </a:solidFill>
                <a:latin typeface="Calibri" panose="020F0502020204030204" pitchFamily="34" charset="0"/>
              </a:rPr>
              <a:t>Un BDI Orientation dont la spécificité est </a:t>
            </a:r>
            <a:r>
              <a:rPr lang="fr-FR" sz="1800" b="1" kern="0" dirty="0">
                <a:solidFill>
                  <a:srgbClr val="C40B74"/>
                </a:solidFill>
                <a:uFill>
                  <a:solidFill>
                    <a:srgbClr val="F19832"/>
                  </a:solidFill>
                </a:uFill>
                <a:latin typeface="Calibri" panose="020F0502020204030204" pitchFamily="34" charset="0"/>
              </a:rPr>
              <a:t>l’engagement des parents</a:t>
            </a:r>
          </a:p>
          <a:p>
            <a:pPr marL="0" lvl="0" indent="0" defTabSz="914400" eaLnBrk="0" fontAlgn="base" hangingPunct="0">
              <a:spcAft>
                <a:spcPct val="0"/>
              </a:spcAft>
              <a:buNone/>
              <a:defRPr/>
            </a:pPr>
            <a:endParaRPr lang="fr-FR" sz="1800" b="1" kern="0" dirty="0">
              <a:solidFill>
                <a:srgbClr val="4597A0"/>
              </a:solidFill>
              <a:latin typeface="Calibri" panose="020F0502020204030204" pitchFamily="34" charset="0"/>
            </a:endParaRPr>
          </a:p>
          <a:p>
            <a:pPr defTabSz="914400" eaLnBrk="0" fontAlgn="base" hangingPunct="0">
              <a:spcAft>
                <a:spcPct val="0"/>
              </a:spcAft>
              <a:defRPr/>
            </a:pPr>
            <a:r>
              <a:rPr lang="fr-FR" sz="1800" b="1" kern="0" dirty="0">
                <a:solidFill>
                  <a:srgbClr val="1F4E79"/>
                </a:solidFill>
                <a:latin typeface="Calibri" panose="020F0502020204030204" pitchFamily="34" charset="0"/>
              </a:rPr>
              <a:t>Un BDI Orientation intégré </a:t>
            </a:r>
            <a:r>
              <a:rPr lang="fr-FR" sz="1800" b="1" kern="0" dirty="0">
                <a:solidFill>
                  <a:srgbClr val="C40B74"/>
                </a:solidFill>
                <a:uFill>
                  <a:solidFill>
                    <a:srgbClr val="F19832"/>
                  </a:solidFill>
                </a:uFill>
                <a:latin typeface="Calibri" panose="020F0502020204030204" pitchFamily="34" charset="0"/>
              </a:rPr>
              <a:t>dans l’équipe de pilotage de l’accompagnement à l’orientation</a:t>
            </a:r>
            <a:r>
              <a:rPr lang="fr-FR" sz="1800" b="1" kern="0" dirty="0">
                <a:solidFill>
                  <a:srgbClr val="20A69E"/>
                </a:solidFill>
                <a:latin typeface="Calibri" panose="020F0502020204030204" pitchFamily="34" charset="0"/>
              </a:rPr>
              <a:t> </a:t>
            </a:r>
            <a:r>
              <a:rPr lang="fr-FR" sz="1800" b="1" kern="0" dirty="0">
                <a:solidFill>
                  <a:srgbClr val="1F4E79"/>
                </a:solidFill>
                <a:latin typeface="Calibri" panose="020F0502020204030204" pitchFamily="34" charset="0"/>
              </a:rPr>
              <a:t>de l’établissement</a:t>
            </a:r>
          </a:p>
          <a:p>
            <a:pPr marL="0" lvl="0" indent="0" defTabSz="914400" eaLnBrk="0" fontAlgn="base" hangingPunct="0">
              <a:spcAft>
                <a:spcPct val="0"/>
              </a:spcAft>
              <a:buNone/>
              <a:defRPr/>
            </a:pPr>
            <a:endParaRPr lang="fr-FR" sz="1800" b="1" kern="0" dirty="0">
              <a:solidFill>
                <a:srgbClr val="4597A0"/>
              </a:solidFill>
              <a:latin typeface="Calibri" panose="020F0502020204030204" pitchFamily="34" charset="0"/>
            </a:endParaRPr>
          </a:p>
          <a:p>
            <a:pPr defTabSz="914400" eaLnBrk="0" fontAlgn="base" hangingPunct="0">
              <a:spcAft>
                <a:spcPct val="0"/>
              </a:spcAft>
              <a:defRPr/>
            </a:pPr>
            <a:r>
              <a:rPr lang="fr-FR" sz="1800" b="1" kern="0" dirty="0">
                <a:solidFill>
                  <a:srgbClr val="1F4E79"/>
                </a:solidFill>
                <a:latin typeface="Calibri" panose="020F0502020204030204" pitchFamily="34" charset="0"/>
              </a:rPr>
              <a:t>Un BDI Orientation impliqué, avec le référent EMP, dans la découverte du monde de l’entreprise et pour le </a:t>
            </a:r>
            <a:r>
              <a:rPr lang="fr-FR" sz="1800" b="1" kern="0" dirty="0">
                <a:solidFill>
                  <a:srgbClr val="C40B74"/>
                </a:solidFill>
                <a:uFill>
                  <a:solidFill>
                    <a:srgbClr val="F19832"/>
                  </a:solidFill>
                </a:uFill>
                <a:latin typeface="Calibri" panose="020F0502020204030204" pitchFamily="34" charset="0"/>
              </a:rPr>
              <a:t>rapprochement de l’école et du monde professionnel  </a:t>
            </a:r>
          </a:p>
          <a:p>
            <a:pPr marL="0" lvl="0" indent="0" defTabSz="914400" eaLnBrk="0" fontAlgn="base" hangingPunct="0">
              <a:spcAft>
                <a:spcPct val="0"/>
              </a:spcAft>
              <a:buNone/>
              <a:defRPr/>
            </a:pPr>
            <a:endParaRPr lang="fr-FR" sz="1800" b="1" kern="0" dirty="0">
              <a:solidFill>
                <a:srgbClr val="4597A0"/>
              </a:solidFill>
              <a:latin typeface="Calibri" panose="020F0502020204030204" pitchFamily="34" charset="0"/>
            </a:endParaRPr>
          </a:p>
          <a:p>
            <a:pPr defTabSz="914400" eaLnBrk="0" fontAlgn="base" hangingPunct="0">
              <a:spcAft>
                <a:spcPct val="0"/>
              </a:spcAft>
              <a:defRPr/>
            </a:pPr>
            <a:r>
              <a:rPr lang="fr-FR" sz="1800" b="1" kern="0" dirty="0">
                <a:solidFill>
                  <a:srgbClr val="1F4E79"/>
                </a:solidFill>
                <a:latin typeface="Calibri" panose="020F0502020204030204" pitchFamily="34" charset="0"/>
              </a:rPr>
              <a:t>Un BDI Orientation </a:t>
            </a:r>
            <a:r>
              <a:rPr lang="fr-FR" sz="1800" b="1" kern="0" dirty="0">
                <a:solidFill>
                  <a:srgbClr val="C40B74"/>
                </a:solidFill>
                <a:uFill>
                  <a:solidFill>
                    <a:srgbClr val="F19832"/>
                  </a:solidFill>
                </a:uFill>
                <a:latin typeface="Calibri" panose="020F0502020204030204" pitchFamily="34" charset="0"/>
              </a:rPr>
              <a:t>ouvert à tous</a:t>
            </a:r>
            <a:r>
              <a:rPr lang="fr-FR" sz="1800" b="1" kern="0" dirty="0">
                <a:solidFill>
                  <a:srgbClr val="C40B74"/>
                </a:solidFill>
                <a:latin typeface="Calibri" panose="020F0502020204030204" pitchFamily="34" charset="0"/>
              </a:rPr>
              <a:t> </a:t>
            </a:r>
            <a:r>
              <a:rPr lang="fr-FR" sz="1800" b="1" kern="0" dirty="0">
                <a:solidFill>
                  <a:srgbClr val="1F4E79"/>
                </a:solidFill>
                <a:latin typeface="Calibri" panose="020F0502020204030204" pitchFamily="34" charset="0"/>
              </a:rPr>
              <a:t>dans l’établissement et tourné sur l’extérieur</a:t>
            </a:r>
            <a:endParaRPr lang="fr-FR" sz="1800" dirty="0">
              <a:latin typeface="Calibri" panose="020F0502020204030204" pitchFamily="34" charset="0"/>
            </a:endParaRPr>
          </a:p>
        </p:txBody>
      </p:sp>
      <p:sp>
        <p:nvSpPr>
          <p:cNvPr id="4" name="Espace réservé du numéro de diapositive 3"/>
          <p:cNvSpPr>
            <a:spLocks noGrp="1"/>
          </p:cNvSpPr>
          <p:nvPr>
            <p:ph type="sldNum" sz="quarter" idx="12"/>
          </p:nvPr>
        </p:nvSpPr>
        <p:spPr>
          <a:xfrm>
            <a:off x="6705603" y="6190094"/>
            <a:ext cx="2133600" cy="365125"/>
          </a:xfrm>
        </p:spPr>
        <p:txBody>
          <a:bodyPr/>
          <a:lstStyle/>
          <a:p>
            <a:fld id="{96538381-93E3-BB47-9751-DACDB8DC3AD3}" type="slidenum">
              <a:rPr lang="fr-FR" smtClean="0"/>
              <a:t>17</a:t>
            </a:fld>
            <a:endParaRPr lang="fr-FR" dirty="0"/>
          </a:p>
        </p:txBody>
      </p:sp>
    </p:spTree>
    <p:extLst>
      <p:ext uri="{BB962C8B-B14F-4D97-AF65-F5344CB8AC3E}">
        <p14:creationId xmlns:p14="http://schemas.microsoft.com/office/powerpoint/2010/main" val="17611187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205948"/>
            <a:ext cx="8229600" cy="4920215"/>
          </a:xfrm>
        </p:spPr>
        <p:txBody>
          <a:bodyPr>
            <a:normAutofit/>
          </a:bodyPr>
          <a:lstStyle/>
          <a:p>
            <a:pPr marL="0" indent="0">
              <a:buNone/>
            </a:pPr>
            <a:endParaRPr lang="fr-FR" altLang="fr-FR" dirty="0">
              <a:solidFill>
                <a:srgbClr val="1F4E79"/>
              </a:solidFill>
              <a:latin typeface="Arial Rounded MT Bold" panose="020F0704030504030204" pitchFamily="34" charset="0"/>
            </a:endParaRPr>
          </a:p>
          <a:p>
            <a:pPr marL="0" indent="0">
              <a:buNone/>
            </a:pPr>
            <a:endParaRPr lang="fr-FR" altLang="fr-FR" dirty="0">
              <a:solidFill>
                <a:srgbClr val="1F4E79"/>
              </a:solidFill>
              <a:latin typeface="Arial Rounded MT Bold" panose="020F0704030504030204" pitchFamily="34" charset="0"/>
            </a:endParaRPr>
          </a:p>
          <a:p>
            <a:pPr marL="0" indent="0">
              <a:buNone/>
            </a:pPr>
            <a:endParaRPr lang="fr-FR" altLang="fr-FR" dirty="0">
              <a:solidFill>
                <a:srgbClr val="1F4E79"/>
              </a:solidFill>
              <a:latin typeface="Arial Rounded MT Bold" panose="020F0704030504030204" pitchFamily="34" charset="0"/>
            </a:endParaRPr>
          </a:p>
        </p:txBody>
      </p:sp>
      <p:sp>
        <p:nvSpPr>
          <p:cNvPr id="4" name="Espace réservé du numéro de diapositive 3"/>
          <p:cNvSpPr>
            <a:spLocks noGrp="1"/>
          </p:cNvSpPr>
          <p:nvPr>
            <p:ph type="sldNum" sz="quarter" idx="12"/>
          </p:nvPr>
        </p:nvSpPr>
        <p:spPr>
          <a:xfrm>
            <a:off x="6691747" y="6217801"/>
            <a:ext cx="2133600" cy="365125"/>
          </a:xfrm>
        </p:spPr>
        <p:txBody>
          <a:bodyPr/>
          <a:lstStyle/>
          <a:p>
            <a:fld id="{96538381-93E3-BB47-9751-DACDB8DC3AD3}" type="slidenum">
              <a:rPr lang="fr-FR" smtClean="0"/>
              <a:t>18</a:t>
            </a:fld>
            <a:endParaRPr lang="fr-FR" dirty="0"/>
          </a:p>
        </p:txBody>
      </p:sp>
      <p:sp>
        <p:nvSpPr>
          <p:cNvPr id="5" name="ZoneTexte 4">
            <a:extLst>
              <a:ext uri="{FF2B5EF4-FFF2-40B4-BE49-F238E27FC236}">
                <a16:creationId xmlns:a16="http://schemas.microsoft.com/office/drawing/2014/main" id="{839FE276-9146-43C3-BB9E-FC4E5D7159E4}"/>
              </a:ext>
            </a:extLst>
          </p:cNvPr>
          <p:cNvSpPr txBox="1"/>
          <p:nvPr/>
        </p:nvSpPr>
        <p:spPr>
          <a:xfrm>
            <a:off x="620486" y="427428"/>
            <a:ext cx="4572000" cy="461665"/>
          </a:xfrm>
          <a:prstGeom prst="rect">
            <a:avLst/>
          </a:prstGeom>
          <a:noFill/>
        </p:spPr>
        <p:txBody>
          <a:bodyPr wrap="square">
            <a:spAutoFit/>
          </a:bodyPr>
          <a:lstStyle/>
          <a:p>
            <a:pPr marL="0" indent="0">
              <a:buNone/>
            </a:pPr>
            <a:r>
              <a:rPr lang="fr-FR" altLang="fr-FR" sz="2400" dirty="0">
                <a:solidFill>
                  <a:schemeClr val="bg1"/>
                </a:solidFill>
                <a:latin typeface="Arial Rounded MT Bold" panose="020F0704030504030204" pitchFamily="34" charset="0"/>
              </a:rPr>
              <a:t>Actualités de l’orientation</a:t>
            </a:r>
            <a:endParaRPr lang="fr-FR" sz="2400" dirty="0">
              <a:solidFill>
                <a:schemeClr val="bg1"/>
              </a:solidFill>
            </a:endParaRPr>
          </a:p>
        </p:txBody>
      </p:sp>
      <p:pic>
        <p:nvPicPr>
          <p:cNvPr id="6" name="Image 5">
            <a:extLst>
              <a:ext uri="{FF2B5EF4-FFF2-40B4-BE49-F238E27FC236}">
                <a16:creationId xmlns:a16="http://schemas.microsoft.com/office/drawing/2014/main" id="{6DB76778-6E30-4869-BBB0-42F55E53A6AE}"/>
              </a:ext>
            </a:extLst>
          </p:cNvPr>
          <p:cNvPicPr>
            <a:picLocks noChangeAspect="1"/>
          </p:cNvPicPr>
          <p:nvPr/>
        </p:nvPicPr>
        <p:blipFill rotWithShape="1">
          <a:blip r:embed="rId3"/>
          <a:srcRect b="50000"/>
          <a:stretch/>
        </p:blipFill>
        <p:spPr>
          <a:xfrm>
            <a:off x="849087" y="1544315"/>
            <a:ext cx="3289482" cy="4243479"/>
          </a:xfrm>
          <a:prstGeom prst="rect">
            <a:avLst/>
          </a:prstGeom>
        </p:spPr>
      </p:pic>
      <p:pic>
        <p:nvPicPr>
          <p:cNvPr id="7" name="Image 6">
            <a:extLst>
              <a:ext uri="{FF2B5EF4-FFF2-40B4-BE49-F238E27FC236}">
                <a16:creationId xmlns:a16="http://schemas.microsoft.com/office/drawing/2014/main" id="{7132FC0A-6E3B-4570-AA55-ED45DB7004E7}"/>
              </a:ext>
            </a:extLst>
          </p:cNvPr>
          <p:cNvPicPr>
            <a:picLocks noChangeAspect="1"/>
          </p:cNvPicPr>
          <p:nvPr/>
        </p:nvPicPr>
        <p:blipFill rotWithShape="1">
          <a:blip r:embed="rId3"/>
          <a:srcRect t="50000"/>
          <a:stretch/>
        </p:blipFill>
        <p:spPr>
          <a:xfrm>
            <a:off x="4820375" y="1544315"/>
            <a:ext cx="3049996" cy="4289849"/>
          </a:xfrm>
          <a:prstGeom prst="rect">
            <a:avLst/>
          </a:prstGeom>
        </p:spPr>
      </p:pic>
    </p:spTree>
    <p:extLst>
      <p:ext uri="{BB962C8B-B14F-4D97-AF65-F5344CB8AC3E}">
        <p14:creationId xmlns:p14="http://schemas.microsoft.com/office/powerpoint/2010/main" val="3326122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25214" y="368179"/>
            <a:ext cx="6910536" cy="465056"/>
          </a:xfrm>
        </p:spPr>
        <p:txBody>
          <a:bodyPr/>
          <a:lstStyle/>
          <a:p>
            <a:r>
              <a:rPr lang="fr-FR" sz="2000" b="1" dirty="0">
                <a:solidFill>
                  <a:schemeClr val="bg1"/>
                </a:solidFill>
                <a:latin typeface="Martel Sans Black"/>
                <a:cs typeface="Martel Sans Black"/>
              </a:rPr>
              <a:t>L’Apel et l’orientation : un rôle précurseur</a:t>
            </a:r>
            <a:endParaRPr lang="fr-FR" sz="2000" b="1" dirty="0">
              <a:solidFill>
                <a:schemeClr val="bg1"/>
              </a:solidFill>
            </a:endParaRPr>
          </a:p>
        </p:txBody>
      </p:sp>
      <p:sp>
        <p:nvSpPr>
          <p:cNvPr id="4" name="Espace réservé du numéro de diapositive 3"/>
          <p:cNvSpPr>
            <a:spLocks noGrp="1"/>
          </p:cNvSpPr>
          <p:nvPr>
            <p:ph type="sldNum" sz="quarter" idx="10"/>
          </p:nvPr>
        </p:nvSpPr>
        <p:spPr>
          <a:xfrm flipH="1">
            <a:off x="8503686" y="6213443"/>
            <a:ext cx="293941" cy="338688"/>
          </a:xfrm>
        </p:spPr>
        <p:txBody>
          <a:bodyPr/>
          <a:lstStyle/>
          <a:p>
            <a:pPr>
              <a:defRPr/>
            </a:pPr>
            <a:fld id="{CA640855-31E6-44B3-B562-A0B8E9FBC234}" type="slidenum">
              <a:rPr lang="fr-FR" smtClean="0"/>
              <a:pPr>
                <a:defRPr/>
              </a:pPr>
              <a:t>1</a:t>
            </a:fld>
            <a:endParaRPr lang="fr-FR" dirty="0"/>
          </a:p>
        </p:txBody>
      </p:sp>
      <p:sp>
        <p:nvSpPr>
          <p:cNvPr id="9" name="ZoneTexte 8"/>
          <p:cNvSpPr txBox="1"/>
          <p:nvPr/>
        </p:nvSpPr>
        <p:spPr>
          <a:xfrm>
            <a:off x="1936000" y="2591411"/>
            <a:ext cx="7236873" cy="288032"/>
          </a:xfrm>
          <a:prstGeom prst="rect">
            <a:avLst/>
          </a:prstGeom>
          <a:noFill/>
        </p:spPr>
        <p:txBody>
          <a:bodyPr wrap="square" rtlCol="0">
            <a:spAutoFit/>
          </a:bodyPr>
          <a:lstStyle/>
          <a:p>
            <a:r>
              <a:rPr lang="fr-FR" sz="1200" b="1" dirty="0">
                <a:solidFill>
                  <a:srgbClr val="20A69E"/>
                </a:solidFill>
                <a:latin typeface="HelveticaNeue LT 75 Bold"/>
              </a:rPr>
              <a:t>Bureau info avenir         </a:t>
            </a:r>
            <a:r>
              <a:rPr lang="fr-FR" sz="1200" b="1" i="1" dirty="0">
                <a:solidFill>
                  <a:srgbClr val="20A69E"/>
                </a:solidFill>
                <a:latin typeface="HelveticaNeue LT 75 Bold"/>
              </a:rPr>
              <a:t>Bureau de documentation et d’information </a:t>
            </a:r>
            <a:r>
              <a:rPr lang="fr-FR" sz="1200" b="1" dirty="0">
                <a:solidFill>
                  <a:srgbClr val="20A69E"/>
                </a:solidFill>
                <a:latin typeface="HelveticaNeue LT 75 Bold"/>
              </a:rPr>
              <a:t>BDI          </a:t>
            </a:r>
            <a:r>
              <a:rPr lang="fr-FR" sz="1200" b="1" dirty="0">
                <a:solidFill>
                  <a:srgbClr val="C40B74"/>
                </a:solidFill>
                <a:latin typeface="HelveticaNeue LT 75 Bold"/>
              </a:rPr>
              <a:t>BDI Orientation </a:t>
            </a:r>
          </a:p>
        </p:txBody>
      </p:sp>
      <p:sp>
        <p:nvSpPr>
          <p:cNvPr id="10" name="Flèche droite 9"/>
          <p:cNvSpPr/>
          <p:nvPr/>
        </p:nvSpPr>
        <p:spPr bwMode="auto">
          <a:xfrm>
            <a:off x="3415414" y="2680902"/>
            <a:ext cx="288032" cy="144016"/>
          </a:xfrm>
          <a:prstGeom prst="rightArrow">
            <a:avLst/>
          </a:prstGeom>
          <a:solidFill>
            <a:srgbClr val="20A69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a:ln>
                <a:noFill/>
              </a:ln>
              <a:solidFill>
                <a:srgbClr val="20A69E"/>
              </a:solidFill>
              <a:effectLst/>
              <a:latin typeface="Times" charset="0"/>
            </a:endParaRPr>
          </a:p>
        </p:txBody>
      </p:sp>
      <p:sp>
        <p:nvSpPr>
          <p:cNvPr id="12" name="Flèche droite 11"/>
          <p:cNvSpPr/>
          <p:nvPr/>
        </p:nvSpPr>
        <p:spPr bwMode="auto">
          <a:xfrm>
            <a:off x="7200751" y="2669591"/>
            <a:ext cx="288032" cy="144016"/>
          </a:xfrm>
          <a:prstGeom prst="rightArrow">
            <a:avLst/>
          </a:prstGeom>
          <a:solidFill>
            <a:srgbClr val="20A69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a:ln>
                <a:noFill/>
              </a:ln>
              <a:solidFill>
                <a:srgbClr val="20A69E"/>
              </a:solidFill>
              <a:effectLst/>
              <a:latin typeface="Times" charset="0"/>
            </a:endParaRPr>
          </a:p>
        </p:txBody>
      </p:sp>
      <p:pic>
        <p:nvPicPr>
          <p:cNvPr id="17" name="Espace réservé du contenu 4"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9965" y="4622151"/>
            <a:ext cx="1116137" cy="1591292"/>
          </a:xfrm>
          <a:prstGeom prst="rect">
            <a:avLst/>
          </a:prstGeom>
          <a:noFill/>
          <a:ln>
            <a:noFill/>
          </a:ln>
          <a:effectLst>
            <a:outerShdw blurRad="50800" dist="38100" dir="13500000" algn="b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https://www.apel.fr/fileadmin/_processed_/csm_2018_APEL_Projet_Mouvement_web_60b75aff0f.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2555" y="1219164"/>
            <a:ext cx="1263547" cy="177739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62654F41-71B5-184E-BE61-2D758ACB26E6}"/>
              </a:ext>
            </a:extLst>
          </p:cNvPr>
          <p:cNvSpPr/>
          <p:nvPr/>
        </p:nvSpPr>
        <p:spPr>
          <a:xfrm>
            <a:off x="1922145" y="1265083"/>
            <a:ext cx="5626178" cy="1200329"/>
          </a:xfrm>
          <a:prstGeom prst="rect">
            <a:avLst/>
          </a:prstGeom>
        </p:spPr>
        <p:txBody>
          <a:bodyPr wrap="square">
            <a:spAutoFit/>
          </a:bodyPr>
          <a:lstStyle/>
          <a:p>
            <a:pPr>
              <a:buClr>
                <a:srgbClr val="CC0000"/>
              </a:buClr>
              <a:defRPr/>
            </a:pPr>
            <a:r>
              <a:rPr lang="fr-FR" b="1" dirty="0">
                <a:solidFill>
                  <a:srgbClr val="20A69E"/>
                </a:solidFill>
                <a:latin typeface="Calibri" panose="020F0502020204030204" pitchFamily="34" charset="0"/>
              </a:rPr>
              <a:t>Initiative de l’Apel </a:t>
            </a:r>
          </a:p>
          <a:p>
            <a:pPr>
              <a:buClr>
                <a:srgbClr val="CC0000"/>
              </a:buClr>
              <a:defRPr/>
            </a:pPr>
            <a:r>
              <a:rPr lang="fr-FR" b="1" dirty="0">
                <a:solidFill>
                  <a:srgbClr val="1F4E79"/>
                </a:solidFill>
                <a:latin typeface="Calibri" panose="020F0502020204030204" pitchFamily="34" charset="0"/>
              </a:rPr>
              <a:t>lancée il y a plus de 60 ans, pour organiser l’accès </a:t>
            </a:r>
          </a:p>
          <a:p>
            <a:pPr>
              <a:buClr>
                <a:srgbClr val="CC0000"/>
              </a:buClr>
              <a:defRPr/>
            </a:pPr>
            <a:r>
              <a:rPr lang="fr-FR" b="1" dirty="0">
                <a:solidFill>
                  <a:srgbClr val="1F4E79"/>
                </a:solidFill>
                <a:latin typeface="Calibri" panose="020F0502020204030204" pitchFamily="34" charset="0"/>
              </a:rPr>
              <a:t>des élèves et des familles à l’information scolaire </a:t>
            </a:r>
          </a:p>
          <a:p>
            <a:pPr>
              <a:buClr>
                <a:srgbClr val="CC0000"/>
              </a:buClr>
              <a:defRPr/>
            </a:pPr>
            <a:r>
              <a:rPr lang="fr-FR" b="1" dirty="0">
                <a:solidFill>
                  <a:srgbClr val="1F4E79"/>
                </a:solidFill>
                <a:latin typeface="Calibri" panose="020F0502020204030204" pitchFamily="34" charset="0"/>
              </a:rPr>
              <a:t>et professionnelle avec les BDI, à la fin des années 60</a:t>
            </a:r>
          </a:p>
        </p:txBody>
      </p:sp>
      <p:sp>
        <p:nvSpPr>
          <p:cNvPr id="11" name="Rectangle 10">
            <a:extLst>
              <a:ext uri="{FF2B5EF4-FFF2-40B4-BE49-F238E27FC236}">
                <a16:creationId xmlns:a16="http://schemas.microsoft.com/office/drawing/2014/main" id="{2136B4A5-89A2-E44F-9E19-5683421BCF4B}"/>
              </a:ext>
            </a:extLst>
          </p:cNvPr>
          <p:cNvSpPr/>
          <p:nvPr/>
        </p:nvSpPr>
        <p:spPr>
          <a:xfrm>
            <a:off x="1922144" y="3354745"/>
            <a:ext cx="6838063" cy="923330"/>
          </a:xfrm>
          <a:prstGeom prst="rect">
            <a:avLst/>
          </a:prstGeom>
        </p:spPr>
        <p:txBody>
          <a:bodyPr wrap="square">
            <a:spAutoFit/>
          </a:bodyPr>
          <a:lstStyle/>
          <a:p>
            <a:pPr>
              <a:buClr>
                <a:srgbClr val="CC0000"/>
              </a:buClr>
              <a:defRPr/>
            </a:pPr>
            <a:r>
              <a:rPr lang="fr-FR" b="1" dirty="0">
                <a:solidFill>
                  <a:srgbClr val="20A69E"/>
                </a:solidFill>
                <a:latin typeface="Calibri" panose="020F0502020204030204" pitchFamily="34" charset="0"/>
              </a:rPr>
              <a:t>Convention Apel/Onisep </a:t>
            </a:r>
          </a:p>
          <a:p>
            <a:pPr>
              <a:buClr>
                <a:srgbClr val="CC0000"/>
              </a:buClr>
              <a:defRPr/>
            </a:pPr>
            <a:r>
              <a:rPr lang="fr-FR" b="1" dirty="0">
                <a:solidFill>
                  <a:srgbClr val="1F4E79"/>
                </a:solidFill>
                <a:latin typeface="Calibri" panose="020F0502020204030204" pitchFamily="34" charset="0"/>
              </a:rPr>
              <a:t>les collèges et lycées privés sous contrat reçoivent la même documentation ONISEP que les établissements publics</a:t>
            </a:r>
          </a:p>
        </p:txBody>
      </p:sp>
      <p:sp>
        <p:nvSpPr>
          <p:cNvPr id="14" name="Rectangle 13">
            <a:extLst>
              <a:ext uri="{FF2B5EF4-FFF2-40B4-BE49-F238E27FC236}">
                <a16:creationId xmlns:a16="http://schemas.microsoft.com/office/drawing/2014/main" id="{78CC325D-B026-2C4A-8A54-CDC4AEB6998D}"/>
              </a:ext>
            </a:extLst>
          </p:cNvPr>
          <p:cNvSpPr/>
          <p:nvPr/>
        </p:nvSpPr>
        <p:spPr>
          <a:xfrm>
            <a:off x="1922144" y="4975789"/>
            <a:ext cx="6113606" cy="923330"/>
          </a:xfrm>
          <a:prstGeom prst="rect">
            <a:avLst/>
          </a:prstGeom>
        </p:spPr>
        <p:txBody>
          <a:bodyPr wrap="square">
            <a:spAutoFit/>
          </a:bodyPr>
          <a:lstStyle/>
          <a:p>
            <a:pPr>
              <a:buClr>
                <a:srgbClr val="CC0000"/>
              </a:buClr>
              <a:defRPr/>
            </a:pPr>
            <a:r>
              <a:rPr lang="fr-FR" b="1" dirty="0">
                <a:solidFill>
                  <a:srgbClr val="20A69E"/>
                </a:solidFill>
                <a:latin typeface="Calibri" panose="020F0502020204030204" pitchFamily="34" charset="0"/>
              </a:rPr>
              <a:t>Reconnaissance de l’Apel par l’Enseignement catholique </a:t>
            </a:r>
          </a:p>
          <a:p>
            <a:pPr>
              <a:buClr>
                <a:srgbClr val="CC0000"/>
              </a:buClr>
              <a:defRPr/>
            </a:pPr>
            <a:r>
              <a:rPr lang="fr-FR" b="1" dirty="0">
                <a:solidFill>
                  <a:srgbClr val="1F4E79"/>
                </a:solidFill>
                <a:latin typeface="Calibri" panose="020F0502020204030204" pitchFamily="34" charset="0"/>
              </a:rPr>
              <a:t>comme acteur incontournable en matière d’accompagnement à l’orientation (textes de référence 2009-2017)                         </a:t>
            </a:r>
            <a:endParaRPr lang="fr-FR" dirty="0"/>
          </a:p>
        </p:txBody>
      </p:sp>
    </p:spTree>
    <p:extLst>
      <p:ext uri="{BB962C8B-B14F-4D97-AF65-F5344CB8AC3E}">
        <p14:creationId xmlns:p14="http://schemas.microsoft.com/office/powerpoint/2010/main" val="15875181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205948"/>
            <a:ext cx="8229600" cy="4920215"/>
          </a:xfrm>
        </p:spPr>
        <p:txBody>
          <a:bodyPr>
            <a:normAutofit/>
          </a:bodyPr>
          <a:lstStyle/>
          <a:p>
            <a:pPr marL="0" indent="0">
              <a:buNone/>
            </a:pPr>
            <a:endParaRPr lang="fr-FR" altLang="fr-FR" dirty="0">
              <a:solidFill>
                <a:srgbClr val="1F4E79"/>
              </a:solidFill>
              <a:latin typeface="Arial Rounded MT Bold" panose="020F0704030504030204" pitchFamily="34" charset="0"/>
            </a:endParaRPr>
          </a:p>
          <a:p>
            <a:pPr marL="0" indent="0">
              <a:buNone/>
            </a:pPr>
            <a:endParaRPr lang="fr-FR" altLang="fr-FR" dirty="0">
              <a:solidFill>
                <a:srgbClr val="1F4E79"/>
              </a:solidFill>
              <a:latin typeface="Arial Rounded MT Bold" panose="020F0704030504030204" pitchFamily="34" charset="0"/>
            </a:endParaRPr>
          </a:p>
          <a:p>
            <a:pPr marL="0" indent="0">
              <a:buNone/>
            </a:pPr>
            <a:endParaRPr lang="fr-FR" altLang="fr-FR" dirty="0">
              <a:solidFill>
                <a:srgbClr val="1F4E79"/>
              </a:solidFill>
              <a:latin typeface="Arial Rounded MT Bold" panose="020F0704030504030204" pitchFamily="34" charset="0"/>
            </a:endParaRPr>
          </a:p>
        </p:txBody>
      </p:sp>
      <p:sp>
        <p:nvSpPr>
          <p:cNvPr id="4" name="Espace réservé du numéro de diapositive 3"/>
          <p:cNvSpPr>
            <a:spLocks noGrp="1"/>
          </p:cNvSpPr>
          <p:nvPr>
            <p:ph type="sldNum" sz="quarter" idx="12"/>
          </p:nvPr>
        </p:nvSpPr>
        <p:spPr>
          <a:xfrm>
            <a:off x="6691747" y="6217801"/>
            <a:ext cx="2133600" cy="365125"/>
          </a:xfrm>
        </p:spPr>
        <p:txBody>
          <a:bodyPr/>
          <a:lstStyle/>
          <a:p>
            <a:fld id="{96538381-93E3-BB47-9751-DACDB8DC3AD3}" type="slidenum">
              <a:rPr lang="fr-FR" smtClean="0"/>
              <a:t>19</a:t>
            </a:fld>
            <a:endParaRPr lang="fr-FR" dirty="0"/>
          </a:p>
        </p:txBody>
      </p:sp>
      <p:sp>
        <p:nvSpPr>
          <p:cNvPr id="5" name="ZoneTexte 4">
            <a:extLst>
              <a:ext uri="{FF2B5EF4-FFF2-40B4-BE49-F238E27FC236}">
                <a16:creationId xmlns:a16="http://schemas.microsoft.com/office/drawing/2014/main" id="{839FE276-9146-43C3-BB9E-FC4E5D7159E4}"/>
              </a:ext>
            </a:extLst>
          </p:cNvPr>
          <p:cNvSpPr txBox="1"/>
          <p:nvPr/>
        </p:nvSpPr>
        <p:spPr>
          <a:xfrm>
            <a:off x="620486" y="427428"/>
            <a:ext cx="4572000" cy="461665"/>
          </a:xfrm>
          <a:prstGeom prst="rect">
            <a:avLst/>
          </a:prstGeom>
          <a:noFill/>
        </p:spPr>
        <p:txBody>
          <a:bodyPr wrap="square">
            <a:spAutoFit/>
          </a:bodyPr>
          <a:lstStyle/>
          <a:p>
            <a:pPr marL="0" indent="0">
              <a:buNone/>
            </a:pPr>
            <a:r>
              <a:rPr lang="fr-FR" altLang="fr-FR" sz="2400" dirty="0">
                <a:solidFill>
                  <a:schemeClr val="bg1"/>
                </a:solidFill>
                <a:latin typeface="Arial Rounded MT Bold" panose="020F0704030504030204" pitchFamily="34" charset="0"/>
              </a:rPr>
              <a:t>Actualités de l’orientation</a:t>
            </a:r>
            <a:endParaRPr lang="fr-FR" sz="2400" dirty="0">
              <a:solidFill>
                <a:schemeClr val="bg1"/>
              </a:solidFill>
            </a:endParaRPr>
          </a:p>
        </p:txBody>
      </p:sp>
      <p:pic>
        <p:nvPicPr>
          <p:cNvPr id="6" name="Image 5">
            <a:extLst>
              <a:ext uri="{FF2B5EF4-FFF2-40B4-BE49-F238E27FC236}">
                <a16:creationId xmlns:a16="http://schemas.microsoft.com/office/drawing/2014/main" id="{5E318F57-1380-4B7C-BC15-1A76E74F399D}"/>
              </a:ext>
            </a:extLst>
          </p:cNvPr>
          <p:cNvPicPr>
            <a:picLocks noChangeAspect="1"/>
          </p:cNvPicPr>
          <p:nvPr/>
        </p:nvPicPr>
        <p:blipFill>
          <a:blip r:embed="rId3"/>
          <a:stretch>
            <a:fillRect/>
          </a:stretch>
        </p:blipFill>
        <p:spPr>
          <a:xfrm>
            <a:off x="457201" y="1490962"/>
            <a:ext cx="8229599" cy="4635201"/>
          </a:xfrm>
          <a:prstGeom prst="rect">
            <a:avLst/>
          </a:prstGeom>
        </p:spPr>
      </p:pic>
    </p:spTree>
    <p:extLst>
      <p:ext uri="{BB962C8B-B14F-4D97-AF65-F5344CB8AC3E}">
        <p14:creationId xmlns:p14="http://schemas.microsoft.com/office/powerpoint/2010/main" val="41806480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205948"/>
            <a:ext cx="8229600" cy="4920215"/>
          </a:xfrm>
        </p:spPr>
        <p:txBody>
          <a:bodyPr>
            <a:normAutofit/>
          </a:bodyPr>
          <a:lstStyle/>
          <a:p>
            <a:pPr marL="0" indent="0">
              <a:buNone/>
            </a:pPr>
            <a:endParaRPr lang="fr-FR" altLang="fr-FR" dirty="0">
              <a:solidFill>
                <a:srgbClr val="1F4E79"/>
              </a:solidFill>
              <a:latin typeface="Arial Rounded MT Bold" panose="020F0704030504030204" pitchFamily="34" charset="0"/>
            </a:endParaRPr>
          </a:p>
          <a:p>
            <a:pPr marL="0" indent="0">
              <a:buNone/>
            </a:pPr>
            <a:endParaRPr lang="fr-FR" altLang="fr-FR" dirty="0">
              <a:solidFill>
                <a:srgbClr val="1F4E79"/>
              </a:solidFill>
              <a:latin typeface="Arial Rounded MT Bold" panose="020F0704030504030204" pitchFamily="34" charset="0"/>
            </a:endParaRPr>
          </a:p>
          <a:p>
            <a:pPr marL="0" indent="0">
              <a:buNone/>
            </a:pPr>
            <a:endParaRPr lang="fr-FR" altLang="fr-FR" dirty="0">
              <a:solidFill>
                <a:srgbClr val="1F4E79"/>
              </a:solidFill>
              <a:latin typeface="Arial Rounded MT Bold" panose="020F0704030504030204" pitchFamily="34" charset="0"/>
            </a:endParaRPr>
          </a:p>
        </p:txBody>
      </p:sp>
      <p:sp>
        <p:nvSpPr>
          <p:cNvPr id="4" name="Espace réservé du numéro de diapositive 3"/>
          <p:cNvSpPr>
            <a:spLocks noGrp="1"/>
          </p:cNvSpPr>
          <p:nvPr>
            <p:ph type="sldNum" sz="quarter" idx="12"/>
          </p:nvPr>
        </p:nvSpPr>
        <p:spPr>
          <a:xfrm>
            <a:off x="6691747" y="6217801"/>
            <a:ext cx="2133600" cy="365125"/>
          </a:xfrm>
        </p:spPr>
        <p:txBody>
          <a:bodyPr/>
          <a:lstStyle/>
          <a:p>
            <a:fld id="{96538381-93E3-BB47-9751-DACDB8DC3AD3}" type="slidenum">
              <a:rPr lang="fr-FR" smtClean="0"/>
              <a:t>20</a:t>
            </a:fld>
            <a:endParaRPr lang="fr-FR" dirty="0"/>
          </a:p>
        </p:txBody>
      </p:sp>
      <p:sp>
        <p:nvSpPr>
          <p:cNvPr id="5" name="ZoneTexte 4">
            <a:extLst>
              <a:ext uri="{FF2B5EF4-FFF2-40B4-BE49-F238E27FC236}">
                <a16:creationId xmlns:a16="http://schemas.microsoft.com/office/drawing/2014/main" id="{839FE276-9146-43C3-BB9E-FC4E5D7159E4}"/>
              </a:ext>
            </a:extLst>
          </p:cNvPr>
          <p:cNvSpPr txBox="1"/>
          <p:nvPr/>
        </p:nvSpPr>
        <p:spPr>
          <a:xfrm>
            <a:off x="620485" y="427428"/>
            <a:ext cx="6841671" cy="461665"/>
          </a:xfrm>
          <a:prstGeom prst="rect">
            <a:avLst/>
          </a:prstGeom>
          <a:noFill/>
        </p:spPr>
        <p:txBody>
          <a:bodyPr wrap="square">
            <a:spAutoFit/>
          </a:bodyPr>
          <a:lstStyle/>
          <a:p>
            <a:pPr marL="0" indent="0">
              <a:buNone/>
            </a:pPr>
            <a:r>
              <a:rPr lang="fr-FR" altLang="fr-FR" sz="2400" dirty="0">
                <a:solidFill>
                  <a:schemeClr val="bg1"/>
                </a:solidFill>
                <a:latin typeface="Arial Rounded MT Bold" panose="020F0704030504030204" pitchFamily="34" charset="0"/>
              </a:rPr>
              <a:t>Les outils disponibles à l’Apel académique</a:t>
            </a:r>
            <a:endParaRPr lang="fr-FR" sz="2400" dirty="0">
              <a:solidFill>
                <a:schemeClr val="bg1"/>
              </a:solidFill>
            </a:endParaRPr>
          </a:p>
        </p:txBody>
      </p:sp>
      <p:pic>
        <p:nvPicPr>
          <p:cNvPr id="6" name="Image 5">
            <a:extLst>
              <a:ext uri="{FF2B5EF4-FFF2-40B4-BE49-F238E27FC236}">
                <a16:creationId xmlns:a16="http://schemas.microsoft.com/office/drawing/2014/main" id="{934E6907-C343-4B92-9653-DF52E8566F7F}"/>
              </a:ext>
            </a:extLst>
          </p:cNvPr>
          <p:cNvPicPr>
            <a:picLocks noChangeAspect="1"/>
          </p:cNvPicPr>
          <p:nvPr/>
        </p:nvPicPr>
        <p:blipFill>
          <a:blip r:embed="rId3"/>
          <a:stretch>
            <a:fillRect/>
          </a:stretch>
        </p:blipFill>
        <p:spPr>
          <a:xfrm>
            <a:off x="4843854" y="1586269"/>
            <a:ext cx="1877292" cy="3057143"/>
          </a:xfrm>
          <a:prstGeom prst="rect">
            <a:avLst/>
          </a:prstGeom>
        </p:spPr>
      </p:pic>
      <p:pic>
        <p:nvPicPr>
          <p:cNvPr id="7" name="Image 6">
            <a:extLst>
              <a:ext uri="{FF2B5EF4-FFF2-40B4-BE49-F238E27FC236}">
                <a16:creationId xmlns:a16="http://schemas.microsoft.com/office/drawing/2014/main" id="{63DB2C1B-3B00-4035-9E4C-A599A054D6AA}"/>
              </a:ext>
            </a:extLst>
          </p:cNvPr>
          <p:cNvPicPr>
            <a:picLocks noChangeAspect="1"/>
          </p:cNvPicPr>
          <p:nvPr/>
        </p:nvPicPr>
        <p:blipFill>
          <a:blip r:embed="rId4"/>
          <a:stretch>
            <a:fillRect/>
          </a:stretch>
        </p:blipFill>
        <p:spPr>
          <a:xfrm rot="5400000">
            <a:off x="2167663" y="1967222"/>
            <a:ext cx="3057143" cy="2295238"/>
          </a:xfrm>
          <a:prstGeom prst="rect">
            <a:avLst/>
          </a:prstGeom>
        </p:spPr>
      </p:pic>
      <p:pic>
        <p:nvPicPr>
          <p:cNvPr id="8" name="Image 7">
            <a:extLst>
              <a:ext uri="{FF2B5EF4-FFF2-40B4-BE49-F238E27FC236}">
                <a16:creationId xmlns:a16="http://schemas.microsoft.com/office/drawing/2014/main" id="{43B87CE3-9114-49CC-9365-B9752DCB84E0}"/>
              </a:ext>
            </a:extLst>
          </p:cNvPr>
          <p:cNvPicPr>
            <a:picLocks noChangeAspect="1"/>
          </p:cNvPicPr>
          <p:nvPr/>
        </p:nvPicPr>
        <p:blipFill rotWithShape="1">
          <a:blip r:embed="rId5"/>
          <a:srcRect l="-6320" r="19837"/>
          <a:stretch/>
        </p:blipFill>
        <p:spPr>
          <a:xfrm>
            <a:off x="6721146" y="1586269"/>
            <a:ext cx="2074801" cy="3057143"/>
          </a:xfrm>
          <a:prstGeom prst="rect">
            <a:avLst/>
          </a:prstGeom>
        </p:spPr>
      </p:pic>
      <p:pic>
        <p:nvPicPr>
          <p:cNvPr id="2" name="Image 1">
            <a:extLst>
              <a:ext uri="{FF2B5EF4-FFF2-40B4-BE49-F238E27FC236}">
                <a16:creationId xmlns:a16="http://schemas.microsoft.com/office/drawing/2014/main" id="{E32F8FC7-8761-42D7-8DBC-0C5576B88E92}"/>
              </a:ext>
            </a:extLst>
          </p:cNvPr>
          <p:cNvPicPr>
            <a:picLocks noChangeAspect="1"/>
          </p:cNvPicPr>
          <p:nvPr/>
        </p:nvPicPr>
        <p:blipFill rotWithShape="1">
          <a:blip r:embed="rId6"/>
          <a:srcRect t="3047" r="4205"/>
          <a:stretch/>
        </p:blipFill>
        <p:spPr>
          <a:xfrm rot="5400000">
            <a:off x="-57643" y="2002188"/>
            <a:ext cx="3057144" cy="2225305"/>
          </a:xfrm>
          <a:prstGeom prst="rect">
            <a:avLst/>
          </a:prstGeom>
        </p:spPr>
      </p:pic>
    </p:spTree>
    <p:extLst>
      <p:ext uri="{BB962C8B-B14F-4D97-AF65-F5344CB8AC3E}">
        <p14:creationId xmlns:p14="http://schemas.microsoft.com/office/powerpoint/2010/main" val="6546421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205948"/>
            <a:ext cx="8229600" cy="4920215"/>
          </a:xfrm>
        </p:spPr>
        <p:txBody>
          <a:bodyPr>
            <a:normAutofit/>
          </a:bodyPr>
          <a:lstStyle/>
          <a:p>
            <a:pPr marL="0" indent="0">
              <a:buNone/>
            </a:pPr>
            <a:endParaRPr lang="fr-FR" altLang="fr-FR" dirty="0">
              <a:solidFill>
                <a:srgbClr val="1F4E79"/>
              </a:solidFill>
              <a:latin typeface="Arial Rounded MT Bold" panose="020F0704030504030204" pitchFamily="34" charset="0"/>
            </a:endParaRPr>
          </a:p>
          <a:p>
            <a:pPr marL="0" indent="0">
              <a:buNone/>
            </a:pPr>
            <a:endParaRPr lang="fr-FR" altLang="fr-FR" dirty="0">
              <a:solidFill>
                <a:srgbClr val="1F4E79"/>
              </a:solidFill>
              <a:latin typeface="Arial Rounded MT Bold" panose="020F0704030504030204" pitchFamily="34" charset="0"/>
            </a:endParaRPr>
          </a:p>
          <a:p>
            <a:pPr marL="0" indent="0">
              <a:buNone/>
            </a:pPr>
            <a:endParaRPr lang="fr-FR" altLang="fr-FR" dirty="0">
              <a:solidFill>
                <a:srgbClr val="1F4E79"/>
              </a:solidFill>
              <a:latin typeface="Arial Rounded MT Bold" panose="020F0704030504030204" pitchFamily="34" charset="0"/>
            </a:endParaRPr>
          </a:p>
        </p:txBody>
      </p:sp>
      <p:sp>
        <p:nvSpPr>
          <p:cNvPr id="4" name="Espace réservé du numéro de diapositive 3"/>
          <p:cNvSpPr>
            <a:spLocks noGrp="1"/>
          </p:cNvSpPr>
          <p:nvPr>
            <p:ph type="sldNum" sz="quarter" idx="12"/>
          </p:nvPr>
        </p:nvSpPr>
        <p:spPr>
          <a:xfrm>
            <a:off x="6691747" y="6217801"/>
            <a:ext cx="2133600" cy="365125"/>
          </a:xfrm>
        </p:spPr>
        <p:txBody>
          <a:bodyPr/>
          <a:lstStyle/>
          <a:p>
            <a:fld id="{96538381-93E3-BB47-9751-DACDB8DC3AD3}" type="slidenum">
              <a:rPr lang="fr-FR" smtClean="0"/>
              <a:t>21</a:t>
            </a:fld>
            <a:endParaRPr lang="fr-FR" dirty="0"/>
          </a:p>
        </p:txBody>
      </p:sp>
      <p:sp>
        <p:nvSpPr>
          <p:cNvPr id="5" name="ZoneTexte 4">
            <a:extLst>
              <a:ext uri="{FF2B5EF4-FFF2-40B4-BE49-F238E27FC236}">
                <a16:creationId xmlns:a16="http://schemas.microsoft.com/office/drawing/2014/main" id="{839FE276-9146-43C3-BB9E-FC4E5D7159E4}"/>
              </a:ext>
            </a:extLst>
          </p:cNvPr>
          <p:cNvSpPr txBox="1"/>
          <p:nvPr/>
        </p:nvSpPr>
        <p:spPr>
          <a:xfrm>
            <a:off x="620485" y="427428"/>
            <a:ext cx="6841671" cy="461665"/>
          </a:xfrm>
          <a:prstGeom prst="rect">
            <a:avLst/>
          </a:prstGeom>
          <a:noFill/>
        </p:spPr>
        <p:txBody>
          <a:bodyPr wrap="square">
            <a:spAutoFit/>
          </a:bodyPr>
          <a:lstStyle/>
          <a:p>
            <a:pPr marL="0" indent="0">
              <a:buNone/>
            </a:pPr>
            <a:r>
              <a:rPr lang="fr-FR" altLang="fr-FR" sz="2400" dirty="0">
                <a:solidFill>
                  <a:schemeClr val="bg1"/>
                </a:solidFill>
                <a:latin typeface="Arial Rounded MT Bold" panose="020F0704030504030204" pitchFamily="34" charset="0"/>
              </a:rPr>
              <a:t>Les soft </a:t>
            </a:r>
            <a:r>
              <a:rPr lang="fr-FR" altLang="fr-FR" sz="2400" dirty="0" err="1">
                <a:solidFill>
                  <a:schemeClr val="bg1"/>
                </a:solidFill>
                <a:latin typeface="Arial Rounded MT Bold" panose="020F0704030504030204" pitchFamily="34" charset="0"/>
              </a:rPr>
              <a:t>skills</a:t>
            </a:r>
            <a:r>
              <a:rPr lang="fr-FR" altLang="fr-FR" sz="2400" dirty="0">
                <a:solidFill>
                  <a:schemeClr val="bg1"/>
                </a:solidFill>
                <a:latin typeface="Arial Rounded MT Bold" panose="020F0704030504030204" pitchFamily="34" charset="0"/>
              </a:rPr>
              <a:t>…</a:t>
            </a:r>
            <a:endParaRPr lang="fr-FR" sz="2400" dirty="0">
              <a:solidFill>
                <a:schemeClr val="bg1"/>
              </a:solidFill>
            </a:endParaRPr>
          </a:p>
        </p:txBody>
      </p:sp>
      <p:pic>
        <p:nvPicPr>
          <p:cNvPr id="7" name="Image 6">
            <a:extLst>
              <a:ext uri="{FF2B5EF4-FFF2-40B4-BE49-F238E27FC236}">
                <a16:creationId xmlns:a16="http://schemas.microsoft.com/office/drawing/2014/main" id="{399BB513-1ADF-49AD-BD65-DC928E4089D1}"/>
              </a:ext>
            </a:extLst>
          </p:cNvPr>
          <p:cNvPicPr>
            <a:picLocks noChangeAspect="1"/>
          </p:cNvPicPr>
          <p:nvPr/>
        </p:nvPicPr>
        <p:blipFill>
          <a:blip r:embed="rId3"/>
          <a:stretch>
            <a:fillRect/>
          </a:stretch>
        </p:blipFill>
        <p:spPr>
          <a:xfrm>
            <a:off x="1333500" y="1466850"/>
            <a:ext cx="6477000" cy="3467100"/>
          </a:xfrm>
          <a:prstGeom prst="rect">
            <a:avLst/>
          </a:prstGeom>
        </p:spPr>
      </p:pic>
    </p:spTree>
    <p:extLst>
      <p:ext uri="{BB962C8B-B14F-4D97-AF65-F5344CB8AC3E}">
        <p14:creationId xmlns:p14="http://schemas.microsoft.com/office/powerpoint/2010/main" val="14016965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205948"/>
            <a:ext cx="8229600" cy="4920215"/>
          </a:xfrm>
        </p:spPr>
        <p:txBody>
          <a:bodyPr>
            <a:normAutofit/>
          </a:bodyPr>
          <a:lstStyle/>
          <a:p>
            <a:pPr marL="0" indent="0">
              <a:buNone/>
            </a:pPr>
            <a:endParaRPr lang="fr-FR" altLang="fr-FR" dirty="0">
              <a:solidFill>
                <a:srgbClr val="1F4E79"/>
              </a:solidFill>
              <a:latin typeface="Arial Rounded MT Bold" panose="020F0704030504030204" pitchFamily="34" charset="0"/>
            </a:endParaRPr>
          </a:p>
          <a:p>
            <a:pPr marL="0" indent="0">
              <a:buNone/>
            </a:pPr>
            <a:endParaRPr lang="fr-FR" altLang="fr-FR" dirty="0">
              <a:solidFill>
                <a:srgbClr val="1F4E79"/>
              </a:solidFill>
              <a:latin typeface="Arial Rounded MT Bold" panose="020F0704030504030204" pitchFamily="34" charset="0"/>
            </a:endParaRPr>
          </a:p>
          <a:p>
            <a:pPr marL="0" indent="0">
              <a:buNone/>
            </a:pPr>
            <a:endParaRPr lang="fr-FR" altLang="fr-FR" dirty="0">
              <a:solidFill>
                <a:srgbClr val="1F4E79"/>
              </a:solidFill>
              <a:latin typeface="Arial Rounded MT Bold" panose="020F0704030504030204" pitchFamily="34" charset="0"/>
            </a:endParaRPr>
          </a:p>
          <a:p>
            <a:pPr marL="0" indent="0">
              <a:buNone/>
            </a:pPr>
            <a:r>
              <a:rPr lang="fr-FR" altLang="fr-FR" dirty="0">
                <a:solidFill>
                  <a:srgbClr val="1F4E79"/>
                </a:solidFill>
                <a:latin typeface="Arial Rounded MT Bold" panose="020F0704030504030204" pitchFamily="34" charset="0"/>
              </a:rPr>
              <a:t>A vos questions…</a:t>
            </a:r>
          </a:p>
        </p:txBody>
      </p:sp>
      <p:sp>
        <p:nvSpPr>
          <p:cNvPr id="4" name="Espace réservé du numéro de diapositive 3"/>
          <p:cNvSpPr>
            <a:spLocks noGrp="1"/>
          </p:cNvSpPr>
          <p:nvPr>
            <p:ph type="sldNum" sz="quarter" idx="12"/>
          </p:nvPr>
        </p:nvSpPr>
        <p:spPr>
          <a:xfrm>
            <a:off x="6691747" y="6217801"/>
            <a:ext cx="2133600" cy="365125"/>
          </a:xfrm>
        </p:spPr>
        <p:txBody>
          <a:bodyPr/>
          <a:lstStyle/>
          <a:p>
            <a:fld id="{96538381-93E3-BB47-9751-DACDB8DC3AD3}" type="slidenum">
              <a:rPr lang="fr-FR" smtClean="0"/>
              <a:t>22</a:t>
            </a:fld>
            <a:endParaRPr lang="fr-FR" dirty="0"/>
          </a:p>
        </p:txBody>
      </p:sp>
      <p:sp>
        <p:nvSpPr>
          <p:cNvPr id="5" name="ZoneTexte 4">
            <a:extLst>
              <a:ext uri="{FF2B5EF4-FFF2-40B4-BE49-F238E27FC236}">
                <a16:creationId xmlns:a16="http://schemas.microsoft.com/office/drawing/2014/main" id="{839FE276-9146-43C3-BB9E-FC4E5D7159E4}"/>
              </a:ext>
            </a:extLst>
          </p:cNvPr>
          <p:cNvSpPr txBox="1"/>
          <p:nvPr/>
        </p:nvSpPr>
        <p:spPr>
          <a:xfrm>
            <a:off x="620485" y="427428"/>
            <a:ext cx="6841671" cy="461665"/>
          </a:xfrm>
          <a:prstGeom prst="rect">
            <a:avLst/>
          </a:prstGeom>
          <a:noFill/>
        </p:spPr>
        <p:txBody>
          <a:bodyPr wrap="square">
            <a:spAutoFit/>
          </a:bodyPr>
          <a:lstStyle/>
          <a:p>
            <a:pPr marL="0" indent="0">
              <a:buNone/>
            </a:pPr>
            <a:r>
              <a:rPr lang="fr-FR" altLang="fr-FR" sz="2400" dirty="0">
                <a:solidFill>
                  <a:schemeClr val="bg1"/>
                </a:solidFill>
                <a:latin typeface="Arial Rounded MT Bold" panose="020F0704030504030204" pitchFamily="34" charset="0"/>
              </a:rPr>
              <a:t>Temps d’échanges</a:t>
            </a:r>
            <a:endParaRPr lang="fr-FR" sz="2400" dirty="0">
              <a:solidFill>
                <a:schemeClr val="bg1"/>
              </a:solidFill>
            </a:endParaRPr>
          </a:p>
        </p:txBody>
      </p:sp>
      <p:pic>
        <p:nvPicPr>
          <p:cNvPr id="8" name="Image 7">
            <a:extLst>
              <a:ext uri="{FF2B5EF4-FFF2-40B4-BE49-F238E27FC236}">
                <a16:creationId xmlns:a16="http://schemas.microsoft.com/office/drawing/2014/main" id="{9208DFCB-F931-4FFD-9888-3566B76F59E5}"/>
              </a:ext>
            </a:extLst>
          </p:cNvPr>
          <p:cNvPicPr>
            <a:picLocks noChangeAspect="1"/>
          </p:cNvPicPr>
          <p:nvPr/>
        </p:nvPicPr>
        <p:blipFill>
          <a:blip r:embed="rId3"/>
          <a:stretch>
            <a:fillRect/>
          </a:stretch>
        </p:blipFill>
        <p:spPr>
          <a:xfrm>
            <a:off x="4429324" y="2259897"/>
            <a:ext cx="3989624" cy="2891223"/>
          </a:xfrm>
          <a:prstGeom prst="rect">
            <a:avLst/>
          </a:prstGeom>
        </p:spPr>
      </p:pic>
    </p:spTree>
    <p:extLst>
      <p:ext uri="{BB962C8B-B14F-4D97-AF65-F5344CB8AC3E}">
        <p14:creationId xmlns:p14="http://schemas.microsoft.com/office/powerpoint/2010/main" val="41447837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18653" y="1205948"/>
            <a:ext cx="8368147" cy="4920215"/>
          </a:xfrm>
        </p:spPr>
        <p:txBody>
          <a:bodyPr>
            <a:normAutofit/>
          </a:bodyPr>
          <a:lstStyle/>
          <a:p>
            <a:pPr marL="0" indent="0">
              <a:buNone/>
            </a:pPr>
            <a:endParaRPr lang="fr-FR" altLang="fr-FR" dirty="0">
              <a:solidFill>
                <a:srgbClr val="1F4E79"/>
              </a:solidFill>
              <a:latin typeface="Arial Rounded MT Bold" panose="020F0704030504030204" pitchFamily="34" charset="0"/>
            </a:endParaRPr>
          </a:p>
          <a:p>
            <a:pPr marL="0" indent="0">
              <a:buNone/>
            </a:pPr>
            <a:endParaRPr lang="fr-FR" altLang="fr-FR" dirty="0">
              <a:solidFill>
                <a:srgbClr val="1F4E79"/>
              </a:solidFill>
              <a:latin typeface="Arial Rounded MT Bold" panose="020F0704030504030204" pitchFamily="34" charset="0"/>
            </a:endParaRPr>
          </a:p>
        </p:txBody>
      </p:sp>
      <p:sp>
        <p:nvSpPr>
          <p:cNvPr id="4" name="Espace réservé du numéro de diapositive 3"/>
          <p:cNvSpPr>
            <a:spLocks noGrp="1"/>
          </p:cNvSpPr>
          <p:nvPr>
            <p:ph type="sldNum" sz="quarter" idx="12"/>
          </p:nvPr>
        </p:nvSpPr>
        <p:spPr>
          <a:xfrm>
            <a:off x="6691747" y="6217801"/>
            <a:ext cx="2133600" cy="365125"/>
          </a:xfrm>
        </p:spPr>
        <p:txBody>
          <a:bodyPr/>
          <a:lstStyle/>
          <a:p>
            <a:fld id="{96538381-93E3-BB47-9751-DACDB8DC3AD3}" type="slidenum">
              <a:rPr lang="fr-FR" smtClean="0"/>
              <a:t>23</a:t>
            </a:fld>
            <a:endParaRPr lang="fr-FR" dirty="0"/>
          </a:p>
        </p:txBody>
      </p:sp>
      <p:sp>
        <p:nvSpPr>
          <p:cNvPr id="5" name="ZoneTexte 4">
            <a:extLst>
              <a:ext uri="{FF2B5EF4-FFF2-40B4-BE49-F238E27FC236}">
                <a16:creationId xmlns:a16="http://schemas.microsoft.com/office/drawing/2014/main" id="{839FE276-9146-43C3-BB9E-FC4E5D7159E4}"/>
              </a:ext>
            </a:extLst>
          </p:cNvPr>
          <p:cNvSpPr txBox="1"/>
          <p:nvPr/>
        </p:nvSpPr>
        <p:spPr>
          <a:xfrm>
            <a:off x="620485" y="427428"/>
            <a:ext cx="6841671" cy="461665"/>
          </a:xfrm>
          <a:prstGeom prst="rect">
            <a:avLst/>
          </a:prstGeom>
          <a:noFill/>
        </p:spPr>
        <p:txBody>
          <a:bodyPr wrap="square">
            <a:spAutoFit/>
          </a:bodyPr>
          <a:lstStyle/>
          <a:p>
            <a:pPr marL="0" indent="0">
              <a:buNone/>
            </a:pPr>
            <a:r>
              <a:rPr lang="fr-FR" altLang="fr-FR" sz="2400" dirty="0">
                <a:solidFill>
                  <a:schemeClr val="bg1"/>
                </a:solidFill>
                <a:latin typeface="Arial Rounded MT Bold" panose="020F0704030504030204" pitchFamily="34" charset="0"/>
              </a:rPr>
              <a:t>Nous contacter</a:t>
            </a:r>
            <a:endParaRPr lang="fr-FR" sz="2400" dirty="0">
              <a:solidFill>
                <a:schemeClr val="bg1"/>
              </a:solidFill>
            </a:endParaRPr>
          </a:p>
        </p:txBody>
      </p:sp>
      <p:sp>
        <p:nvSpPr>
          <p:cNvPr id="9" name="ZoneTexte 8">
            <a:extLst>
              <a:ext uri="{FF2B5EF4-FFF2-40B4-BE49-F238E27FC236}">
                <a16:creationId xmlns:a16="http://schemas.microsoft.com/office/drawing/2014/main" id="{2936DB82-F988-4454-AA4B-AC594D4DA087}"/>
              </a:ext>
            </a:extLst>
          </p:cNvPr>
          <p:cNvSpPr txBox="1"/>
          <p:nvPr/>
        </p:nvSpPr>
        <p:spPr>
          <a:xfrm>
            <a:off x="1212733" y="4378881"/>
            <a:ext cx="7143503" cy="2308324"/>
          </a:xfrm>
          <a:prstGeom prst="rect">
            <a:avLst/>
          </a:prstGeom>
          <a:noFill/>
        </p:spPr>
        <p:txBody>
          <a:bodyPr wrap="square" rtlCol="0">
            <a:spAutoFit/>
          </a:bodyPr>
          <a:lstStyle/>
          <a:p>
            <a:pPr algn="l"/>
            <a:r>
              <a:rPr lang="fr-FR" b="1" i="0" dirty="0">
                <a:solidFill>
                  <a:srgbClr val="000000"/>
                </a:solidFill>
                <a:effectLst/>
                <a:latin typeface="Cabin"/>
              </a:rPr>
              <a:t>Philippe Feuillerat</a:t>
            </a:r>
            <a:r>
              <a:rPr lang="fr-FR" b="0" i="0" dirty="0">
                <a:solidFill>
                  <a:srgbClr val="000000"/>
                </a:solidFill>
                <a:effectLst/>
                <a:latin typeface="Cabin"/>
              </a:rPr>
              <a:t> – Service Information et Conseil aux Familles</a:t>
            </a:r>
            <a:br>
              <a:rPr lang="fr-FR" b="0" i="0" dirty="0">
                <a:solidFill>
                  <a:srgbClr val="000000"/>
                </a:solidFill>
                <a:effectLst/>
                <a:latin typeface="Cabin"/>
              </a:rPr>
            </a:br>
            <a:r>
              <a:rPr lang="fr-FR" b="0" i="1" dirty="0">
                <a:solidFill>
                  <a:srgbClr val="000000"/>
                </a:solidFill>
                <a:effectLst/>
                <a:latin typeface="Cabin"/>
              </a:rPr>
              <a:t>service.icf@apelacatoulouse.fr </a:t>
            </a:r>
            <a:r>
              <a:rPr lang="fr-FR" b="0" i="0" dirty="0">
                <a:solidFill>
                  <a:srgbClr val="000000"/>
                </a:solidFill>
                <a:effectLst/>
                <a:latin typeface="Cabin"/>
              </a:rPr>
              <a:t>– Tél : 06.83.73.42.54</a:t>
            </a:r>
          </a:p>
          <a:p>
            <a:pPr algn="l"/>
            <a:endParaRPr lang="fr-FR" dirty="0">
              <a:solidFill>
                <a:srgbClr val="000000"/>
              </a:solidFill>
              <a:latin typeface="Cabin"/>
            </a:endParaRPr>
          </a:p>
          <a:p>
            <a:r>
              <a:rPr lang="fr-FR" b="1" i="0" dirty="0">
                <a:solidFill>
                  <a:srgbClr val="000000"/>
                </a:solidFill>
                <a:effectLst/>
                <a:latin typeface="Cabin"/>
              </a:rPr>
              <a:t>Véronique Bonet </a:t>
            </a:r>
            <a:r>
              <a:rPr lang="fr-FR" b="0" i="0" dirty="0">
                <a:solidFill>
                  <a:srgbClr val="000000"/>
                </a:solidFill>
                <a:effectLst/>
                <a:latin typeface="Cabin"/>
              </a:rPr>
              <a:t>– Secrétariat général et ICF</a:t>
            </a:r>
            <a:br>
              <a:rPr lang="fr-FR" b="0" i="0" dirty="0">
                <a:solidFill>
                  <a:srgbClr val="000000"/>
                </a:solidFill>
                <a:effectLst/>
                <a:latin typeface="Cabin"/>
              </a:rPr>
            </a:br>
            <a:r>
              <a:rPr lang="fr-FR" b="0" i="1" dirty="0">
                <a:solidFill>
                  <a:srgbClr val="000000"/>
                </a:solidFill>
                <a:effectLst/>
                <a:latin typeface="Cabin"/>
              </a:rPr>
              <a:t>secretariat@apelacatoulouse.fr </a:t>
            </a:r>
            <a:r>
              <a:rPr lang="fr-FR" b="0" i="0" dirty="0">
                <a:solidFill>
                  <a:srgbClr val="000000"/>
                </a:solidFill>
                <a:effectLst/>
                <a:latin typeface="Cabin"/>
              </a:rPr>
              <a:t>– Tél. : 06.48.66.77.01 – 05.82.95.37.57</a:t>
            </a:r>
          </a:p>
          <a:p>
            <a:r>
              <a:rPr lang="fr-FR" b="0" i="1" dirty="0">
                <a:solidFill>
                  <a:srgbClr val="000000"/>
                </a:solidFill>
                <a:effectLst/>
                <a:latin typeface="Cabin"/>
              </a:rPr>
              <a:t>service.icf@apelacatoulouse.fr </a:t>
            </a:r>
            <a:br>
              <a:rPr lang="fr-FR" b="0" i="0" dirty="0">
                <a:solidFill>
                  <a:srgbClr val="000000"/>
                </a:solidFill>
                <a:effectLst/>
                <a:latin typeface="Cabin"/>
              </a:rPr>
            </a:br>
            <a:endParaRPr lang="fr-FR" b="0" i="0" dirty="0">
              <a:solidFill>
                <a:srgbClr val="000000"/>
              </a:solidFill>
              <a:effectLst/>
              <a:latin typeface="Cabin"/>
            </a:endParaRPr>
          </a:p>
          <a:p>
            <a:pPr algn="l"/>
            <a:endParaRPr lang="fr-FR" b="0" i="0" dirty="0">
              <a:solidFill>
                <a:srgbClr val="000000"/>
              </a:solidFill>
              <a:effectLst/>
              <a:latin typeface="Cabin"/>
            </a:endParaRPr>
          </a:p>
        </p:txBody>
      </p:sp>
      <p:pic>
        <p:nvPicPr>
          <p:cNvPr id="2" name="Image 1">
            <a:extLst>
              <a:ext uri="{FF2B5EF4-FFF2-40B4-BE49-F238E27FC236}">
                <a16:creationId xmlns:a16="http://schemas.microsoft.com/office/drawing/2014/main" id="{C44209DD-6EF7-4142-B1AB-C221C648ECF5}"/>
              </a:ext>
            </a:extLst>
          </p:cNvPr>
          <p:cNvPicPr>
            <a:picLocks noChangeAspect="1"/>
          </p:cNvPicPr>
          <p:nvPr/>
        </p:nvPicPr>
        <p:blipFill>
          <a:blip r:embed="rId3"/>
          <a:stretch>
            <a:fillRect/>
          </a:stretch>
        </p:blipFill>
        <p:spPr>
          <a:xfrm>
            <a:off x="1771432" y="1920240"/>
            <a:ext cx="5462588" cy="2185035"/>
          </a:xfrm>
          <a:prstGeom prst="rect">
            <a:avLst/>
          </a:prstGeom>
        </p:spPr>
      </p:pic>
    </p:spTree>
    <p:extLst>
      <p:ext uri="{BB962C8B-B14F-4D97-AF65-F5344CB8AC3E}">
        <p14:creationId xmlns:p14="http://schemas.microsoft.com/office/powerpoint/2010/main" val="5940554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205948"/>
            <a:ext cx="8229600" cy="5011853"/>
          </a:xfrm>
        </p:spPr>
        <p:txBody>
          <a:bodyPr>
            <a:normAutofit/>
          </a:bodyPr>
          <a:lstStyle/>
          <a:p>
            <a:pPr marL="0" indent="0">
              <a:buNone/>
            </a:pPr>
            <a:r>
              <a:rPr lang="fr-FR" altLang="fr-FR" dirty="0">
                <a:solidFill>
                  <a:srgbClr val="1F4E79"/>
                </a:solidFill>
                <a:latin typeface="Arial Rounded MT Bold" panose="020F0704030504030204" pitchFamily="34" charset="0"/>
              </a:rPr>
              <a:t>Les interlocuteurs à l’Apel Académique :</a:t>
            </a:r>
          </a:p>
          <a:p>
            <a:pPr marL="0" indent="0">
              <a:buNone/>
            </a:pPr>
            <a:endParaRPr lang="fr-FR" b="1" dirty="0">
              <a:solidFill>
                <a:srgbClr val="1F4E79"/>
              </a:solidFill>
              <a:latin typeface="Arial Rounded MT Bold" panose="020F0704030504030204" pitchFamily="34" charset="0"/>
            </a:endParaRPr>
          </a:p>
          <a:p>
            <a:pPr marL="742950" lvl="1" indent="-285750">
              <a:buFont typeface="Arial" panose="020B0604020202020204" pitchFamily="34" charset="0"/>
              <a:buChar char="•"/>
            </a:pPr>
            <a:r>
              <a:rPr lang="fr-FR" sz="2000" b="1" dirty="0"/>
              <a:t>Philippe Feuillerat, responsable élu Service ICF</a:t>
            </a:r>
            <a:endParaRPr lang="fr-FR" sz="2000" dirty="0"/>
          </a:p>
          <a:p>
            <a:pPr marL="742950" lvl="1" indent="-285750">
              <a:buFont typeface="Arial" panose="020B0604020202020204" pitchFamily="34" charset="0"/>
              <a:buChar char="•"/>
            </a:pPr>
            <a:endParaRPr lang="fr-FR" sz="2000" dirty="0"/>
          </a:p>
          <a:p>
            <a:pPr lvl="2"/>
            <a:r>
              <a:rPr lang="fr-FR" sz="2000" dirty="0"/>
              <a:t>Maud Moury, responsable élue pôle « EMP »</a:t>
            </a:r>
          </a:p>
          <a:p>
            <a:pPr lvl="2"/>
            <a:r>
              <a:rPr lang="fr-FR" sz="2000" dirty="0"/>
              <a:t>Hervé Kerneur, responsable élu pôle « bac-3, bac+3 »</a:t>
            </a:r>
          </a:p>
          <a:p>
            <a:pPr lvl="2"/>
            <a:r>
              <a:rPr lang="fr-FR" sz="2000" dirty="0"/>
              <a:t>Jacques-Erwan Ducatez, responsable élu « pôle école inclusive »</a:t>
            </a:r>
          </a:p>
          <a:p>
            <a:pPr lvl="3"/>
            <a:endParaRPr lang="fr-FR" dirty="0"/>
          </a:p>
          <a:p>
            <a:pPr lvl="1">
              <a:buFont typeface="Arial" panose="020B0604020202020204" pitchFamily="34" charset="0"/>
              <a:buChar char="•"/>
            </a:pPr>
            <a:r>
              <a:rPr lang="fr-FR" sz="2000" b="1" dirty="0">
                <a:latin typeface="+mj-lt"/>
              </a:rPr>
              <a:t>Permanentes :</a:t>
            </a:r>
          </a:p>
          <a:p>
            <a:pPr lvl="3">
              <a:buFontTx/>
              <a:buChar char="-"/>
            </a:pPr>
            <a:r>
              <a:rPr lang="fr-FR" dirty="0">
                <a:latin typeface="+mj-lt"/>
              </a:rPr>
              <a:t>Nathalie Le Boucher</a:t>
            </a:r>
          </a:p>
          <a:p>
            <a:pPr lvl="3">
              <a:buFontTx/>
              <a:buChar char="-"/>
            </a:pPr>
            <a:r>
              <a:rPr lang="fr-FR" dirty="0">
                <a:latin typeface="+mj-lt"/>
              </a:rPr>
              <a:t>Véronique Bonet</a:t>
            </a:r>
            <a:endParaRPr lang="fr-FR" dirty="0"/>
          </a:p>
        </p:txBody>
      </p:sp>
      <p:sp>
        <p:nvSpPr>
          <p:cNvPr id="4" name="Espace réservé du numéro de diapositive 3"/>
          <p:cNvSpPr>
            <a:spLocks noGrp="1"/>
          </p:cNvSpPr>
          <p:nvPr>
            <p:ph type="sldNum" sz="quarter" idx="12"/>
          </p:nvPr>
        </p:nvSpPr>
        <p:spPr>
          <a:xfrm>
            <a:off x="6691747" y="6217801"/>
            <a:ext cx="2133600" cy="365125"/>
          </a:xfrm>
        </p:spPr>
        <p:txBody>
          <a:bodyPr/>
          <a:lstStyle/>
          <a:p>
            <a:fld id="{96538381-93E3-BB47-9751-DACDB8DC3AD3}" type="slidenum">
              <a:rPr lang="fr-FR" smtClean="0"/>
              <a:t>2</a:t>
            </a:fld>
            <a:endParaRPr lang="fr-FR" dirty="0"/>
          </a:p>
        </p:txBody>
      </p:sp>
    </p:spTree>
    <p:extLst>
      <p:ext uri="{BB962C8B-B14F-4D97-AF65-F5344CB8AC3E}">
        <p14:creationId xmlns:p14="http://schemas.microsoft.com/office/powerpoint/2010/main" val="4270673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llipse 12">
            <a:extLst>
              <a:ext uri="{FF2B5EF4-FFF2-40B4-BE49-F238E27FC236}">
                <a16:creationId xmlns:a16="http://schemas.microsoft.com/office/drawing/2014/main" id="{D9B742E3-5D9A-8045-BC26-FFCD715DEAA1}"/>
              </a:ext>
            </a:extLst>
          </p:cNvPr>
          <p:cNvSpPr/>
          <p:nvPr/>
        </p:nvSpPr>
        <p:spPr>
          <a:xfrm>
            <a:off x="1229032" y="1641987"/>
            <a:ext cx="6508955" cy="4267200"/>
          </a:xfrm>
          <a:prstGeom prst="ellipse">
            <a:avLst/>
          </a:prstGeom>
          <a:noFill/>
          <a:ln w="28575">
            <a:solidFill>
              <a:srgbClr val="20A69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8" name="Rectangle 17">
            <a:extLst>
              <a:ext uri="{FF2B5EF4-FFF2-40B4-BE49-F238E27FC236}">
                <a16:creationId xmlns:a16="http://schemas.microsoft.com/office/drawing/2014/main" id="{41A8CB92-B04D-3343-89D3-9227CACA58E3}"/>
              </a:ext>
            </a:extLst>
          </p:cNvPr>
          <p:cNvSpPr/>
          <p:nvPr/>
        </p:nvSpPr>
        <p:spPr>
          <a:xfrm>
            <a:off x="530942" y="3241485"/>
            <a:ext cx="1838632" cy="646331"/>
          </a:xfrm>
          <a:prstGeom prst="rect">
            <a:avLst/>
          </a:prstGeom>
          <a:solidFill>
            <a:schemeClr val="bg1"/>
          </a:solidFill>
          <a:ln>
            <a:solidFill>
              <a:srgbClr val="20A69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7" name="Rectangle 16">
            <a:extLst>
              <a:ext uri="{FF2B5EF4-FFF2-40B4-BE49-F238E27FC236}">
                <a16:creationId xmlns:a16="http://schemas.microsoft.com/office/drawing/2014/main" id="{8AA3526C-4563-0D4B-9FED-CB94DB0E88FD}"/>
              </a:ext>
            </a:extLst>
          </p:cNvPr>
          <p:cNvSpPr/>
          <p:nvPr/>
        </p:nvSpPr>
        <p:spPr>
          <a:xfrm>
            <a:off x="3706761" y="5460714"/>
            <a:ext cx="2015613" cy="757086"/>
          </a:xfrm>
          <a:prstGeom prst="rect">
            <a:avLst/>
          </a:prstGeom>
          <a:solidFill>
            <a:schemeClr val="bg1"/>
          </a:solidFill>
          <a:ln>
            <a:solidFill>
              <a:srgbClr val="20A69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070F6BD6-E21F-DB4E-B802-AECBCE50A100}"/>
              </a:ext>
            </a:extLst>
          </p:cNvPr>
          <p:cNvSpPr/>
          <p:nvPr/>
        </p:nvSpPr>
        <p:spPr>
          <a:xfrm>
            <a:off x="6725265" y="3146323"/>
            <a:ext cx="1961535" cy="855406"/>
          </a:xfrm>
          <a:prstGeom prst="rect">
            <a:avLst/>
          </a:prstGeom>
          <a:solidFill>
            <a:schemeClr val="bg1"/>
          </a:solidFill>
          <a:ln>
            <a:solidFill>
              <a:srgbClr val="20A69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12"/>
          </p:nvPr>
        </p:nvSpPr>
        <p:spPr>
          <a:xfrm>
            <a:off x="8340436" y="6217800"/>
            <a:ext cx="346364" cy="365125"/>
          </a:xfrm>
        </p:spPr>
        <p:txBody>
          <a:bodyPr/>
          <a:lstStyle/>
          <a:p>
            <a:fld id="{96538381-93E3-BB47-9751-DACDB8DC3AD3}" type="slidenum">
              <a:rPr lang="fr-FR" smtClean="0"/>
              <a:t>3</a:t>
            </a:fld>
            <a:endParaRPr lang="fr-FR" dirty="0"/>
          </a:p>
        </p:txBody>
      </p:sp>
      <p:sp>
        <p:nvSpPr>
          <p:cNvPr id="6" name="Titre 1">
            <a:extLst>
              <a:ext uri="{FF2B5EF4-FFF2-40B4-BE49-F238E27FC236}">
                <a16:creationId xmlns:a16="http://schemas.microsoft.com/office/drawing/2014/main" id="{A5918CC0-5A80-B34C-AE99-CE67C7B59B19}"/>
              </a:ext>
            </a:extLst>
          </p:cNvPr>
          <p:cNvSpPr>
            <a:spLocks noGrp="1"/>
          </p:cNvSpPr>
          <p:nvPr>
            <p:ph type="title"/>
          </p:nvPr>
        </p:nvSpPr>
        <p:spPr>
          <a:xfrm>
            <a:off x="1125214" y="368179"/>
            <a:ext cx="6910536" cy="465056"/>
          </a:xfrm>
        </p:spPr>
        <p:txBody>
          <a:bodyPr/>
          <a:lstStyle/>
          <a:p>
            <a:r>
              <a:rPr lang="fr-FR" sz="2400" b="1" dirty="0">
                <a:solidFill>
                  <a:schemeClr val="bg1"/>
                </a:solidFill>
                <a:latin typeface="Martel Sans Black"/>
                <a:cs typeface="Martel Sans Black"/>
              </a:rPr>
              <a:t>Le service ICF : 4 pôles en interaction</a:t>
            </a:r>
            <a:endParaRPr lang="fr-FR" sz="2400" b="1" dirty="0">
              <a:solidFill>
                <a:schemeClr val="bg1"/>
              </a:solidFill>
            </a:endParaRPr>
          </a:p>
        </p:txBody>
      </p:sp>
      <p:sp>
        <p:nvSpPr>
          <p:cNvPr id="7" name="ZoneTexte 6">
            <a:extLst>
              <a:ext uri="{FF2B5EF4-FFF2-40B4-BE49-F238E27FC236}">
                <a16:creationId xmlns:a16="http://schemas.microsoft.com/office/drawing/2014/main" id="{1F84ABBA-6CB0-7E41-90AE-C087D0CC7111}"/>
              </a:ext>
            </a:extLst>
          </p:cNvPr>
          <p:cNvSpPr txBox="1"/>
          <p:nvPr/>
        </p:nvSpPr>
        <p:spPr>
          <a:xfrm>
            <a:off x="648929" y="3379984"/>
            <a:ext cx="2654710" cy="369332"/>
          </a:xfrm>
          <a:prstGeom prst="rect">
            <a:avLst/>
          </a:prstGeom>
          <a:noFill/>
        </p:spPr>
        <p:txBody>
          <a:bodyPr wrap="square" rtlCol="0">
            <a:spAutoFit/>
          </a:bodyPr>
          <a:lstStyle/>
          <a:p>
            <a:r>
              <a:rPr lang="fr-FR" b="1" dirty="0">
                <a:solidFill>
                  <a:srgbClr val="20A69E"/>
                </a:solidFill>
              </a:rPr>
              <a:t>École inclusive</a:t>
            </a:r>
          </a:p>
        </p:txBody>
      </p:sp>
      <p:sp>
        <p:nvSpPr>
          <p:cNvPr id="8" name="ZoneTexte 7">
            <a:extLst>
              <a:ext uri="{FF2B5EF4-FFF2-40B4-BE49-F238E27FC236}">
                <a16:creationId xmlns:a16="http://schemas.microsoft.com/office/drawing/2014/main" id="{DDF0782D-3228-F74D-B323-4DA4BBAD848C}"/>
              </a:ext>
            </a:extLst>
          </p:cNvPr>
          <p:cNvSpPr txBox="1"/>
          <p:nvPr/>
        </p:nvSpPr>
        <p:spPr>
          <a:xfrm>
            <a:off x="6351642" y="3241485"/>
            <a:ext cx="2654710" cy="646331"/>
          </a:xfrm>
          <a:prstGeom prst="rect">
            <a:avLst/>
          </a:prstGeom>
          <a:noFill/>
        </p:spPr>
        <p:txBody>
          <a:bodyPr wrap="square" rtlCol="0">
            <a:spAutoFit/>
          </a:bodyPr>
          <a:lstStyle/>
          <a:p>
            <a:pPr algn="ctr"/>
            <a:r>
              <a:rPr lang="fr-FR" b="1" dirty="0">
                <a:solidFill>
                  <a:srgbClr val="20A69E"/>
                </a:solidFill>
              </a:rPr>
              <a:t>Problématiques éducatives</a:t>
            </a:r>
          </a:p>
        </p:txBody>
      </p:sp>
      <p:sp>
        <p:nvSpPr>
          <p:cNvPr id="10" name="ZoneTexte 9">
            <a:extLst>
              <a:ext uri="{FF2B5EF4-FFF2-40B4-BE49-F238E27FC236}">
                <a16:creationId xmlns:a16="http://schemas.microsoft.com/office/drawing/2014/main" id="{59DFA08C-5E4D-044F-A059-3AF977618E36}"/>
              </a:ext>
            </a:extLst>
          </p:cNvPr>
          <p:cNvSpPr txBox="1"/>
          <p:nvPr/>
        </p:nvSpPr>
        <p:spPr>
          <a:xfrm>
            <a:off x="3313470" y="3379984"/>
            <a:ext cx="2654710" cy="584775"/>
          </a:xfrm>
          <a:prstGeom prst="rect">
            <a:avLst/>
          </a:prstGeom>
          <a:noFill/>
        </p:spPr>
        <p:txBody>
          <a:bodyPr wrap="square" rtlCol="0">
            <a:spAutoFit/>
          </a:bodyPr>
          <a:lstStyle/>
          <a:p>
            <a:pPr algn="ctr"/>
            <a:r>
              <a:rPr lang="fr-FR" sz="3200" b="1" dirty="0">
                <a:solidFill>
                  <a:srgbClr val="C40B74"/>
                </a:solidFill>
              </a:rPr>
              <a:t>Service ICF</a:t>
            </a:r>
          </a:p>
        </p:txBody>
      </p:sp>
      <p:sp>
        <p:nvSpPr>
          <p:cNvPr id="9" name="ZoneTexte 8">
            <a:extLst>
              <a:ext uri="{FF2B5EF4-FFF2-40B4-BE49-F238E27FC236}">
                <a16:creationId xmlns:a16="http://schemas.microsoft.com/office/drawing/2014/main" id="{C56B6266-4E7C-0646-98DA-A0BBDEA3EDB4}"/>
              </a:ext>
            </a:extLst>
          </p:cNvPr>
          <p:cNvSpPr txBox="1"/>
          <p:nvPr/>
        </p:nvSpPr>
        <p:spPr>
          <a:xfrm>
            <a:off x="3352798" y="5460714"/>
            <a:ext cx="2654710" cy="646331"/>
          </a:xfrm>
          <a:prstGeom prst="rect">
            <a:avLst/>
          </a:prstGeom>
          <a:noFill/>
        </p:spPr>
        <p:txBody>
          <a:bodyPr wrap="square" rtlCol="0">
            <a:spAutoFit/>
          </a:bodyPr>
          <a:lstStyle/>
          <a:p>
            <a:pPr algn="ctr"/>
            <a:r>
              <a:rPr lang="fr-FR" b="1" dirty="0">
                <a:solidFill>
                  <a:srgbClr val="20A69E"/>
                </a:solidFill>
              </a:rPr>
              <a:t>École et monde professionnel</a:t>
            </a:r>
          </a:p>
        </p:txBody>
      </p:sp>
      <p:sp>
        <p:nvSpPr>
          <p:cNvPr id="14" name="Rectangle 13">
            <a:extLst>
              <a:ext uri="{FF2B5EF4-FFF2-40B4-BE49-F238E27FC236}">
                <a16:creationId xmlns:a16="http://schemas.microsoft.com/office/drawing/2014/main" id="{8BB8C468-060E-2447-B347-53D2254AF3B0}"/>
              </a:ext>
            </a:extLst>
          </p:cNvPr>
          <p:cNvSpPr/>
          <p:nvPr/>
        </p:nvSpPr>
        <p:spPr>
          <a:xfrm>
            <a:off x="3303639" y="1474839"/>
            <a:ext cx="2664541" cy="747251"/>
          </a:xfrm>
          <a:prstGeom prst="rect">
            <a:avLst/>
          </a:prstGeom>
          <a:solidFill>
            <a:schemeClr val="bg1"/>
          </a:solidFill>
          <a:ln>
            <a:solidFill>
              <a:srgbClr val="20A69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 name="ZoneTexte 2">
            <a:extLst>
              <a:ext uri="{FF2B5EF4-FFF2-40B4-BE49-F238E27FC236}">
                <a16:creationId xmlns:a16="http://schemas.microsoft.com/office/drawing/2014/main" id="{D5B0635E-6DDF-584C-837B-5D7F2F5FEB63}"/>
              </a:ext>
            </a:extLst>
          </p:cNvPr>
          <p:cNvSpPr txBox="1"/>
          <p:nvPr/>
        </p:nvSpPr>
        <p:spPr>
          <a:xfrm>
            <a:off x="3283971" y="1494502"/>
            <a:ext cx="2654710" cy="646331"/>
          </a:xfrm>
          <a:prstGeom prst="rect">
            <a:avLst/>
          </a:prstGeom>
          <a:noFill/>
        </p:spPr>
        <p:txBody>
          <a:bodyPr wrap="square" rtlCol="0">
            <a:spAutoFit/>
          </a:bodyPr>
          <a:lstStyle/>
          <a:p>
            <a:pPr algn="ctr"/>
            <a:r>
              <a:rPr lang="fr-FR" b="1" dirty="0">
                <a:solidFill>
                  <a:srgbClr val="20A69E"/>
                </a:solidFill>
              </a:rPr>
              <a:t>Accompagnement à l’orientation</a:t>
            </a:r>
          </a:p>
        </p:txBody>
      </p:sp>
    </p:spTree>
    <p:extLst>
      <p:ext uri="{BB962C8B-B14F-4D97-AF65-F5344CB8AC3E}">
        <p14:creationId xmlns:p14="http://schemas.microsoft.com/office/powerpoint/2010/main" val="10737967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88988" y="288998"/>
            <a:ext cx="8593592" cy="6281905"/>
          </a:xfrm>
          <a:prstGeom prst="rect">
            <a:avLst/>
          </a:prstGeom>
          <a:solidFill>
            <a:srgbClr val="EFEB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2" name="Forme libre 11"/>
          <p:cNvSpPr/>
          <p:nvPr/>
        </p:nvSpPr>
        <p:spPr>
          <a:xfrm>
            <a:off x="296581" y="288997"/>
            <a:ext cx="8599362" cy="699373"/>
          </a:xfrm>
          <a:custGeom>
            <a:avLst/>
            <a:gdLst>
              <a:gd name="connsiteX0" fmla="*/ 0 w 8593592"/>
              <a:gd name="connsiteY0" fmla="*/ 0 h 1003888"/>
              <a:gd name="connsiteX1" fmla="*/ 0 w 8593592"/>
              <a:gd name="connsiteY1" fmla="*/ 1003888 h 1003888"/>
              <a:gd name="connsiteX2" fmla="*/ 8593592 w 8593592"/>
              <a:gd name="connsiteY2" fmla="*/ 616022 h 1003888"/>
              <a:gd name="connsiteX3" fmla="*/ 8593592 w 8593592"/>
              <a:gd name="connsiteY3" fmla="*/ 0 h 1003888"/>
              <a:gd name="connsiteX4" fmla="*/ 0 w 8593592"/>
              <a:gd name="connsiteY4" fmla="*/ 0 h 1003888"/>
              <a:gd name="connsiteX0" fmla="*/ 0 w 8593592"/>
              <a:gd name="connsiteY0" fmla="*/ 0 h 1003888"/>
              <a:gd name="connsiteX1" fmla="*/ 0 w 8593592"/>
              <a:gd name="connsiteY1" fmla="*/ 1003888 h 1003888"/>
              <a:gd name="connsiteX2" fmla="*/ 8593592 w 8593592"/>
              <a:gd name="connsiteY2" fmla="*/ 616022 h 1003888"/>
              <a:gd name="connsiteX3" fmla="*/ 7620159 w 8593592"/>
              <a:gd name="connsiteY3" fmla="*/ 0 h 1003888"/>
              <a:gd name="connsiteX4" fmla="*/ 0 w 8593592"/>
              <a:gd name="connsiteY4" fmla="*/ 0 h 1003888"/>
              <a:gd name="connsiteX0" fmla="*/ 0 w 7620159"/>
              <a:gd name="connsiteY0" fmla="*/ 0 h 1003888"/>
              <a:gd name="connsiteX1" fmla="*/ 0 w 7620159"/>
              <a:gd name="connsiteY1" fmla="*/ 1003888 h 1003888"/>
              <a:gd name="connsiteX2" fmla="*/ 2973535 w 7620159"/>
              <a:gd name="connsiteY2" fmla="*/ 608417 h 1003888"/>
              <a:gd name="connsiteX3" fmla="*/ 7620159 w 7620159"/>
              <a:gd name="connsiteY3" fmla="*/ 0 h 1003888"/>
              <a:gd name="connsiteX4" fmla="*/ 0 w 7620159"/>
              <a:gd name="connsiteY4" fmla="*/ 0 h 1003888"/>
              <a:gd name="connsiteX0" fmla="*/ 0 w 7620159"/>
              <a:gd name="connsiteY0" fmla="*/ 0 h 1003888"/>
              <a:gd name="connsiteX1" fmla="*/ 0 w 7620159"/>
              <a:gd name="connsiteY1" fmla="*/ 1003888 h 1003888"/>
              <a:gd name="connsiteX2" fmla="*/ 7376800 w 7620159"/>
              <a:gd name="connsiteY2" fmla="*/ 562785 h 1003888"/>
              <a:gd name="connsiteX3" fmla="*/ 7620159 w 7620159"/>
              <a:gd name="connsiteY3" fmla="*/ 0 h 1003888"/>
              <a:gd name="connsiteX4" fmla="*/ 0 w 7620159"/>
              <a:gd name="connsiteY4" fmla="*/ 0 h 1003888"/>
              <a:gd name="connsiteX0" fmla="*/ 0 w 8593592"/>
              <a:gd name="connsiteY0" fmla="*/ 0 h 1003888"/>
              <a:gd name="connsiteX1" fmla="*/ 0 w 8593592"/>
              <a:gd name="connsiteY1" fmla="*/ 1003888 h 1003888"/>
              <a:gd name="connsiteX2" fmla="*/ 8593592 w 8593592"/>
              <a:gd name="connsiteY2" fmla="*/ 705003 h 1003888"/>
              <a:gd name="connsiteX3" fmla="*/ 7620159 w 8593592"/>
              <a:gd name="connsiteY3" fmla="*/ 0 h 1003888"/>
              <a:gd name="connsiteX4" fmla="*/ 0 w 8593592"/>
              <a:gd name="connsiteY4" fmla="*/ 0 h 1003888"/>
              <a:gd name="connsiteX0" fmla="*/ 0 w 8593592"/>
              <a:gd name="connsiteY0" fmla="*/ 0 h 1003888"/>
              <a:gd name="connsiteX1" fmla="*/ 0 w 8593592"/>
              <a:gd name="connsiteY1" fmla="*/ 1003888 h 1003888"/>
              <a:gd name="connsiteX2" fmla="*/ 8593592 w 8593592"/>
              <a:gd name="connsiteY2" fmla="*/ 705003 h 1003888"/>
              <a:gd name="connsiteX3" fmla="*/ 8593592 w 8593592"/>
              <a:gd name="connsiteY3" fmla="*/ 8365 h 1003888"/>
              <a:gd name="connsiteX4" fmla="*/ 0 w 8593592"/>
              <a:gd name="connsiteY4" fmla="*/ 0 h 1003888"/>
              <a:gd name="connsiteX0" fmla="*/ 7605 w 8601197"/>
              <a:gd name="connsiteY0" fmla="*/ 0 h 1296688"/>
              <a:gd name="connsiteX1" fmla="*/ 0 w 8601197"/>
              <a:gd name="connsiteY1" fmla="*/ 1296688 h 1296688"/>
              <a:gd name="connsiteX2" fmla="*/ 8601197 w 8601197"/>
              <a:gd name="connsiteY2" fmla="*/ 705003 h 1296688"/>
              <a:gd name="connsiteX3" fmla="*/ 8601197 w 8601197"/>
              <a:gd name="connsiteY3" fmla="*/ 8365 h 1296688"/>
              <a:gd name="connsiteX4" fmla="*/ 7605 w 8601197"/>
              <a:gd name="connsiteY4" fmla="*/ 0 h 1296688"/>
              <a:gd name="connsiteX0" fmla="*/ 7605 w 8601197"/>
              <a:gd name="connsiteY0" fmla="*/ 0 h 1296688"/>
              <a:gd name="connsiteX1" fmla="*/ 0 w 8601197"/>
              <a:gd name="connsiteY1" fmla="*/ 1296688 h 1296688"/>
              <a:gd name="connsiteX2" fmla="*/ 8601197 w 8601197"/>
              <a:gd name="connsiteY2" fmla="*/ 654808 h 1296688"/>
              <a:gd name="connsiteX3" fmla="*/ 8601197 w 8601197"/>
              <a:gd name="connsiteY3" fmla="*/ 8365 h 1296688"/>
              <a:gd name="connsiteX4" fmla="*/ 7605 w 8601197"/>
              <a:gd name="connsiteY4" fmla="*/ 0 h 1296688"/>
              <a:gd name="connsiteX0" fmla="*/ 0 w 8593592"/>
              <a:gd name="connsiteY0" fmla="*/ 0 h 827910"/>
              <a:gd name="connsiteX1" fmla="*/ 934 w 8593592"/>
              <a:gd name="connsiteY1" fmla="*/ 827910 h 827910"/>
              <a:gd name="connsiteX2" fmla="*/ 8593592 w 8593592"/>
              <a:gd name="connsiteY2" fmla="*/ 654808 h 827910"/>
              <a:gd name="connsiteX3" fmla="*/ 8593592 w 8593592"/>
              <a:gd name="connsiteY3" fmla="*/ 8365 h 827910"/>
              <a:gd name="connsiteX4" fmla="*/ 0 w 8593592"/>
              <a:gd name="connsiteY4" fmla="*/ 0 h 827910"/>
              <a:gd name="connsiteX0" fmla="*/ 0 w 8593592"/>
              <a:gd name="connsiteY0" fmla="*/ 0 h 827910"/>
              <a:gd name="connsiteX1" fmla="*/ 934 w 8593592"/>
              <a:gd name="connsiteY1" fmla="*/ 827910 h 827910"/>
              <a:gd name="connsiteX2" fmla="*/ 8593592 w 8593592"/>
              <a:gd name="connsiteY2" fmla="*/ 769310 h 827910"/>
              <a:gd name="connsiteX3" fmla="*/ 8593592 w 8593592"/>
              <a:gd name="connsiteY3" fmla="*/ 8365 h 827910"/>
              <a:gd name="connsiteX4" fmla="*/ 0 w 8593592"/>
              <a:gd name="connsiteY4" fmla="*/ 0 h 827910"/>
              <a:gd name="connsiteX0" fmla="*/ 0 w 8593592"/>
              <a:gd name="connsiteY0" fmla="*/ 0 h 769310"/>
              <a:gd name="connsiteX1" fmla="*/ 14838 w 8593592"/>
              <a:gd name="connsiteY1" fmla="*/ 759210 h 769310"/>
              <a:gd name="connsiteX2" fmla="*/ 8593592 w 8593592"/>
              <a:gd name="connsiteY2" fmla="*/ 769310 h 769310"/>
              <a:gd name="connsiteX3" fmla="*/ 8593592 w 8593592"/>
              <a:gd name="connsiteY3" fmla="*/ 8365 h 769310"/>
              <a:gd name="connsiteX4" fmla="*/ 0 w 8593592"/>
              <a:gd name="connsiteY4" fmla="*/ 0 h 769310"/>
              <a:gd name="connsiteX0" fmla="*/ 0 w 8593592"/>
              <a:gd name="connsiteY0" fmla="*/ 0 h 769310"/>
              <a:gd name="connsiteX1" fmla="*/ 935 w 8593592"/>
              <a:gd name="connsiteY1" fmla="*/ 736309 h 769310"/>
              <a:gd name="connsiteX2" fmla="*/ 8593592 w 8593592"/>
              <a:gd name="connsiteY2" fmla="*/ 769310 h 769310"/>
              <a:gd name="connsiteX3" fmla="*/ 8593592 w 8593592"/>
              <a:gd name="connsiteY3" fmla="*/ 8365 h 769310"/>
              <a:gd name="connsiteX4" fmla="*/ 0 w 8593592"/>
              <a:gd name="connsiteY4" fmla="*/ 0 h 769310"/>
              <a:gd name="connsiteX0" fmla="*/ 6028 w 8599620"/>
              <a:gd name="connsiteY0" fmla="*/ 0 h 769310"/>
              <a:gd name="connsiteX1" fmla="*/ 10 w 8599620"/>
              <a:gd name="connsiteY1" fmla="*/ 751576 h 769310"/>
              <a:gd name="connsiteX2" fmla="*/ 8599620 w 8599620"/>
              <a:gd name="connsiteY2" fmla="*/ 769310 h 769310"/>
              <a:gd name="connsiteX3" fmla="*/ 8599620 w 8599620"/>
              <a:gd name="connsiteY3" fmla="*/ 8365 h 769310"/>
              <a:gd name="connsiteX4" fmla="*/ 6028 w 8599620"/>
              <a:gd name="connsiteY4" fmla="*/ 0 h 769310"/>
              <a:gd name="connsiteX0" fmla="*/ 6028 w 8599620"/>
              <a:gd name="connsiteY0" fmla="*/ 0 h 769310"/>
              <a:gd name="connsiteX1" fmla="*/ 10 w 8599620"/>
              <a:gd name="connsiteY1" fmla="*/ 736308 h 769310"/>
              <a:gd name="connsiteX2" fmla="*/ 8599620 w 8599620"/>
              <a:gd name="connsiteY2" fmla="*/ 769310 h 769310"/>
              <a:gd name="connsiteX3" fmla="*/ 8599620 w 8599620"/>
              <a:gd name="connsiteY3" fmla="*/ 8365 h 769310"/>
              <a:gd name="connsiteX4" fmla="*/ 6028 w 8599620"/>
              <a:gd name="connsiteY4" fmla="*/ 0 h 769310"/>
              <a:gd name="connsiteX0" fmla="*/ 0 w 8593592"/>
              <a:gd name="connsiteY0" fmla="*/ 0 h 769310"/>
              <a:gd name="connsiteX1" fmla="*/ 7886 w 8593592"/>
              <a:gd name="connsiteY1" fmla="*/ 736308 h 769310"/>
              <a:gd name="connsiteX2" fmla="*/ 8593592 w 8593592"/>
              <a:gd name="connsiteY2" fmla="*/ 769310 h 769310"/>
              <a:gd name="connsiteX3" fmla="*/ 8593592 w 8593592"/>
              <a:gd name="connsiteY3" fmla="*/ 8365 h 769310"/>
              <a:gd name="connsiteX4" fmla="*/ 0 w 8593592"/>
              <a:gd name="connsiteY4" fmla="*/ 0 h 769310"/>
              <a:gd name="connsiteX0" fmla="*/ 6029 w 8599621"/>
              <a:gd name="connsiteY0" fmla="*/ 0 h 769310"/>
              <a:gd name="connsiteX1" fmla="*/ 10 w 8599621"/>
              <a:gd name="connsiteY1" fmla="*/ 743941 h 769310"/>
              <a:gd name="connsiteX2" fmla="*/ 8599621 w 8599621"/>
              <a:gd name="connsiteY2" fmla="*/ 769310 h 769310"/>
              <a:gd name="connsiteX3" fmla="*/ 8599621 w 8599621"/>
              <a:gd name="connsiteY3" fmla="*/ 8365 h 769310"/>
              <a:gd name="connsiteX4" fmla="*/ 6029 w 8599621"/>
              <a:gd name="connsiteY4" fmla="*/ 0 h 769310"/>
              <a:gd name="connsiteX0" fmla="*/ 6029 w 8599621"/>
              <a:gd name="connsiteY0" fmla="*/ 0 h 769310"/>
              <a:gd name="connsiteX1" fmla="*/ 10 w 8599621"/>
              <a:gd name="connsiteY1" fmla="*/ 759209 h 769310"/>
              <a:gd name="connsiteX2" fmla="*/ 8599621 w 8599621"/>
              <a:gd name="connsiteY2" fmla="*/ 769310 h 769310"/>
              <a:gd name="connsiteX3" fmla="*/ 8599621 w 8599621"/>
              <a:gd name="connsiteY3" fmla="*/ 8365 h 769310"/>
              <a:gd name="connsiteX4" fmla="*/ 6029 w 8599621"/>
              <a:gd name="connsiteY4" fmla="*/ 0 h 769310"/>
              <a:gd name="connsiteX0" fmla="*/ 0 w 8593592"/>
              <a:gd name="connsiteY0" fmla="*/ 0 h 769310"/>
              <a:gd name="connsiteX1" fmla="*/ 933 w 8593592"/>
              <a:gd name="connsiteY1" fmla="*/ 759209 h 769310"/>
              <a:gd name="connsiteX2" fmla="*/ 8593592 w 8593592"/>
              <a:gd name="connsiteY2" fmla="*/ 769310 h 769310"/>
              <a:gd name="connsiteX3" fmla="*/ 8593592 w 8593592"/>
              <a:gd name="connsiteY3" fmla="*/ 8365 h 769310"/>
              <a:gd name="connsiteX4" fmla="*/ 0 w 8593592"/>
              <a:gd name="connsiteY4" fmla="*/ 0 h 769310"/>
              <a:gd name="connsiteX0" fmla="*/ 0 w 8593592"/>
              <a:gd name="connsiteY0" fmla="*/ 0 h 776943"/>
              <a:gd name="connsiteX1" fmla="*/ 933 w 8593592"/>
              <a:gd name="connsiteY1" fmla="*/ 759209 h 776943"/>
              <a:gd name="connsiteX2" fmla="*/ 8586640 w 8593592"/>
              <a:gd name="connsiteY2" fmla="*/ 776943 h 776943"/>
              <a:gd name="connsiteX3" fmla="*/ 8593592 w 8593592"/>
              <a:gd name="connsiteY3" fmla="*/ 8365 h 776943"/>
              <a:gd name="connsiteX4" fmla="*/ 0 w 8593592"/>
              <a:gd name="connsiteY4" fmla="*/ 0 h 776943"/>
              <a:gd name="connsiteX0" fmla="*/ 0 w 8594260"/>
              <a:gd name="connsiteY0" fmla="*/ 0 h 769310"/>
              <a:gd name="connsiteX1" fmla="*/ 933 w 8594260"/>
              <a:gd name="connsiteY1" fmla="*/ 759209 h 769310"/>
              <a:gd name="connsiteX2" fmla="*/ 8593592 w 8594260"/>
              <a:gd name="connsiteY2" fmla="*/ 769310 h 769310"/>
              <a:gd name="connsiteX3" fmla="*/ 8593592 w 8594260"/>
              <a:gd name="connsiteY3" fmla="*/ 8365 h 769310"/>
              <a:gd name="connsiteX4" fmla="*/ 0 w 8594260"/>
              <a:gd name="connsiteY4" fmla="*/ 0 h 769310"/>
              <a:gd name="connsiteX0" fmla="*/ 0 w 8614597"/>
              <a:gd name="connsiteY0" fmla="*/ 0 h 769310"/>
              <a:gd name="connsiteX1" fmla="*/ 933 w 8614597"/>
              <a:gd name="connsiteY1" fmla="*/ 759209 h 769310"/>
              <a:gd name="connsiteX2" fmla="*/ 8614448 w 8614597"/>
              <a:gd name="connsiteY2" fmla="*/ 769310 h 769310"/>
              <a:gd name="connsiteX3" fmla="*/ 8593592 w 8614597"/>
              <a:gd name="connsiteY3" fmla="*/ 8365 h 769310"/>
              <a:gd name="connsiteX4" fmla="*/ 0 w 8614597"/>
              <a:gd name="connsiteY4" fmla="*/ 0 h 7693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14597" h="769310">
                <a:moveTo>
                  <a:pt x="0" y="0"/>
                </a:moveTo>
                <a:cubicBezTo>
                  <a:pt x="311" y="275970"/>
                  <a:pt x="622" y="483239"/>
                  <a:pt x="933" y="759209"/>
                </a:cubicBezTo>
                <a:lnTo>
                  <a:pt x="8614448" y="769310"/>
                </a:lnTo>
                <a:cubicBezTo>
                  <a:pt x="8616765" y="513117"/>
                  <a:pt x="8591275" y="264558"/>
                  <a:pt x="8593592" y="8365"/>
                </a:cubicBezTo>
                <a:lnTo>
                  <a:pt x="0" y="0"/>
                </a:lnTo>
                <a:close/>
              </a:path>
            </a:pathLst>
          </a:custGeom>
          <a:solidFill>
            <a:srgbClr val="20A69E"/>
          </a:solidFill>
          <a:ln>
            <a:noFill/>
          </a:ln>
          <a:effectLst>
            <a:outerShdw blurRad="127000" dist="25400" dir="1020000" sx="99000" sy="99000" rotWithShape="0">
              <a:srgbClr val="000000">
                <a:alpha val="29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5" name="Titre 1"/>
          <p:cNvSpPr>
            <a:spLocks noGrp="1"/>
          </p:cNvSpPr>
          <p:nvPr>
            <p:ph type="ctrTitle"/>
          </p:nvPr>
        </p:nvSpPr>
        <p:spPr>
          <a:xfrm>
            <a:off x="876325" y="401894"/>
            <a:ext cx="6948310" cy="423699"/>
          </a:xfrm>
        </p:spPr>
        <p:txBody>
          <a:bodyPr>
            <a:noAutofit/>
          </a:bodyPr>
          <a:lstStyle/>
          <a:p>
            <a:pPr algn="l"/>
            <a:r>
              <a:rPr lang="fr-FR" sz="2000" b="1" dirty="0">
                <a:solidFill>
                  <a:schemeClr val="bg1"/>
                </a:solidFill>
                <a:latin typeface="Martel Sans Black"/>
                <a:cs typeface="Martel Sans Black"/>
              </a:rPr>
              <a:t>Nouvelles orientations nationales des services ICF</a:t>
            </a:r>
          </a:p>
        </p:txBody>
      </p:sp>
      <p:pic>
        <p:nvPicPr>
          <p:cNvPr id="17" name="Logo+Appellation_blc.png"/>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8009899" y="320735"/>
            <a:ext cx="866711" cy="643406"/>
          </a:xfrm>
          <a:prstGeom prst="rect">
            <a:avLst/>
          </a:prstGeom>
        </p:spPr>
      </p:pic>
      <p:sp>
        <p:nvSpPr>
          <p:cNvPr id="19" name="Espace réservé du numéro de diapositive 7"/>
          <p:cNvSpPr>
            <a:spLocks noGrp="1"/>
          </p:cNvSpPr>
          <p:nvPr>
            <p:ph type="sldNum" sz="quarter" idx="12"/>
          </p:nvPr>
        </p:nvSpPr>
        <p:spPr>
          <a:xfrm>
            <a:off x="6477150" y="6143410"/>
            <a:ext cx="2133600" cy="365125"/>
          </a:xfrm>
        </p:spPr>
        <p:txBody>
          <a:bodyPr/>
          <a:lstStyle/>
          <a:p>
            <a:fld id="{96538381-93E3-BB47-9751-DACDB8DC3AD3}" type="slidenum">
              <a:rPr lang="fr-FR" smtClean="0"/>
              <a:t>4</a:t>
            </a:fld>
            <a:endParaRPr lang="fr-FR" dirty="0"/>
          </a:p>
        </p:txBody>
      </p:sp>
      <p:sp>
        <p:nvSpPr>
          <p:cNvPr id="13" name="Sous-titre 2"/>
          <p:cNvSpPr>
            <a:spLocks noGrp="1"/>
          </p:cNvSpPr>
          <p:nvPr>
            <p:ph type="subTitle" idx="1"/>
          </p:nvPr>
        </p:nvSpPr>
        <p:spPr>
          <a:xfrm>
            <a:off x="-181296" y="1449725"/>
            <a:ext cx="9004744" cy="5028394"/>
          </a:xfrm>
        </p:spPr>
        <p:txBody>
          <a:bodyPr>
            <a:normAutofit/>
          </a:bodyPr>
          <a:lstStyle/>
          <a:p>
            <a:pPr lvl="1" algn="l" defTabSz="914400">
              <a:spcBef>
                <a:spcPts val="500"/>
              </a:spcBef>
            </a:pPr>
            <a:r>
              <a:rPr lang="fr-FR" sz="1900" b="1" dirty="0">
                <a:solidFill>
                  <a:srgbClr val="20A69E"/>
                </a:solidFill>
                <a:ea typeface="Times New Roman" panose="02020603050405020304" pitchFamily="18" charset="0"/>
                <a:cs typeface="Times New Roman" panose="02020603050405020304" pitchFamily="18" charset="0"/>
              </a:rPr>
              <a:t>Objectif général :</a:t>
            </a:r>
          </a:p>
          <a:p>
            <a:pPr lvl="1" algn="l" defTabSz="914400">
              <a:spcBef>
                <a:spcPts val="500"/>
              </a:spcBef>
            </a:pPr>
            <a:r>
              <a:rPr lang="fr-FR" sz="1600" b="1" dirty="0">
                <a:solidFill>
                  <a:schemeClr val="tx2"/>
                </a:solidFill>
                <a:ea typeface="Times New Roman" panose="02020603050405020304" pitchFamily="18" charset="0"/>
                <a:cs typeface="Times New Roman" panose="02020603050405020304" pitchFamily="18" charset="0"/>
              </a:rPr>
              <a:t>Repositionner les services ICF au service des parents d’élèves</a:t>
            </a:r>
            <a:endParaRPr lang="fr-FR" sz="600" b="1" dirty="0">
              <a:solidFill>
                <a:schemeClr val="tx2"/>
              </a:solidFill>
              <a:ea typeface="Times New Roman" panose="02020603050405020304" pitchFamily="18" charset="0"/>
              <a:cs typeface="Times New Roman" panose="02020603050405020304" pitchFamily="18" charset="0"/>
            </a:endParaRPr>
          </a:p>
          <a:p>
            <a:pPr lvl="1" algn="l" defTabSz="914400">
              <a:spcBef>
                <a:spcPts val="500"/>
              </a:spcBef>
            </a:pPr>
            <a:r>
              <a:rPr lang="fr-FR" sz="1600" b="1" dirty="0">
                <a:solidFill>
                  <a:schemeClr val="tx2"/>
                </a:solidFill>
                <a:ea typeface="Times New Roman" panose="02020603050405020304" pitchFamily="18" charset="0"/>
                <a:cs typeface="Times New Roman" panose="02020603050405020304" pitchFamily="18" charset="0"/>
              </a:rPr>
              <a:t>		Au cœur de la mission de l’Apel </a:t>
            </a:r>
          </a:p>
          <a:p>
            <a:pPr lvl="1" algn="l" defTabSz="914400">
              <a:spcBef>
                <a:spcPts val="500"/>
              </a:spcBef>
            </a:pPr>
            <a:r>
              <a:rPr lang="fr-FR" sz="1400" dirty="0">
                <a:solidFill>
                  <a:schemeClr val="tx2"/>
                </a:solidFill>
                <a:ea typeface="Times New Roman" panose="02020603050405020304" pitchFamily="18" charset="0"/>
                <a:cs typeface="Times New Roman" panose="02020603050405020304" pitchFamily="18" charset="0"/>
              </a:rPr>
              <a:t>		Accompagner les parents dans leur rôle d’éducateur </a:t>
            </a:r>
            <a:endParaRPr lang="fr-FR" sz="600" i="1" dirty="0">
              <a:solidFill>
                <a:schemeClr val="tx2"/>
              </a:solidFill>
              <a:ea typeface="Times New Roman" panose="02020603050405020304" pitchFamily="18" charset="0"/>
              <a:cs typeface="Times New Roman" panose="02020603050405020304" pitchFamily="18" charset="0"/>
            </a:endParaRPr>
          </a:p>
          <a:p>
            <a:pPr lvl="1" algn="l" defTabSz="914400">
              <a:spcBef>
                <a:spcPts val="500"/>
              </a:spcBef>
            </a:pPr>
            <a:r>
              <a:rPr lang="fr-FR" sz="1600" b="1" dirty="0">
                <a:solidFill>
                  <a:schemeClr val="tx2"/>
                </a:solidFill>
                <a:ea typeface="Times New Roman" panose="02020603050405020304" pitchFamily="18" charset="0"/>
                <a:cs typeface="Times New Roman" panose="02020603050405020304" pitchFamily="18" charset="0"/>
              </a:rPr>
              <a:t>			En phase avec le projet du mouvement </a:t>
            </a:r>
          </a:p>
          <a:p>
            <a:pPr lvl="1" algn="l" defTabSz="914400">
              <a:spcBef>
                <a:spcPts val="500"/>
              </a:spcBef>
            </a:pPr>
            <a:r>
              <a:rPr lang="fr-FR" sz="1400" dirty="0">
                <a:solidFill>
                  <a:schemeClr val="tx2"/>
                </a:solidFill>
                <a:ea typeface="Times New Roman" panose="02020603050405020304" pitchFamily="18" charset="0"/>
                <a:cs typeface="Times New Roman" panose="02020603050405020304" pitchFamily="18" charset="0"/>
              </a:rPr>
              <a:t>			Soutien, représentation, animation, participation, défense</a:t>
            </a:r>
          </a:p>
          <a:p>
            <a:pPr lvl="1" algn="l" defTabSz="914400">
              <a:spcBef>
                <a:spcPts val="500"/>
              </a:spcBef>
            </a:pPr>
            <a:r>
              <a:rPr lang="fr-FR" sz="1400" dirty="0">
                <a:solidFill>
                  <a:schemeClr val="tx2"/>
                </a:solidFill>
                <a:ea typeface="Times New Roman" panose="02020603050405020304" pitchFamily="18" charset="0"/>
                <a:cs typeface="Times New Roman" panose="02020603050405020304" pitchFamily="18" charset="0"/>
              </a:rPr>
              <a:t>			Ouverture - engagement – compétence</a:t>
            </a:r>
          </a:p>
          <a:p>
            <a:pPr lvl="1" algn="l" defTabSz="914400">
              <a:spcBef>
                <a:spcPts val="500"/>
              </a:spcBef>
            </a:pPr>
            <a:r>
              <a:rPr lang="fr-FR" sz="1600" b="1" dirty="0">
                <a:solidFill>
                  <a:schemeClr val="tx2"/>
                </a:solidFill>
                <a:ea typeface="Times New Roman" panose="02020603050405020304" pitchFamily="18" charset="0"/>
                <a:cs typeface="Times New Roman" panose="02020603050405020304" pitchFamily="18" charset="0"/>
              </a:rPr>
              <a:t>				En lien avec les acteurs de l’Enseignement catholique</a:t>
            </a:r>
            <a:endParaRPr lang="fr-FR" sz="1600" b="1" u="sng" dirty="0">
              <a:solidFill>
                <a:schemeClr val="tx2"/>
              </a:solidFill>
              <a:ea typeface="Times New Roman" panose="02020603050405020304" pitchFamily="18" charset="0"/>
              <a:cs typeface="Times New Roman" panose="02020603050405020304" pitchFamily="18" charset="0"/>
            </a:endParaRPr>
          </a:p>
          <a:p>
            <a:pPr algn="just"/>
            <a:endParaRPr lang="fr-FR" sz="1600" b="1" u="sng" dirty="0">
              <a:solidFill>
                <a:schemeClr val="tx2"/>
              </a:solidFill>
              <a:ea typeface="Times New Roman" panose="02020603050405020304" pitchFamily="18" charset="0"/>
              <a:cs typeface="Times New Roman" panose="02020603050405020304" pitchFamily="18" charset="0"/>
            </a:endParaRPr>
          </a:p>
          <a:p>
            <a:pPr lvl="1" algn="l" defTabSz="914400">
              <a:spcBef>
                <a:spcPts val="500"/>
              </a:spcBef>
            </a:pPr>
            <a:r>
              <a:rPr lang="fr-FR" sz="1900" b="1" dirty="0">
                <a:solidFill>
                  <a:srgbClr val="20A69E"/>
                </a:solidFill>
                <a:ea typeface="Times New Roman" panose="02020603050405020304" pitchFamily="18" charset="0"/>
                <a:cs typeface="Times New Roman" panose="02020603050405020304" pitchFamily="18" charset="0"/>
              </a:rPr>
              <a:t>Objectifs spécifiques :</a:t>
            </a:r>
          </a:p>
          <a:p>
            <a:pPr marL="742950" lvl="1" indent="-285750" algn="l" defTabSz="914400">
              <a:spcBef>
                <a:spcPts val="500"/>
              </a:spcBef>
              <a:buFont typeface="Arial" panose="020B0604020202020204" pitchFamily="34" charset="0"/>
              <a:buChar char="•"/>
            </a:pPr>
            <a:r>
              <a:rPr lang="fr-FR" sz="1600" b="1" dirty="0">
                <a:solidFill>
                  <a:schemeClr val="tx2"/>
                </a:solidFill>
                <a:ea typeface="Times New Roman" panose="02020603050405020304" pitchFamily="18" charset="0"/>
                <a:cs typeface="Times New Roman" panose="02020603050405020304" pitchFamily="18" charset="0"/>
              </a:rPr>
              <a:t>Remettre les parents d’élèves au centre de nos propositions de services, pour les rendre acteurs dans la communauté éducative</a:t>
            </a:r>
            <a:endParaRPr lang="fr-FR" sz="1600" i="1" dirty="0">
              <a:solidFill>
                <a:schemeClr val="tx2"/>
              </a:solidFill>
              <a:ea typeface="Times New Roman" panose="02020603050405020304" pitchFamily="18" charset="0"/>
              <a:cs typeface="Times New Roman" panose="02020603050405020304" pitchFamily="18" charset="0"/>
            </a:endParaRPr>
          </a:p>
          <a:p>
            <a:pPr marL="742950" lvl="1" indent="-285750" algn="l" defTabSz="914400">
              <a:spcBef>
                <a:spcPts val="500"/>
              </a:spcBef>
              <a:buFont typeface="Arial" panose="020B0604020202020204" pitchFamily="34" charset="0"/>
              <a:buChar char="•"/>
            </a:pPr>
            <a:r>
              <a:rPr lang="fr-FR" sz="1600" b="1" dirty="0">
                <a:solidFill>
                  <a:schemeClr val="tx2"/>
                </a:solidFill>
                <a:ea typeface="Times New Roman" panose="02020603050405020304" pitchFamily="18" charset="0"/>
                <a:cs typeface="Times New Roman" panose="02020603050405020304" pitchFamily="18" charset="0"/>
              </a:rPr>
              <a:t>Lever les peurs et les résistances des équipes pédagogiques, éducatives et diocésaines</a:t>
            </a:r>
            <a:endParaRPr lang="fr-FR" sz="1600" i="1" dirty="0">
              <a:solidFill>
                <a:schemeClr val="tx2"/>
              </a:solidFill>
              <a:ea typeface="Times New Roman" panose="02020603050405020304" pitchFamily="18" charset="0"/>
              <a:cs typeface="Times New Roman" panose="02020603050405020304" pitchFamily="18" charset="0"/>
            </a:endParaRPr>
          </a:p>
          <a:p>
            <a:pPr marL="742950" lvl="1" indent="-285750" algn="l" defTabSz="914400">
              <a:spcBef>
                <a:spcPts val="500"/>
              </a:spcBef>
              <a:buFont typeface="Arial" panose="020B0604020202020204" pitchFamily="34" charset="0"/>
              <a:buChar char="•"/>
            </a:pPr>
            <a:r>
              <a:rPr lang="fr-FR" sz="1600" b="1" dirty="0">
                <a:solidFill>
                  <a:schemeClr val="tx2"/>
                </a:solidFill>
                <a:ea typeface="Times New Roman" panose="02020603050405020304" pitchFamily="18" charset="0"/>
                <a:cs typeface="Times New Roman" panose="02020603050405020304" pitchFamily="18" charset="0"/>
              </a:rPr>
              <a:t>Permettre une évolution de tous les niveaux des services ICF, pour être au plus près de la réalité des Apel d’établissement</a:t>
            </a:r>
          </a:p>
          <a:p>
            <a:pPr lvl="4" algn="just"/>
            <a:endParaRPr lang="fr-FR" sz="1400" dirty="0">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16" name="Image 15"/>
          <p:cNvPicPr/>
          <p:nvPr/>
        </p:nvPicPr>
        <p:blipFill rotWithShape="1">
          <a:blip r:embed="rId5"/>
          <a:srcRect l="39021" t="14403" r="28737" b="5349"/>
          <a:stretch/>
        </p:blipFill>
        <p:spPr bwMode="auto">
          <a:xfrm>
            <a:off x="7194036" y="1215602"/>
            <a:ext cx="1433784" cy="204500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657905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88988" y="288998"/>
            <a:ext cx="8593592" cy="6281905"/>
          </a:xfrm>
          <a:prstGeom prst="rect">
            <a:avLst/>
          </a:prstGeom>
          <a:solidFill>
            <a:srgbClr val="EFEB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2" name="Forme libre 11"/>
          <p:cNvSpPr/>
          <p:nvPr/>
        </p:nvSpPr>
        <p:spPr>
          <a:xfrm>
            <a:off x="296581" y="301597"/>
            <a:ext cx="8599362" cy="699373"/>
          </a:xfrm>
          <a:custGeom>
            <a:avLst/>
            <a:gdLst>
              <a:gd name="connsiteX0" fmla="*/ 0 w 8593592"/>
              <a:gd name="connsiteY0" fmla="*/ 0 h 1003888"/>
              <a:gd name="connsiteX1" fmla="*/ 0 w 8593592"/>
              <a:gd name="connsiteY1" fmla="*/ 1003888 h 1003888"/>
              <a:gd name="connsiteX2" fmla="*/ 8593592 w 8593592"/>
              <a:gd name="connsiteY2" fmla="*/ 616022 h 1003888"/>
              <a:gd name="connsiteX3" fmla="*/ 8593592 w 8593592"/>
              <a:gd name="connsiteY3" fmla="*/ 0 h 1003888"/>
              <a:gd name="connsiteX4" fmla="*/ 0 w 8593592"/>
              <a:gd name="connsiteY4" fmla="*/ 0 h 1003888"/>
              <a:gd name="connsiteX0" fmla="*/ 0 w 8593592"/>
              <a:gd name="connsiteY0" fmla="*/ 0 h 1003888"/>
              <a:gd name="connsiteX1" fmla="*/ 0 w 8593592"/>
              <a:gd name="connsiteY1" fmla="*/ 1003888 h 1003888"/>
              <a:gd name="connsiteX2" fmla="*/ 8593592 w 8593592"/>
              <a:gd name="connsiteY2" fmla="*/ 616022 h 1003888"/>
              <a:gd name="connsiteX3" fmla="*/ 7620159 w 8593592"/>
              <a:gd name="connsiteY3" fmla="*/ 0 h 1003888"/>
              <a:gd name="connsiteX4" fmla="*/ 0 w 8593592"/>
              <a:gd name="connsiteY4" fmla="*/ 0 h 1003888"/>
              <a:gd name="connsiteX0" fmla="*/ 0 w 7620159"/>
              <a:gd name="connsiteY0" fmla="*/ 0 h 1003888"/>
              <a:gd name="connsiteX1" fmla="*/ 0 w 7620159"/>
              <a:gd name="connsiteY1" fmla="*/ 1003888 h 1003888"/>
              <a:gd name="connsiteX2" fmla="*/ 2973535 w 7620159"/>
              <a:gd name="connsiteY2" fmla="*/ 608417 h 1003888"/>
              <a:gd name="connsiteX3" fmla="*/ 7620159 w 7620159"/>
              <a:gd name="connsiteY3" fmla="*/ 0 h 1003888"/>
              <a:gd name="connsiteX4" fmla="*/ 0 w 7620159"/>
              <a:gd name="connsiteY4" fmla="*/ 0 h 1003888"/>
              <a:gd name="connsiteX0" fmla="*/ 0 w 7620159"/>
              <a:gd name="connsiteY0" fmla="*/ 0 h 1003888"/>
              <a:gd name="connsiteX1" fmla="*/ 0 w 7620159"/>
              <a:gd name="connsiteY1" fmla="*/ 1003888 h 1003888"/>
              <a:gd name="connsiteX2" fmla="*/ 7376800 w 7620159"/>
              <a:gd name="connsiteY2" fmla="*/ 562785 h 1003888"/>
              <a:gd name="connsiteX3" fmla="*/ 7620159 w 7620159"/>
              <a:gd name="connsiteY3" fmla="*/ 0 h 1003888"/>
              <a:gd name="connsiteX4" fmla="*/ 0 w 7620159"/>
              <a:gd name="connsiteY4" fmla="*/ 0 h 1003888"/>
              <a:gd name="connsiteX0" fmla="*/ 0 w 8593592"/>
              <a:gd name="connsiteY0" fmla="*/ 0 h 1003888"/>
              <a:gd name="connsiteX1" fmla="*/ 0 w 8593592"/>
              <a:gd name="connsiteY1" fmla="*/ 1003888 h 1003888"/>
              <a:gd name="connsiteX2" fmla="*/ 8593592 w 8593592"/>
              <a:gd name="connsiteY2" fmla="*/ 705003 h 1003888"/>
              <a:gd name="connsiteX3" fmla="*/ 7620159 w 8593592"/>
              <a:gd name="connsiteY3" fmla="*/ 0 h 1003888"/>
              <a:gd name="connsiteX4" fmla="*/ 0 w 8593592"/>
              <a:gd name="connsiteY4" fmla="*/ 0 h 1003888"/>
              <a:gd name="connsiteX0" fmla="*/ 0 w 8593592"/>
              <a:gd name="connsiteY0" fmla="*/ 0 h 1003888"/>
              <a:gd name="connsiteX1" fmla="*/ 0 w 8593592"/>
              <a:gd name="connsiteY1" fmla="*/ 1003888 h 1003888"/>
              <a:gd name="connsiteX2" fmla="*/ 8593592 w 8593592"/>
              <a:gd name="connsiteY2" fmla="*/ 705003 h 1003888"/>
              <a:gd name="connsiteX3" fmla="*/ 8593592 w 8593592"/>
              <a:gd name="connsiteY3" fmla="*/ 8365 h 1003888"/>
              <a:gd name="connsiteX4" fmla="*/ 0 w 8593592"/>
              <a:gd name="connsiteY4" fmla="*/ 0 h 1003888"/>
              <a:gd name="connsiteX0" fmla="*/ 7605 w 8601197"/>
              <a:gd name="connsiteY0" fmla="*/ 0 h 1296688"/>
              <a:gd name="connsiteX1" fmla="*/ 0 w 8601197"/>
              <a:gd name="connsiteY1" fmla="*/ 1296688 h 1296688"/>
              <a:gd name="connsiteX2" fmla="*/ 8601197 w 8601197"/>
              <a:gd name="connsiteY2" fmla="*/ 705003 h 1296688"/>
              <a:gd name="connsiteX3" fmla="*/ 8601197 w 8601197"/>
              <a:gd name="connsiteY3" fmla="*/ 8365 h 1296688"/>
              <a:gd name="connsiteX4" fmla="*/ 7605 w 8601197"/>
              <a:gd name="connsiteY4" fmla="*/ 0 h 1296688"/>
              <a:gd name="connsiteX0" fmla="*/ 7605 w 8601197"/>
              <a:gd name="connsiteY0" fmla="*/ 0 h 1296688"/>
              <a:gd name="connsiteX1" fmla="*/ 0 w 8601197"/>
              <a:gd name="connsiteY1" fmla="*/ 1296688 h 1296688"/>
              <a:gd name="connsiteX2" fmla="*/ 8601197 w 8601197"/>
              <a:gd name="connsiteY2" fmla="*/ 654808 h 1296688"/>
              <a:gd name="connsiteX3" fmla="*/ 8601197 w 8601197"/>
              <a:gd name="connsiteY3" fmla="*/ 8365 h 1296688"/>
              <a:gd name="connsiteX4" fmla="*/ 7605 w 8601197"/>
              <a:gd name="connsiteY4" fmla="*/ 0 h 1296688"/>
              <a:gd name="connsiteX0" fmla="*/ 0 w 8593592"/>
              <a:gd name="connsiteY0" fmla="*/ 0 h 827910"/>
              <a:gd name="connsiteX1" fmla="*/ 934 w 8593592"/>
              <a:gd name="connsiteY1" fmla="*/ 827910 h 827910"/>
              <a:gd name="connsiteX2" fmla="*/ 8593592 w 8593592"/>
              <a:gd name="connsiteY2" fmla="*/ 654808 h 827910"/>
              <a:gd name="connsiteX3" fmla="*/ 8593592 w 8593592"/>
              <a:gd name="connsiteY3" fmla="*/ 8365 h 827910"/>
              <a:gd name="connsiteX4" fmla="*/ 0 w 8593592"/>
              <a:gd name="connsiteY4" fmla="*/ 0 h 827910"/>
              <a:gd name="connsiteX0" fmla="*/ 0 w 8593592"/>
              <a:gd name="connsiteY0" fmla="*/ 0 h 827910"/>
              <a:gd name="connsiteX1" fmla="*/ 934 w 8593592"/>
              <a:gd name="connsiteY1" fmla="*/ 827910 h 827910"/>
              <a:gd name="connsiteX2" fmla="*/ 8593592 w 8593592"/>
              <a:gd name="connsiteY2" fmla="*/ 769310 h 827910"/>
              <a:gd name="connsiteX3" fmla="*/ 8593592 w 8593592"/>
              <a:gd name="connsiteY3" fmla="*/ 8365 h 827910"/>
              <a:gd name="connsiteX4" fmla="*/ 0 w 8593592"/>
              <a:gd name="connsiteY4" fmla="*/ 0 h 827910"/>
              <a:gd name="connsiteX0" fmla="*/ 0 w 8593592"/>
              <a:gd name="connsiteY0" fmla="*/ 0 h 769310"/>
              <a:gd name="connsiteX1" fmla="*/ 14838 w 8593592"/>
              <a:gd name="connsiteY1" fmla="*/ 759210 h 769310"/>
              <a:gd name="connsiteX2" fmla="*/ 8593592 w 8593592"/>
              <a:gd name="connsiteY2" fmla="*/ 769310 h 769310"/>
              <a:gd name="connsiteX3" fmla="*/ 8593592 w 8593592"/>
              <a:gd name="connsiteY3" fmla="*/ 8365 h 769310"/>
              <a:gd name="connsiteX4" fmla="*/ 0 w 8593592"/>
              <a:gd name="connsiteY4" fmla="*/ 0 h 769310"/>
              <a:gd name="connsiteX0" fmla="*/ 0 w 8593592"/>
              <a:gd name="connsiteY0" fmla="*/ 0 h 769310"/>
              <a:gd name="connsiteX1" fmla="*/ 935 w 8593592"/>
              <a:gd name="connsiteY1" fmla="*/ 736309 h 769310"/>
              <a:gd name="connsiteX2" fmla="*/ 8593592 w 8593592"/>
              <a:gd name="connsiteY2" fmla="*/ 769310 h 769310"/>
              <a:gd name="connsiteX3" fmla="*/ 8593592 w 8593592"/>
              <a:gd name="connsiteY3" fmla="*/ 8365 h 769310"/>
              <a:gd name="connsiteX4" fmla="*/ 0 w 8593592"/>
              <a:gd name="connsiteY4" fmla="*/ 0 h 769310"/>
              <a:gd name="connsiteX0" fmla="*/ 6028 w 8599620"/>
              <a:gd name="connsiteY0" fmla="*/ 0 h 769310"/>
              <a:gd name="connsiteX1" fmla="*/ 10 w 8599620"/>
              <a:gd name="connsiteY1" fmla="*/ 751576 h 769310"/>
              <a:gd name="connsiteX2" fmla="*/ 8599620 w 8599620"/>
              <a:gd name="connsiteY2" fmla="*/ 769310 h 769310"/>
              <a:gd name="connsiteX3" fmla="*/ 8599620 w 8599620"/>
              <a:gd name="connsiteY3" fmla="*/ 8365 h 769310"/>
              <a:gd name="connsiteX4" fmla="*/ 6028 w 8599620"/>
              <a:gd name="connsiteY4" fmla="*/ 0 h 769310"/>
              <a:gd name="connsiteX0" fmla="*/ 6028 w 8599620"/>
              <a:gd name="connsiteY0" fmla="*/ 0 h 769310"/>
              <a:gd name="connsiteX1" fmla="*/ 10 w 8599620"/>
              <a:gd name="connsiteY1" fmla="*/ 736308 h 769310"/>
              <a:gd name="connsiteX2" fmla="*/ 8599620 w 8599620"/>
              <a:gd name="connsiteY2" fmla="*/ 769310 h 769310"/>
              <a:gd name="connsiteX3" fmla="*/ 8599620 w 8599620"/>
              <a:gd name="connsiteY3" fmla="*/ 8365 h 769310"/>
              <a:gd name="connsiteX4" fmla="*/ 6028 w 8599620"/>
              <a:gd name="connsiteY4" fmla="*/ 0 h 769310"/>
              <a:gd name="connsiteX0" fmla="*/ 0 w 8593592"/>
              <a:gd name="connsiteY0" fmla="*/ 0 h 769310"/>
              <a:gd name="connsiteX1" fmla="*/ 7886 w 8593592"/>
              <a:gd name="connsiteY1" fmla="*/ 736308 h 769310"/>
              <a:gd name="connsiteX2" fmla="*/ 8593592 w 8593592"/>
              <a:gd name="connsiteY2" fmla="*/ 769310 h 769310"/>
              <a:gd name="connsiteX3" fmla="*/ 8593592 w 8593592"/>
              <a:gd name="connsiteY3" fmla="*/ 8365 h 769310"/>
              <a:gd name="connsiteX4" fmla="*/ 0 w 8593592"/>
              <a:gd name="connsiteY4" fmla="*/ 0 h 769310"/>
              <a:gd name="connsiteX0" fmla="*/ 6029 w 8599621"/>
              <a:gd name="connsiteY0" fmla="*/ 0 h 769310"/>
              <a:gd name="connsiteX1" fmla="*/ 10 w 8599621"/>
              <a:gd name="connsiteY1" fmla="*/ 743941 h 769310"/>
              <a:gd name="connsiteX2" fmla="*/ 8599621 w 8599621"/>
              <a:gd name="connsiteY2" fmla="*/ 769310 h 769310"/>
              <a:gd name="connsiteX3" fmla="*/ 8599621 w 8599621"/>
              <a:gd name="connsiteY3" fmla="*/ 8365 h 769310"/>
              <a:gd name="connsiteX4" fmla="*/ 6029 w 8599621"/>
              <a:gd name="connsiteY4" fmla="*/ 0 h 769310"/>
              <a:gd name="connsiteX0" fmla="*/ 6029 w 8599621"/>
              <a:gd name="connsiteY0" fmla="*/ 0 h 769310"/>
              <a:gd name="connsiteX1" fmla="*/ 10 w 8599621"/>
              <a:gd name="connsiteY1" fmla="*/ 759209 h 769310"/>
              <a:gd name="connsiteX2" fmla="*/ 8599621 w 8599621"/>
              <a:gd name="connsiteY2" fmla="*/ 769310 h 769310"/>
              <a:gd name="connsiteX3" fmla="*/ 8599621 w 8599621"/>
              <a:gd name="connsiteY3" fmla="*/ 8365 h 769310"/>
              <a:gd name="connsiteX4" fmla="*/ 6029 w 8599621"/>
              <a:gd name="connsiteY4" fmla="*/ 0 h 769310"/>
              <a:gd name="connsiteX0" fmla="*/ 0 w 8593592"/>
              <a:gd name="connsiteY0" fmla="*/ 0 h 769310"/>
              <a:gd name="connsiteX1" fmla="*/ 933 w 8593592"/>
              <a:gd name="connsiteY1" fmla="*/ 759209 h 769310"/>
              <a:gd name="connsiteX2" fmla="*/ 8593592 w 8593592"/>
              <a:gd name="connsiteY2" fmla="*/ 769310 h 769310"/>
              <a:gd name="connsiteX3" fmla="*/ 8593592 w 8593592"/>
              <a:gd name="connsiteY3" fmla="*/ 8365 h 769310"/>
              <a:gd name="connsiteX4" fmla="*/ 0 w 8593592"/>
              <a:gd name="connsiteY4" fmla="*/ 0 h 769310"/>
              <a:gd name="connsiteX0" fmla="*/ 0 w 8593592"/>
              <a:gd name="connsiteY0" fmla="*/ 0 h 776943"/>
              <a:gd name="connsiteX1" fmla="*/ 933 w 8593592"/>
              <a:gd name="connsiteY1" fmla="*/ 759209 h 776943"/>
              <a:gd name="connsiteX2" fmla="*/ 8586640 w 8593592"/>
              <a:gd name="connsiteY2" fmla="*/ 776943 h 776943"/>
              <a:gd name="connsiteX3" fmla="*/ 8593592 w 8593592"/>
              <a:gd name="connsiteY3" fmla="*/ 8365 h 776943"/>
              <a:gd name="connsiteX4" fmla="*/ 0 w 8593592"/>
              <a:gd name="connsiteY4" fmla="*/ 0 h 776943"/>
              <a:gd name="connsiteX0" fmla="*/ 0 w 8594260"/>
              <a:gd name="connsiteY0" fmla="*/ 0 h 769310"/>
              <a:gd name="connsiteX1" fmla="*/ 933 w 8594260"/>
              <a:gd name="connsiteY1" fmla="*/ 759209 h 769310"/>
              <a:gd name="connsiteX2" fmla="*/ 8593592 w 8594260"/>
              <a:gd name="connsiteY2" fmla="*/ 769310 h 769310"/>
              <a:gd name="connsiteX3" fmla="*/ 8593592 w 8594260"/>
              <a:gd name="connsiteY3" fmla="*/ 8365 h 769310"/>
              <a:gd name="connsiteX4" fmla="*/ 0 w 8594260"/>
              <a:gd name="connsiteY4" fmla="*/ 0 h 769310"/>
              <a:gd name="connsiteX0" fmla="*/ 0 w 8614597"/>
              <a:gd name="connsiteY0" fmla="*/ 0 h 769310"/>
              <a:gd name="connsiteX1" fmla="*/ 933 w 8614597"/>
              <a:gd name="connsiteY1" fmla="*/ 759209 h 769310"/>
              <a:gd name="connsiteX2" fmla="*/ 8614448 w 8614597"/>
              <a:gd name="connsiteY2" fmla="*/ 769310 h 769310"/>
              <a:gd name="connsiteX3" fmla="*/ 8593592 w 8614597"/>
              <a:gd name="connsiteY3" fmla="*/ 8365 h 769310"/>
              <a:gd name="connsiteX4" fmla="*/ 0 w 8614597"/>
              <a:gd name="connsiteY4" fmla="*/ 0 h 7693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14597" h="769310">
                <a:moveTo>
                  <a:pt x="0" y="0"/>
                </a:moveTo>
                <a:cubicBezTo>
                  <a:pt x="311" y="275970"/>
                  <a:pt x="622" y="483239"/>
                  <a:pt x="933" y="759209"/>
                </a:cubicBezTo>
                <a:lnTo>
                  <a:pt x="8614448" y="769310"/>
                </a:lnTo>
                <a:cubicBezTo>
                  <a:pt x="8616765" y="513117"/>
                  <a:pt x="8591275" y="264558"/>
                  <a:pt x="8593592" y="8365"/>
                </a:cubicBezTo>
                <a:lnTo>
                  <a:pt x="0" y="0"/>
                </a:lnTo>
                <a:close/>
              </a:path>
            </a:pathLst>
          </a:custGeom>
          <a:solidFill>
            <a:srgbClr val="20A69E"/>
          </a:solidFill>
          <a:ln>
            <a:noFill/>
          </a:ln>
          <a:effectLst>
            <a:outerShdw blurRad="127000" dist="25400" dir="1020000" sx="99000" sy="99000" rotWithShape="0">
              <a:srgbClr val="000000">
                <a:alpha val="29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5" name="Titre 1"/>
          <p:cNvSpPr>
            <a:spLocks noGrp="1"/>
          </p:cNvSpPr>
          <p:nvPr>
            <p:ph type="ctrTitle"/>
          </p:nvPr>
        </p:nvSpPr>
        <p:spPr>
          <a:xfrm>
            <a:off x="702655" y="314078"/>
            <a:ext cx="7303448" cy="661955"/>
          </a:xfrm>
        </p:spPr>
        <p:txBody>
          <a:bodyPr>
            <a:noAutofit/>
          </a:bodyPr>
          <a:lstStyle/>
          <a:p>
            <a:r>
              <a:rPr lang="fr-FR" sz="2000" b="1" dirty="0">
                <a:solidFill>
                  <a:schemeClr val="bg1"/>
                </a:solidFill>
                <a:latin typeface="Martel Sans Black"/>
                <a:cs typeface="Martel Sans Black"/>
              </a:rPr>
              <a:t>Accompagnement à l’orientation et </a:t>
            </a:r>
            <a:br>
              <a:rPr lang="fr-FR" sz="2000" b="1" dirty="0">
                <a:solidFill>
                  <a:schemeClr val="bg1"/>
                </a:solidFill>
                <a:latin typeface="Martel Sans Black"/>
                <a:cs typeface="Martel Sans Black"/>
              </a:rPr>
            </a:br>
            <a:r>
              <a:rPr lang="fr-FR" sz="2000" b="1" dirty="0">
                <a:solidFill>
                  <a:schemeClr val="bg1"/>
                </a:solidFill>
                <a:latin typeface="Martel Sans Black"/>
                <a:cs typeface="Martel Sans Black"/>
              </a:rPr>
              <a:t>rapprochement école et monde professionnel </a:t>
            </a:r>
          </a:p>
        </p:txBody>
      </p:sp>
      <p:pic>
        <p:nvPicPr>
          <p:cNvPr id="17" name="Logo+Appellation_blc.png"/>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8009899" y="320735"/>
            <a:ext cx="866711" cy="643406"/>
          </a:xfrm>
          <a:prstGeom prst="rect">
            <a:avLst/>
          </a:prstGeom>
        </p:spPr>
      </p:pic>
      <p:sp>
        <p:nvSpPr>
          <p:cNvPr id="19" name="Espace réservé du numéro de diapositive 7"/>
          <p:cNvSpPr>
            <a:spLocks noGrp="1"/>
          </p:cNvSpPr>
          <p:nvPr>
            <p:ph type="sldNum" sz="quarter" idx="12"/>
          </p:nvPr>
        </p:nvSpPr>
        <p:spPr>
          <a:xfrm>
            <a:off x="6477150" y="6143410"/>
            <a:ext cx="2133600" cy="365125"/>
          </a:xfrm>
        </p:spPr>
        <p:txBody>
          <a:bodyPr/>
          <a:lstStyle/>
          <a:p>
            <a:fld id="{96538381-93E3-BB47-9751-DACDB8DC3AD3}" type="slidenum">
              <a:rPr lang="fr-FR" smtClean="0"/>
              <a:t>5</a:t>
            </a:fld>
            <a:endParaRPr lang="fr-FR" dirty="0"/>
          </a:p>
        </p:txBody>
      </p:sp>
      <p:sp>
        <p:nvSpPr>
          <p:cNvPr id="13" name="Sous-titre 2"/>
          <p:cNvSpPr txBox="1">
            <a:spLocks/>
          </p:cNvSpPr>
          <p:nvPr/>
        </p:nvSpPr>
        <p:spPr>
          <a:xfrm>
            <a:off x="-99287" y="1782008"/>
            <a:ext cx="8727107" cy="4573072"/>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742950" lvl="1" indent="-285750" algn="l">
              <a:spcBef>
                <a:spcPts val="0"/>
              </a:spcBef>
              <a:buFont typeface="Arial" panose="020B0604020202020204" pitchFamily="34" charset="0"/>
              <a:buChar char="•"/>
            </a:pPr>
            <a:r>
              <a:rPr lang="fr-FR" sz="1800" b="1" dirty="0">
                <a:solidFill>
                  <a:schemeClr val="tx2"/>
                </a:solidFill>
              </a:rPr>
              <a:t>Passer de l’accompagnement personnalisé des jeunes et des familles à l’</a:t>
            </a:r>
            <a:r>
              <a:rPr lang="fr-FR" sz="1800" b="1" dirty="0">
                <a:solidFill>
                  <a:srgbClr val="20A69E"/>
                </a:solidFill>
              </a:rPr>
              <a:t>accompagnement des parents </a:t>
            </a:r>
            <a:r>
              <a:rPr lang="fr-FR" sz="1800" b="1" dirty="0">
                <a:solidFill>
                  <a:schemeClr val="tx2"/>
                </a:solidFill>
                <a:latin typeface="Calibri Light" panose="020F0302020204030204" pitchFamily="34" charset="0"/>
              </a:rPr>
              <a:t>et à l’animation d’un réseau de parents engagés.</a:t>
            </a:r>
          </a:p>
          <a:p>
            <a:pPr lvl="1" algn="l">
              <a:spcBef>
                <a:spcPts val="0"/>
              </a:spcBef>
            </a:pPr>
            <a:endParaRPr lang="en-US" sz="1800" b="1" dirty="0">
              <a:solidFill>
                <a:schemeClr val="tx2"/>
              </a:solidFill>
              <a:latin typeface="Calibri Light" panose="020F0302020204030204" pitchFamily="34" charset="0"/>
            </a:endParaRPr>
          </a:p>
          <a:p>
            <a:pPr lvl="1" algn="l">
              <a:spcBef>
                <a:spcPts val="0"/>
              </a:spcBef>
            </a:pPr>
            <a:endParaRPr lang="fr-FR" sz="1800" b="1" dirty="0">
              <a:solidFill>
                <a:schemeClr val="tx2"/>
              </a:solidFill>
              <a:latin typeface="Calibri Light" panose="020F0302020204030204" pitchFamily="34" charset="0"/>
            </a:endParaRPr>
          </a:p>
          <a:p>
            <a:pPr marL="742950" lvl="1" indent="-285750" algn="l">
              <a:lnSpc>
                <a:spcPct val="120000"/>
              </a:lnSpc>
              <a:spcBef>
                <a:spcPts val="0"/>
              </a:spcBef>
              <a:buFont typeface="Arial" panose="020B0604020202020204" pitchFamily="34" charset="0"/>
              <a:buChar char="•"/>
            </a:pPr>
            <a:r>
              <a:rPr lang="fr-FR" sz="1800" b="1" dirty="0">
                <a:solidFill>
                  <a:schemeClr val="tx2"/>
                </a:solidFill>
              </a:rPr>
              <a:t>Donner une </a:t>
            </a:r>
            <a:r>
              <a:rPr lang="fr-FR" sz="1800" b="1" dirty="0">
                <a:solidFill>
                  <a:srgbClr val="20A69E"/>
                </a:solidFill>
              </a:rPr>
              <a:t>place privilégiée aux parents </a:t>
            </a:r>
            <a:r>
              <a:rPr lang="fr-FR" sz="1800" b="1" dirty="0">
                <a:solidFill>
                  <a:schemeClr val="tx2"/>
                </a:solidFill>
                <a:latin typeface="Calibri Light" panose="020F0302020204030204" pitchFamily="34" charset="0"/>
              </a:rPr>
              <a:t>dans l’accompagnement à l’orientation et la connaissance du monde professionnel en les informant et en les sensibilisant aux enjeux de l’orientation pour qu’ils deviennent des accompagnateurs et soutiens éclairés de leur propre enfant.</a:t>
            </a:r>
            <a:endParaRPr lang="fr-FR" sz="1800" b="1" dirty="0">
              <a:solidFill>
                <a:schemeClr val="tx2"/>
              </a:solidFill>
              <a:latin typeface="Calibri Light" panose="020F0302020204030204" pitchFamily="34" charset="0"/>
              <a:cs typeface="Helvetica 45 Light"/>
            </a:endParaRPr>
          </a:p>
        </p:txBody>
      </p:sp>
      <p:pic>
        <p:nvPicPr>
          <p:cNvPr id="14" name="Picture 2" descr="RÃ©sultat de recherche d'images pour &quot;accompagnement parent d'Ã©leves&quo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44807" y="4617693"/>
            <a:ext cx="3432740" cy="1558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51222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88988" y="288998"/>
            <a:ext cx="8593592" cy="6281905"/>
          </a:xfrm>
          <a:prstGeom prst="rect">
            <a:avLst/>
          </a:prstGeom>
          <a:solidFill>
            <a:srgbClr val="EFEB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2" name="Forme libre 11"/>
          <p:cNvSpPr/>
          <p:nvPr/>
        </p:nvSpPr>
        <p:spPr>
          <a:xfrm>
            <a:off x="296581" y="288997"/>
            <a:ext cx="8599362" cy="699373"/>
          </a:xfrm>
          <a:custGeom>
            <a:avLst/>
            <a:gdLst>
              <a:gd name="connsiteX0" fmla="*/ 0 w 8593592"/>
              <a:gd name="connsiteY0" fmla="*/ 0 h 1003888"/>
              <a:gd name="connsiteX1" fmla="*/ 0 w 8593592"/>
              <a:gd name="connsiteY1" fmla="*/ 1003888 h 1003888"/>
              <a:gd name="connsiteX2" fmla="*/ 8593592 w 8593592"/>
              <a:gd name="connsiteY2" fmla="*/ 616022 h 1003888"/>
              <a:gd name="connsiteX3" fmla="*/ 8593592 w 8593592"/>
              <a:gd name="connsiteY3" fmla="*/ 0 h 1003888"/>
              <a:gd name="connsiteX4" fmla="*/ 0 w 8593592"/>
              <a:gd name="connsiteY4" fmla="*/ 0 h 1003888"/>
              <a:gd name="connsiteX0" fmla="*/ 0 w 8593592"/>
              <a:gd name="connsiteY0" fmla="*/ 0 h 1003888"/>
              <a:gd name="connsiteX1" fmla="*/ 0 w 8593592"/>
              <a:gd name="connsiteY1" fmla="*/ 1003888 h 1003888"/>
              <a:gd name="connsiteX2" fmla="*/ 8593592 w 8593592"/>
              <a:gd name="connsiteY2" fmla="*/ 616022 h 1003888"/>
              <a:gd name="connsiteX3" fmla="*/ 7620159 w 8593592"/>
              <a:gd name="connsiteY3" fmla="*/ 0 h 1003888"/>
              <a:gd name="connsiteX4" fmla="*/ 0 w 8593592"/>
              <a:gd name="connsiteY4" fmla="*/ 0 h 1003888"/>
              <a:gd name="connsiteX0" fmla="*/ 0 w 7620159"/>
              <a:gd name="connsiteY0" fmla="*/ 0 h 1003888"/>
              <a:gd name="connsiteX1" fmla="*/ 0 w 7620159"/>
              <a:gd name="connsiteY1" fmla="*/ 1003888 h 1003888"/>
              <a:gd name="connsiteX2" fmla="*/ 2973535 w 7620159"/>
              <a:gd name="connsiteY2" fmla="*/ 608417 h 1003888"/>
              <a:gd name="connsiteX3" fmla="*/ 7620159 w 7620159"/>
              <a:gd name="connsiteY3" fmla="*/ 0 h 1003888"/>
              <a:gd name="connsiteX4" fmla="*/ 0 w 7620159"/>
              <a:gd name="connsiteY4" fmla="*/ 0 h 1003888"/>
              <a:gd name="connsiteX0" fmla="*/ 0 w 7620159"/>
              <a:gd name="connsiteY0" fmla="*/ 0 h 1003888"/>
              <a:gd name="connsiteX1" fmla="*/ 0 w 7620159"/>
              <a:gd name="connsiteY1" fmla="*/ 1003888 h 1003888"/>
              <a:gd name="connsiteX2" fmla="*/ 7376800 w 7620159"/>
              <a:gd name="connsiteY2" fmla="*/ 562785 h 1003888"/>
              <a:gd name="connsiteX3" fmla="*/ 7620159 w 7620159"/>
              <a:gd name="connsiteY3" fmla="*/ 0 h 1003888"/>
              <a:gd name="connsiteX4" fmla="*/ 0 w 7620159"/>
              <a:gd name="connsiteY4" fmla="*/ 0 h 1003888"/>
              <a:gd name="connsiteX0" fmla="*/ 0 w 8593592"/>
              <a:gd name="connsiteY0" fmla="*/ 0 h 1003888"/>
              <a:gd name="connsiteX1" fmla="*/ 0 w 8593592"/>
              <a:gd name="connsiteY1" fmla="*/ 1003888 h 1003888"/>
              <a:gd name="connsiteX2" fmla="*/ 8593592 w 8593592"/>
              <a:gd name="connsiteY2" fmla="*/ 705003 h 1003888"/>
              <a:gd name="connsiteX3" fmla="*/ 7620159 w 8593592"/>
              <a:gd name="connsiteY3" fmla="*/ 0 h 1003888"/>
              <a:gd name="connsiteX4" fmla="*/ 0 w 8593592"/>
              <a:gd name="connsiteY4" fmla="*/ 0 h 1003888"/>
              <a:gd name="connsiteX0" fmla="*/ 0 w 8593592"/>
              <a:gd name="connsiteY0" fmla="*/ 0 h 1003888"/>
              <a:gd name="connsiteX1" fmla="*/ 0 w 8593592"/>
              <a:gd name="connsiteY1" fmla="*/ 1003888 h 1003888"/>
              <a:gd name="connsiteX2" fmla="*/ 8593592 w 8593592"/>
              <a:gd name="connsiteY2" fmla="*/ 705003 h 1003888"/>
              <a:gd name="connsiteX3" fmla="*/ 8593592 w 8593592"/>
              <a:gd name="connsiteY3" fmla="*/ 8365 h 1003888"/>
              <a:gd name="connsiteX4" fmla="*/ 0 w 8593592"/>
              <a:gd name="connsiteY4" fmla="*/ 0 h 1003888"/>
              <a:gd name="connsiteX0" fmla="*/ 7605 w 8601197"/>
              <a:gd name="connsiteY0" fmla="*/ 0 h 1296688"/>
              <a:gd name="connsiteX1" fmla="*/ 0 w 8601197"/>
              <a:gd name="connsiteY1" fmla="*/ 1296688 h 1296688"/>
              <a:gd name="connsiteX2" fmla="*/ 8601197 w 8601197"/>
              <a:gd name="connsiteY2" fmla="*/ 705003 h 1296688"/>
              <a:gd name="connsiteX3" fmla="*/ 8601197 w 8601197"/>
              <a:gd name="connsiteY3" fmla="*/ 8365 h 1296688"/>
              <a:gd name="connsiteX4" fmla="*/ 7605 w 8601197"/>
              <a:gd name="connsiteY4" fmla="*/ 0 h 1296688"/>
              <a:gd name="connsiteX0" fmla="*/ 7605 w 8601197"/>
              <a:gd name="connsiteY0" fmla="*/ 0 h 1296688"/>
              <a:gd name="connsiteX1" fmla="*/ 0 w 8601197"/>
              <a:gd name="connsiteY1" fmla="*/ 1296688 h 1296688"/>
              <a:gd name="connsiteX2" fmla="*/ 8601197 w 8601197"/>
              <a:gd name="connsiteY2" fmla="*/ 654808 h 1296688"/>
              <a:gd name="connsiteX3" fmla="*/ 8601197 w 8601197"/>
              <a:gd name="connsiteY3" fmla="*/ 8365 h 1296688"/>
              <a:gd name="connsiteX4" fmla="*/ 7605 w 8601197"/>
              <a:gd name="connsiteY4" fmla="*/ 0 h 1296688"/>
              <a:gd name="connsiteX0" fmla="*/ 0 w 8593592"/>
              <a:gd name="connsiteY0" fmla="*/ 0 h 827910"/>
              <a:gd name="connsiteX1" fmla="*/ 934 w 8593592"/>
              <a:gd name="connsiteY1" fmla="*/ 827910 h 827910"/>
              <a:gd name="connsiteX2" fmla="*/ 8593592 w 8593592"/>
              <a:gd name="connsiteY2" fmla="*/ 654808 h 827910"/>
              <a:gd name="connsiteX3" fmla="*/ 8593592 w 8593592"/>
              <a:gd name="connsiteY3" fmla="*/ 8365 h 827910"/>
              <a:gd name="connsiteX4" fmla="*/ 0 w 8593592"/>
              <a:gd name="connsiteY4" fmla="*/ 0 h 827910"/>
              <a:gd name="connsiteX0" fmla="*/ 0 w 8593592"/>
              <a:gd name="connsiteY0" fmla="*/ 0 h 827910"/>
              <a:gd name="connsiteX1" fmla="*/ 934 w 8593592"/>
              <a:gd name="connsiteY1" fmla="*/ 827910 h 827910"/>
              <a:gd name="connsiteX2" fmla="*/ 8593592 w 8593592"/>
              <a:gd name="connsiteY2" fmla="*/ 769310 h 827910"/>
              <a:gd name="connsiteX3" fmla="*/ 8593592 w 8593592"/>
              <a:gd name="connsiteY3" fmla="*/ 8365 h 827910"/>
              <a:gd name="connsiteX4" fmla="*/ 0 w 8593592"/>
              <a:gd name="connsiteY4" fmla="*/ 0 h 827910"/>
              <a:gd name="connsiteX0" fmla="*/ 0 w 8593592"/>
              <a:gd name="connsiteY0" fmla="*/ 0 h 769310"/>
              <a:gd name="connsiteX1" fmla="*/ 14838 w 8593592"/>
              <a:gd name="connsiteY1" fmla="*/ 759210 h 769310"/>
              <a:gd name="connsiteX2" fmla="*/ 8593592 w 8593592"/>
              <a:gd name="connsiteY2" fmla="*/ 769310 h 769310"/>
              <a:gd name="connsiteX3" fmla="*/ 8593592 w 8593592"/>
              <a:gd name="connsiteY3" fmla="*/ 8365 h 769310"/>
              <a:gd name="connsiteX4" fmla="*/ 0 w 8593592"/>
              <a:gd name="connsiteY4" fmla="*/ 0 h 769310"/>
              <a:gd name="connsiteX0" fmla="*/ 0 w 8593592"/>
              <a:gd name="connsiteY0" fmla="*/ 0 h 769310"/>
              <a:gd name="connsiteX1" fmla="*/ 935 w 8593592"/>
              <a:gd name="connsiteY1" fmla="*/ 736309 h 769310"/>
              <a:gd name="connsiteX2" fmla="*/ 8593592 w 8593592"/>
              <a:gd name="connsiteY2" fmla="*/ 769310 h 769310"/>
              <a:gd name="connsiteX3" fmla="*/ 8593592 w 8593592"/>
              <a:gd name="connsiteY3" fmla="*/ 8365 h 769310"/>
              <a:gd name="connsiteX4" fmla="*/ 0 w 8593592"/>
              <a:gd name="connsiteY4" fmla="*/ 0 h 769310"/>
              <a:gd name="connsiteX0" fmla="*/ 6028 w 8599620"/>
              <a:gd name="connsiteY0" fmla="*/ 0 h 769310"/>
              <a:gd name="connsiteX1" fmla="*/ 10 w 8599620"/>
              <a:gd name="connsiteY1" fmla="*/ 751576 h 769310"/>
              <a:gd name="connsiteX2" fmla="*/ 8599620 w 8599620"/>
              <a:gd name="connsiteY2" fmla="*/ 769310 h 769310"/>
              <a:gd name="connsiteX3" fmla="*/ 8599620 w 8599620"/>
              <a:gd name="connsiteY3" fmla="*/ 8365 h 769310"/>
              <a:gd name="connsiteX4" fmla="*/ 6028 w 8599620"/>
              <a:gd name="connsiteY4" fmla="*/ 0 h 769310"/>
              <a:gd name="connsiteX0" fmla="*/ 6028 w 8599620"/>
              <a:gd name="connsiteY0" fmla="*/ 0 h 769310"/>
              <a:gd name="connsiteX1" fmla="*/ 10 w 8599620"/>
              <a:gd name="connsiteY1" fmla="*/ 736308 h 769310"/>
              <a:gd name="connsiteX2" fmla="*/ 8599620 w 8599620"/>
              <a:gd name="connsiteY2" fmla="*/ 769310 h 769310"/>
              <a:gd name="connsiteX3" fmla="*/ 8599620 w 8599620"/>
              <a:gd name="connsiteY3" fmla="*/ 8365 h 769310"/>
              <a:gd name="connsiteX4" fmla="*/ 6028 w 8599620"/>
              <a:gd name="connsiteY4" fmla="*/ 0 h 769310"/>
              <a:gd name="connsiteX0" fmla="*/ 0 w 8593592"/>
              <a:gd name="connsiteY0" fmla="*/ 0 h 769310"/>
              <a:gd name="connsiteX1" fmla="*/ 7886 w 8593592"/>
              <a:gd name="connsiteY1" fmla="*/ 736308 h 769310"/>
              <a:gd name="connsiteX2" fmla="*/ 8593592 w 8593592"/>
              <a:gd name="connsiteY2" fmla="*/ 769310 h 769310"/>
              <a:gd name="connsiteX3" fmla="*/ 8593592 w 8593592"/>
              <a:gd name="connsiteY3" fmla="*/ 8365 h 769310"/>
              <a:gd name="connsiteX4" fmla="*/ 0 w 8593592"/>
              <a:gd name="connsiteY4" fmla="*/ 0 h 769310"/>
              <a:gd name="connsiteX0" fmla="*/ 6029 w 8599621"/>
              <a:gd name="connsiteY0" fmla="*/ 0 h 769310"/>
              <a:gd name="connsiteX1" fmla="*/ 10 w 8599621"/>
              <a:gd name="connsiteY1" fmla="*/ 743941 h 769310"/>
              <a:gd name="connsiteX2" fmla="*/ 8599621 w 8599621"/>
              <a:gd name="connsiteY2" fmla="*/ 769310 h 769310"/>
              <a:gd name="connsiteX3" fmla="*/ 8599621 w 8599621"/>
              <a:gd name="connsiteY3" fmla="*/ 8365 h 769310"/>
              <a:gd name="connsiteX4" fmla="*/ 6029 w 8599621"/>
              <a:gd name="connsiteY4" fmla="*/ 0 h 769310"/>
              <a:gd name="connsiteX0" fmla="*/ 6029 w 8599621"/>
              <a:gd name="connsiteY0" fmla="*/ 0 h 769310"/>
              <a:gd name="connsiteX1" fmla="*/ 10 w 8599621"/>
              <a:gd name="connsiteY1" fmla="*/ 759209 h 769310"/>
              <a:gd name="connsiteX2" fmla="*/ 8599621 w 8599621"/>
              <a:gd name="connsiteY2" fmla="*/ 769310 h 769310"/>
              <a:gd name="connsiteX3" fmla="*/ 8599621 w 8599621"/>
              <a:gd name="connsiteY3" fmla="*/ 8365 h 769310"/>
              <a:gd name="connsiteX4" fmla="*/ 6029 w 8599621"/>
              <a:gd name="connsiteY4" fmla="*/ 0 h 769310"/>
              <a:gd name="connsiteX0" fmla="*/ 0 w 8593592"/>
              <a:gd name="connsiteY0" fmla="*/ 0 h 769310"/>
              <a:gd name="connsiteX1" fmla="*/ 933 w 8593592"/>
              <a:gd name="connsiteY1" fmla="*/ 759209 h 769310"/>
              <a:gd name="connsiteX2" fmla="*/ 8593592 w 8593592"/>
              <a:gd name="connsiteY2" fmla="*/ 769310 h 769310"/>
              <a:gd name="connsiteX3" fmla="*/ 8593592 w 8593592"/>
              <a:gd name="connsiteY3" fmla="*/ 8365 h 769310"/>
              <a:gd name="connsiteX4" fmla="*/ 0 w 8593592"/>
              <a:gd name="connsiteY4" fmla="*/ 0 h 769310"/>
              <a:gd name="connsiteX0" fmla="*/ 0 w 8593592"/>
              <a:gd name="connsiteY0" fmla="*/ 0 h 776943"/>
              <a:gd name="connsiteX1" fmla="*/ 933 w 8593592"/>
              <a:gd name="connsiteY1" fmla="*/ 759209 h 776943"/>
              <a:gd name="connsiteX2" fmla="*/ 8586640 w 8593592"/>
              <a:gd name="connsiteY2" fmla="*/ 776943 h 776943"/>
              <a:gd name="connsiteX3" fmla="*/ 8593592 w 8593592"/>
              <a:gd name="connsiteY3" fmla="*/ 8365 h 776943"/>
              <a:gd name="connsiteX4" fmla="*/ 0 w 8593592"/>
              <a:gd name="connsiteY4" fmla="*/ 0 h 776943"/>
              <a:gd name="connsiteX0" fmla="*/ 0 w 8594260"/>
              <a:gd name="connsiteY0" fmla="*/ 0 h 769310"/>
              <a:gd name="connsiteX1" fmla="*/ 933 w 8594260"/>
              <a:gd name="connsiteY1" fmla="*/ 759209 h 769310"/>
              <a:gd name="connsiteX2" fmla="*/ 8593592 w 8594260"/>
              <a:gd name="connsiteY2" fmla="*/ 769310 h 769310"/>
              <a:gd name="connsiteX3" fmla="*/ 8593592 w 8594260"/>
              <a:gd name="connsiteY3" fmla="*/ 8365 h 769310"/>
              <a:gd name="connsiteX4" fmla="*/ 0 w 8594260"/>
              <a:gd name="connsiteY4" fmla="*/ 0 h 769310"/>
              <a:gd name="connsiteX0" fmla="*/ 0 w 8614597"/>
              <a:gd name="connsiteY0" fmla="*/ 0 h 769310"/>
              <a:gd name="connsiteX1" fmla="*/ 933 w 8614597"/>
              <a:gd name="connsiteY1" fmla="*/ 759209 h 769310"/>
              <a:gd name="connsiteX2" fmla="*/ 8614448 w 8614597"/>
              <a:gd name="connsiteY2" fmla="*/ 769310 h 769310"/>
              <a:gd name="connsiteX3" fmla="*/ 8593592 w 8614597"/>
              <a:gd name="connsiteY3" fmla="*/ 8365 h 769310"/>
              <a:gd name="connsiteX4" fmla="*/ 0 w 8614597"/>
              <a:gd name="connsiteY4" fmla="*/ 0 h 7693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14597" h="769310">
                <a:moveTo>
                  <a:pt x="0" y="0"/>
                </a:moveTo>
                <a:cubicBezTo>
                  <a:pt x="311" y="275970"/>
                  <a:pt x="622" y="483239"/>
                  <a:pt x="933" y="759209"/>
                </a:cubicBezTo>
                <a:lnTo>
                  <a:pt x="8614448" y="769310"/>
                </a:lnTo>
                <a:cubicBezTo>
                  <a:pt x="8616765" y="513117"/>
                  <a:pt x="8591275" y="264558"/>
                  <a:pt x="8593592" y="8365"/>
                </a:cubicBezTo>
                <a:lnTo>
                  <a:pt x="0" y="0"/>
                </a:lnTo>
                <a:close/>
              </a:path>
            </a:pathLst>
          </a:custGeom>
          <a:solidFill>
            <a:srgbClr val="20A69E"/>
          </a:solidFill>
          <a:ln>
            <a:noFill/>
          </a:ln>
          <a:effectLst>
            <a:outerShdw blurRad="127000" dist="25400" dir="1020000" sx="99000" sy="99000" rotWithShape="0">
              <a:srgbClr val="000000">
                <a:alpha val="29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5" name="Titre 1"/>
          <p:cNvSpPr>
            <a:spLocks noGrp="1"/>
          </p:cNvSpPr>
          <p:nvPr>
            <p:ph type="ctrTitle"/>
          </p:nvPr>
        </p:nvSpPr>
        <p:spPr>
          <a:xfrm>
            <a:off x="380704" y="376028"/>
            <a:ext cx="7303448" cy="423699"/>
          </a:xfrm>
        </p:spPr>
        <p:txBody>
          <a:bodyPr>
            <a:noAutofit/>
          </a:bodyPr>
          <a:lstStyle/>
          <a:p>
            <a:r>
              <a:rPr lang="en-US" sz="2400" b="1" dirty="0">
                <a:solidFill>
                  <a:schemeClr val="bg1"/>
                </a:solidFill>
                <a:latin typeface="Martel Sans Black"/>
                <a:cs typeface="Martel Sans Black"/>
              </a:rPr>
              <a:t>École inclusive</a:t>
            </a:r>
            <a:endParaRPr lang="fr-FR" sz="2400" b="1" dirty="0">
              <a:solidFill>
                <a:schemeClr val="bg1"/>
              </a:solidFill>
              <a:latin typeface="Martel Sans Black"/>
              <a:cs typeface="Martel Sans Black"/>
            </a:endParaRPr>
          </a:p>
        </p:txBody>
      </p:sp>
      <p:sp>
        <p:nvSpPr>
          <p:cNvPr id="16" name="Sous-titre 2"/>
          <p:cNvSpPr>
            <a:spLocks noGrp="1"/>
          </p:cNvSpPr>
          <p:nvPr>
            <p:ph type="subTitle" idx="1"/>
          </p:nvPr>
        </p:nvSpPr>
        <p:spPr>
          <a:xfrm>
            <a:off x="296581" y="1280450"/>
            <a:ext cx="8157463" cy="4703445"/>
          </a:xfrm>
        </p:spPr>
        <p:txBody>
          <a:bodyPr>
            <a:normAutofit/>
          </a:bodyPr>
          <a:lstStyle/>
          <a:p>
            <a:pPr marL="742950" lvl="1" indent="-285750" algn="just">
              <a:buFont typeface="Arial" panose="020B0604020202020204" pitchFamily="34" charset="0"/>
              <a:buChar char="•"/>
            </a:pPr>
            <a:r>
              <a:rPr lang="fr-FR" sz="1800" b="1" dirty="0">
                <a:solidFill>
                  <a:srgbClr val="20A69E"/>
                </a:solidFill>
                <a:latin typeface="+mj-lt"/>
              </a:rPr>
              <a:t>Sensibiliser </a:t>
            </a:r>
            <a:r>
              <a:rPr lang="fr-FR" sz="1800" b="1" dirty="0">
                <a:solidFill>
                  <a:schemeClr val="tx2"/>
                </a:solidFill>
                <a:latin typeface="+mj-lt"/>
              </a:rPr>
              <a:t>tous les parents </a:t>
            </a:r>
            <a:r>
              <a:rPr lang="fr-FR" sz="1800" dirty="0">
                <a:solidFill>
                  <a:schemeClr val="tx2"/>
                </a:solidFill>
                <a:latin typeface="+mj-lt"/>
              </a:rPr>
              <a:t>à l’accueil de la </a:t>
            </a:r>
            <a:r>
              <a:rPr lang="fr-FR" sz="1800" b="1" dirty="0">
                <a:solidFill>
                  <a:srgbClr val="20A69E"/>
                </a:solidFill>
                <a:latin typeface="+mj-lt"/>
              </a:rPr>
              <a:t>diversité</a:t>
            </a:r>
          </a:p>
          <a:p>
            <a:pPr lvl="1" algn="just"/>
            <a:endParaRPr lang="fr-FR" sz="1800" b="1" dirty="0">
              <a:solidFill>
                <a:schemeClr val="tx2"/>
              </a:solidFill>
              <a:latin typeface="+mj-lt"/>
            </a:endParaRPr>
          </a:p>
          <a:p>
            <a:pPr marL="342900" indent="-342900" algn="just">
              <a:buFont typeface="+mj-lt"/>
              <a:buAutoNum type="arabicParenR"/>
            </a:pPr>
            <a:endParaRPr lang="fr-FR" sz="1800" b="1" dirty="0">
              <a:solidFill>
                <a:schemeClr val="tx2"/>
              </a:solidFill>
              <a:latin typeface="+mj-lt"/>
            </a:endParaRPr>
          </a:p>
          <a:p>
            <a:pPr lvl="1" algn="just"/>
            <a:endParaRPr lang="fr-FR" sz="1800" dirty="0">
              <a:solidFill>
                <a:schemeClr val="tx2"/>
              </a:solidFill>
              <a:latin typeface="+mj-lt"/>
            </a:endParaRPr>
          </a:p>
          <a:p>
            <a:pPr marL="342900" indent="-342900" algn="just">
              <a:buFont typeface="+mj-lt"/>
              <a:buAutoNum type="arabicParenR"/>
            </a:pPr>
            <a:endParaRPr lang="fr-FR" sz="1800" b="1" dirty="0">
              <a:solidFill>
                <a:schemeClr val="tx2"/>
              </a:solidFill>
              <a:latin typeface="+mj-lt"/>
            </a:endParaRPr>
          </a:p>
          <a:p>
            <a:pPr lvl="1" algn="just"/>
            <a:endParaRPr lang="fr-FR" sz="1800" b="1" dirty="0">
              <a:solidFill>
                <a:schemeClr val="tx2"/>
              </a:solidFill>
              <a:latin typeface="+mj-lt"/>
            </a:endParaRPr>
          </a:p>
          <a:p>
            <a:pPr marL="742950" lvl="1" indent="-285750" algn="just">
              <a:buFont typeface="Arial" panose="020B0604020202020204" pitchFamily="34" charset="0"/>
              <a:buChar char="•"/>
            </a:pPr>
            <a:r>
              <a:rPr lang="fr-FR" sz="1800" dirty="0">
                <a:solidFill>
                  <a:schemeClr val="tx2"/>
                </a:solidFill>
                <a:latin typeface="+mj-lt"/>
              </a:rPr>
              <a:t>Etablir des </a:t>
            </a:r>
            <a:r>
              <a:rPr lang="fr-FR" sz="1800" b="1" dirty="0">
                <a:solidFill>
                  <a:schemeClr val="tx2"/>
                </a:solidFill>
                <a:latin typeface="+mj-lt"/>
              </a:rPr>
              <a:t>temps de permanences </a:t>
            </a:r>
            <a:r>
              <a:rPr lang="fr-FR" sz="1800" dirty="0">
                <a:solidFill>
                  <a:schemeClr val="tx2"/>
                </a:solidFill>
                <a:latin typeface="+mj-lt"/>
              </a:rPr>
              <a:t>téléphoniques et/ou physiques pour </a:t>
            </a:r>
            <a:r>
              <a:rPr lang="fr-FR" sz="1800" b="1" dirty="0">
                <a:solidFill>
                  <a:srgbClr val="20A69E"/>
                </a:solidFill>
                <a:latin typeface="+mj-lt"/>
              </a:rPr>
              <a:t>écouter, renseigner </a:t>
            </a:r>
            <a:r>
              <a:rPr lang="fr-FR" sz="1800" dirty="0">
                <a:solidFill>
                  <a:srgbClr val="20A69E"/>
                </a:solidFill>
                <a:latin typeface="+mj-lt"/>
              </a:rPr>
              <a:t>et </a:t>
            </a:r>
            <a:r>
              <a:rPr lang="fr-FR" sz="1800" b="1" dirty="0">
                <a:solidFill>
                  <a:srgbClr val="20A69E"/>
                </a:solidFill>
                <a:latin typeface="+mj-lt"/>
              </a:rPr>
              <a:t>accompagner les parents </a:t>
            </a:r>
            <a:r>
              <a:rPr lang="fr-FR" sz="1800" dirty="0">
                <a:solidFill>
                  <a:schemeClr val="tx2"/>
                </a:solidFill>
                <a:latin typeface="+mj-lt"/>
              </a:rPr>
              <a:t>dans les différentes démarches</a:t>
            </a:r>
          </a:p>
          <a:p>
            <a:pPr lvl="1" algn="just"/>
            <a:endParaRPr lang="fr-FR" sz="1500" i="1" dirty="0">
              <a:solidFill>
                <a:schemeClr val="bg1">
                  <a:lumMod val="65000"/>
                </a:schemeClr>
              </a:solidFill>
              <a:latin typeface="Calibri Light" panose="020F0302020204030204" pitchFamily="34" charset="0"/>
            </a:endParaRPr>
          </a:p>
        </p:txBody>
      </p:sp>
      <p:pic>
        <p:nvPicPr>
          <p:cNvPr id="17" name="Logo+Appellation_blc.png"/>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8009899" y="320735"/>
            <a:ext cx="866711" cy="643406"/>
          </a:xfrm>
          <a:prstGeom prst="rect">
            <a:avLst/>
          </a:prstGeom>
        </p:spPr>
      </p:pic>
      <p:sp>
        <p:nvSpPr>
          <p:cNvPr id="19" name="Espace réservé du numéro de diapositive 7"/>
          <p:cNvSpPr>
            <a:spLocks noGrp="1"/>
          </p:cNvSpPr>
          <p:nvPr>
            <p:ph type="sldNum" sz="quarter" idx="12"/>
          </p:nvPr>
        </p:nvSpPr>
        <p:spPr>
          <a:xfrm>
            <a:off x="6477150" y="6143410"/>
            <a:ext cx="2133600" cy="365125"/>
          </a:xfrm>
        </p:spPr>
        <p:txBody>
          <a:bodyPr/>
          <a:lstStyle/>
          <a:p>
            <a:fld id="{96538381-93E3-BB47-9751-DACDB8DC3AD3}" type="slidenum">
              <a:rPr lang="fr-FR" smtClean="0"/>
              <a:t>6</a:t>
            </a:fld>
            <a:endParaRPr lang="fr-FR" dirty="0"/>
          </a:p>
        </p:txBody>
      </p:sp>
      <p:pic>
        <p:nvPicPr>
          <p:cNvPr id="10" name="Image 9"/>
          <p:cNvPicPr>
            <a:picLocks noChangeAspect="1"/>
          </p:cNvPicPr>
          <p:nvPr/>
        </p:nvPicPr>
        <p:blipFill>
          <a:blip r:embed="rId5">
            <a:clrChange>
              <a:clrFrom>
                <a:srgbClr val="FFFFFF"/>
              </a:clrFrom>
              <a:clrTo>
                <a:srgbClr val="FFFFFF">
                  <a:alpha val="0"/>
                </a:srgbClr>
              </a:clrTo>
            </a:clrChange>
          </a:blip>
          <a:stretch>
            <a:fillRect/>
          </a:stretch>
        </p:blipFill>
        <p:spPr>
          <a:xfrm>
            <a:off x="1881671" y="1928839"/>
            <a:ext cx="5258624" cy="1260238"/>
          </a:xfrm>
          <a:prstGeom prst="rect">
            <a:avLst/>
          </a:prstGeom>
        </p:spPr>
      </p:pic>
      <p:pic>
        <p:nvPicPr>
          <p:cNvPr id="13" name="Imag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39069" y="4199068"/>
            <a:ext cx="2672486" cy="2002533"/>
          </a:xfrm>
          <a:prstGeom prst="rect">
            <a:avLst/>
          </a:prstGeom>
        </p:spPr>
      </p:pic>
    </p:spTree>
    <p:extLst>
      <p:ext uri="{BB962C8B-B14F-4D97-AF65-F5344CB8AC3E}">
        <p14:creationId xmlns:p14="http://schemas.microsoft.com/office/powerpoint/2010/main" val="18468835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a:xfrm>
            <a:off x="6553200" y="6264907"/>
            <a:ext cx="2133600" cy="365125"/>
          </a:xfrm>
        </p:spPr>
        <p:txBody>
          <a:bodyPr/>
          <a:lstStyle/>
          <a:p>
            <a:fld id="{96538381-93E3-BB47-9751-DACDB8DC3AD3}" type="slidenum">
              <a:rPr lang="fr-FR" smtClean="0"/>
              <a:t>7</a:t>
            </a:fld>
            <a:endParaRPr lang="fr-FR" dirty="0"/>
          </a:p>
        </p:txBody>
      </p:sp>
      <p:sp>
        <p:nvSpPr>
          <p:cNvPr id="6" name="Titre 1"/>
          <p:cNvSpPr txBox="1">
            <a:spLocks/>
          </p:cNvSpPr>
          <p:nvPr/>
        </p:nvSpPr>
        <p:spPr>
          <a:xfrm>
            <a:off x="-193504" y="393569"/>
            <a:ext cx="8880304" cy="538843"/>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FR" sz="2000" b="1" dirty="0">
                <a:solidFill>
                  <a:schemeClr val="bg1"/>
                </a:solidFill>
                <a:latin typeface="Martel Sans Black"/>
              </a:rPr>
              <a:t>La structuration en réseau pour l’orientation </a:t>
            </a:r>
          </a:p>
        </p:txBody>
      </p:sp>
      <p:cxnSp>
        <p:nvCxnSpPr>
          <p:cNvPr id="5" name="Connecteur droit avec flèche 4"/>
          <p:cNvCxnSpPr/>
          <p:nvPr/>
        </p:nvCxnSpPr>
        <p:spPr>
          <a:xfrm>
            <a:off x="6114473" y="3004596"/>
            <a:ext cx="674254" cy="551404"/>
          </a:xfrm>
          <a:prstGeom prst="straightConnector1">
            <a:avLst/>
          </a:prstGeom>
          <a:ln w="9525" cap="flat" cmpd="sng" algn="ctr">
            <a:solidFill>
              <a:schemeClr val="accent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7" name="Connecteur droit avec flèche 6"/>
          <p:cNvCxnSpPr/>
          <p:nvPr/>
        </p:nvCxnSpPr>
        <p:spPr>
          <a:xfrm flipV="1">
            <a:off x="6114473" y="4248727"/>
            <a:ext cx="748145" cy="670864"/>
          </a:xfrm>
          <a:prstGeom prst="straightConnector1">
            <a:avLst/>
          </a:prstGeom>
          <a:ln w="9525" cap="flat" cmpd="sng" algn="ctr">
            <a:solidFill>
              <a:schemeClr val="accent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pic>
        <p:nvPicPr>
          <p:cNvPr id="9" name="Espace réservé du contenu 8"/>
          <p:cNvPicPr>
            <a:picLocks noGrp="1" noChangeAspect="1"/>
          </p:cNvPicPr>
          <p:nvPr>
            <p:ph idx="1"/>
          </p:nvPr>
        </p:nvPicPr>
        <p:blipFill>
          <a:blip r:embed="rId3"/>
          <a:stretch>
            <a:fillRect/>
          </a:stretch>
        </p:blipFill>
        <p:spPr>
          <a:xfrm>
            <a:off x="461816" y="1600200"/>
            <a:ext cx="8220367" cy="4525963"/>
          </a:xfrm>
          <a:prstGeom prst="rect">
            <a:avLst/>
          </a:prstGeom>
        </p:spPr>
      </p:pic>
    </p:spTree>
    <p:extLst>
      <p:ext uri="{BB962C8B-B14F-4D97-AF65-F5344CB8AC3E}">
        <p14:creationId xmlns:p14="http://schemas.microsoft.com/office/powerpoint/2010/main" val="17563685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re 1"/>
          <p:cNvSpPr>
            <a:spLocks noGrp="1"/>
          </p:cNvSpPr>
          <p:nvPr>
            <p:ph type="ctrTitle"/>
          </p:nvPr>
        </p:nvSpPr>
        <p:spPr>
          <a:xfrm>
            <a:off x="935767" y="391145"/>
            <a:ext cx="7303448" cy="590560"/>
          </a:xfrm>
        </p:spPr>
        <p:txBody>
          <a:bodyPr>
            <a:normAutofit/>
          </a:bodyPr>
          <a:lstStyle/>
          <a:p>
            <a:r>
              <a:rPr lang="fr-FR" sz="2400" b="1" dirty="0">
                <a:solidFill>
                  <a:schemeClr val="bg1"/>
                </a:solidFill>
                <a:latin typeface="Martel Sans Black"/>
                <a:cs typeface="Martel Sans Black"/>
              </a:rPr>
              <a:t> </a:t>
            </a:r>
            <a:r>
              <a:rPr lang="fr-FR" sz="2000" b="1" dirty="0">
                <a:solidFill>
                  <a:schemeClr val="bg1"/>
                </a:solidFill>
                <a:latin typeface="Martel Sans Black"/>
                <a:cs typeface="Martel Sans Black"/>
              </a:rPr>
              <a:t>Qu’est-ce qu’un BDI Orientation ?</a:t>
            </a:r>
            <a:endParaRPr lang="fr-FR" sz="2400" b="1" dirty="0">
              <a:solidFill>
                <a:schemeClr val="bg1"/>
              </a:solidFill>
              <a:latin typeface="Martel Sans Black"/>
              <a:cs typeface="Martel Sans Black"/>
            </a:endParaRPr>
          </a:p>
        </p:txBody>
      </p:sp>
      <p:sp>
        <p:nvSpPr>
          <p:cNvPr id="16" name="Sous-titre 2"/>
          <p:cNvSpPr>
            <a:spLocks noGrp="1"/>
          </p:cNvSpPr>
          <p:nvPr>
            <p:ph type="subTitle" idx="1"/>
          </p:nvPr>
        </p:nvSpPr>
        <p:spPr>
          <a:xfrm>
            <a:off x="1442387" y="5748357"/>
            <a:ext cx="6241765" cy="789334"/>
          </a:xfrm>
        </p:spPr>
        <p:txBody>
          <a:bodyPr>
            <a:normAutofit/>
          </a:bodyPr>
          <a:lstStyle/>
          <a:p>
            <a:pPr marL="257175" lvl="0" indent="20638" defTabSz="914400" fontAlgn="base">
              <a:spcBef>
                <a:spcPts val="0"/>
              </a:spcBef>
              <a:defRPr/>
            </a:pPr>
            <a:r>
              <a:rPr lang="fr-FR" sz="2000" b="1" kern="0" dirty="0">
                <a:solidFill>
                  <a:srgbClr val="20A69E"/>
                </a:solidFill>
                <a:latin typeface="+mj-lt"/>
              </a:rPr>
              <a:t>Créé à l'initiative de l’Apel</a:t>
            </a:r>
          </a:p>
          <a:p>
            <a:pPr marL="257175" lvl="0" indent="20638" defTabSz="914400" fontAlgn="base">
              <a:spcBef>
                <a:spcPts val="0"/>
              </a:spcBef>
              <a:defRPr/>
            </a:pPr>
            <a:r>
              <a:rPr lang="fr-FR" sz="2000" b="1" kern="0" dirty="0">
                <a:solidFill>
                  <a:srgbClr val="20A69E"/>
                </a:solidFill>
                <a:latin typeface="+mj-lt"/>
              </a:rPr>
              <a:t>Placé sous la responsabilité du chef d'établissement </a:t>
            </a:r>
          </a:p>
        </p:txBody>
      </p:sp>
      <p:sp>
        <p:nvSpPr>
          <p:cNvPr id="19" name="Espace réservé du numéro de diapositive 7"/>
          <p:cNvSpPr>
            <a:spLocks noGrp="1"/>
          </p:cNvSpPr>
          <p:nvPr>
            <p:ph type="sldNum" sz="quarter" idx="12"/>
          </p:nvPr>
        </p:nvSpPr>
        <p:spPr>
          <a:xfrm>
            <a:off x="8423543" y="6143024"/>
            <a:ext cx="498789" cy="448642"/>
          </a:xfrm>
        </p:spPr>
        <p:txBody>
          <a:bodyPr/>
          <a:lstStyle/>
          <a:p>
            <a:pPr algn="ctr"/>
            <a:fld id="{96538381-93E3-BB47-9751-DACDB8DC3AD3}" type="slidenum">
              <a:rPr lang="fr-FR" smtClean="0"/>
              <a:pPr algn="ctr"/>
              <a:t>8</a:t>
            </a:fld>
            <a:endParaRPr lang="fr-FR" dirty="0"/>
          </a:p>
        </p:txBody>
      </p:sp>
      <p:sp>
        <p:nvSpPr>
          <p:cNvPr id="3" name="Rectangle 2">
            <a:extLst>
              <a:ext uri="{FF2B5EF4-FFF2-40B4-BE49-F238E27FC236}">
                <a16:creationId xmlns:a16="http://schemas.microsoft.com/office/drawing/2014/main" id="{3772C78C-F262-E842-A9F7-80FCACA43832}"/>
              </a:ext>
            </a:extLst>
          </p:cNvPr>
          <p:cNvSpPr/>
          <p:nvPr/>
        </p:nvSpPr>
        <p:spPr>
          <a:xfrm>
            <a:off x="567269" y="1358949"/>
            <a:ext cx="7992000" cy="810478"/>
          </a:xfrm>
          <a:prstGeom prst="rect">
            <a:avLst/>
          </a:prstGeom>
        </p:spPr>
        <p:txBody>
          <a:bodyPr wrap="square">
            <a:spAutoFit/>
          </a:bodyPr>
          <a:lstStyle/>
          <a:p>
            <a:pPr lvl="0" algn="ctr">
              <a:lnSpc>
                <a:spcPts val="2800"/>
              </a:lnSpc>
            </a:pPr>
            <a:r>
              <a:rPr lang="fr-FR" sz="2400" b="1" dirty="0">
                <a:solidFill>
                  <a:srgbClr val="20A69E"/>
                </a:solidFill>
              </a:rPr>
              <a:t>Un véritable atout pour les établissements </a:t>
            </a:r>
            <a:br>
              <a:rPr lang="fr-FR" sz="2400" b="1" dirty="0">
                <a:solidFill>
                  <a:srgbClr val="20A69E"/>
                </a:solidFill>
              </a:rPr>
            </a:br>
            <a:r>
              <a:rPr lang="fr-FR" sz="2400" b="1" dirty="0">
                <a:solidFill>
                  <a:srgbClr val="20A69E"/>
                </a:solidFill>
              </a:rPr>
              <a:t>de l’Enseignement catholique</a:t>
            </a:r>
          </a:p>
        </p:txBody>
      </p:sp>
      <p:sp>
        <p:nvSpPr>
          <p:cNvPr id="4" name="Rectangle 3">
            <a:extLst>
              <a:ext uri="{FF2B5EF4-FFF2-40B4-BE49-F238E27FC236}">
                <a16:creationId xmlns:a16="http://schemas.microsoft.com/office/drawing/2014/main" id="{FA9CFE10-59F3-0642-B298-FD4D8EF48AD4}"/>
              </a:ext>
            </a:extLst>
          </p:cNvPr>
          <p:cNvSpPr/>
          <p:nvPr/>
        </p:nvSpPr>
        <p:spPr>
          <a:xfrm>
            <a:off x="591491" y="2573053"/>
            <a:ext cx="7992000" cy="2978123"/>
          </a:xfrm>
          <a:prstGeom prst="rect">
            <a:avLst/>
          </a:prstGeom>
        </p:spPr>
        <p:txBody>
          <a:bodyPr wrap="square">
            <a:spAutoFit/>
          </a:bodyPr>
          <a:lstStyle/>
          <a:p>
            <a:pPr indent="20638">
              <a:lnSpc>
                <a:spcPts val="2000"/>
              </a:lnSpc>
              <a:defRPr/>
            </a:pPr>
            <a:r>
              <a:rPr lang="fr-FR" sz="2000" b="1" dirty="0">
                <a:solidFill>
                  <a:srgbClr val="1F4E79"/>
                </a:solidFill>
                <a:latin typeface="Calibri" panose="020F0502020204030204" pitchFamily="34" charset="0"/>
              </a:rPr>
              <a:t>Le BDI Orientation propose de l’information sur les métiers, les études </a:t>
            </a:r>
          </a:p>
          <a:p>
            <a:pPr indent="20638">
              <a:lnSpc>
                <a:spcPts val="2000"/>
              </a:lnSpc>
              <a:defRPr/>
            </a:pPr>
            <a:r>
              <a:rPr lang="fr-FR" sz="2000" b="1" dirty="0">
                <a:solidFill>
                  <a:srgbClr val="1F4E79"/>
                </a:solidFill>
                <a:latin typeface="Calibri" panose="020F0502020204030204" pitchFamily="34" charset="0"/>
              </a:rPr>
              <a:t>et les diplômes et accompagne les jeunes dans leurs projets d’orientation.</a:t>
            </a:r>
          </a:p>
          <a:p>
            <a:pPr indent="20638">
              <a:lnSpc>
                <a:spcPts val="2000"/>
              </a:lnSpc>
              <a:defRPr/>
            </a:pPr>
            <a:r>
              <a:rPr lang="fr-FR" sz="2000" b="1" dirty="0">
                <a:solidFill>
                  <a:srgbClr val="1F4E79"/>
                </a:solidFill>
                <a:latin typeface="Calibri" panose="020F0502020204030204" pitchFamily="34" charset="0"/>
              </a:rPr>
              <a:t> </a:t>
            </a:r>
            <a:endParaRPr lang="fr-FR" sz="1200" b="1" dirty="0">
              <a:solidFill>
                <a:srgbClr val="1F4E79"/>
              </a:solidFill>
              <a:latin typeface="Calibri" panose="020F0502020204030204" pitchFamily="34" charset="0"/>
            </a:endParaRPr>
          </a:p>
          <a:p>
            <a:pPr marL="285750" indent="-285750">
              <a:lnSpc>
                <a:spcPts val="1700"/>
              </a:lnSpc>
              <a:buFont typeface="Arial" panose="020B0604020202020204" pitchFamily="34" charset="0"/>
              <a:buChar char="•"/>
              <a:defRPr/>
            </a:pPr>
            <a:r>
              <a:rPr lang="fr-FR" sz="2000" b="1" dirty="0">
                <a:solidFill>
                  <a:srgbClr val="C40B74"/>
                </a:solidFill>
                <a:latin typeface="Calibri" panose="020F0502020204030204" pitchFamily="34" charset="0"/>
                <a:sym typeface="Wingdings 3" pitchFamily="18" charset="2"/>
              </a:rPr>
              <a:t>Interlocuteur ressource </a:t>
            </a:r>
            <a:r>
              <a:rPr lang="fr-FR" sz="2000" b="1" dirty="0">
                <a:solidFill>
                  <a:srgbClr val="1F4E79"/>
                </a:solidFill>
                <a:latin typeface="Calibri" panose="020F0502020204030204" pitchFamily="34" charset="0"/>
              </a:rPr>
              <a:t>sur les parcours de formation et la connaissance du monde professionnel et des métiers</a:t>
            </a:r>
          </a:p>
          <a:p>
            <a:pPr marL="542925" indent="-285750">
              <a:buFont typeface="Wingdings 3" panose="05040102010807070707" pitchFamily="18" charset="2"/>
              <a:buChar char=""/>
              <a:defRPr/>
            </a:pPr>
            <a:endParaRPr lang="fr-FR" sz="2000" b="1" dirty="0">
              <a:solidFill>
                <a:srgbClr val="1F4E79"/>
              </a:solidFill>
              <a:latin typeface="Calibri" panose="020F0502020204030204" pitchFamily="34" charset="0"/>
            </a:endParaRPr>
          </a:p>
          <a:p>
            <a:pPr marL="285750" indent="-285750">
              <a:buFont typeface="Arial" panose="020B0604020202020204" pitchFamily="34" charset="0"/>
              <a:buChar char="•"/>
              <a:defRPr/>
            </a:pPr>
            <a:r>
              <a:rPr lang="fr-FR" sz="2000" b="1" dirty="0">
                <a:solidFill>
                  <a:srgbClr val="C40B74"/>
                </a:solidFill>
                <a:latin typeface="Calibri" panose="020F0502020204030204" pitchFamily="34" charset="0"/>
              </a:rPr>
              <a:t>Accompagnateur privilégié </a:t>
            </a:r>
            <a:r>
              <a:rPr lang="fr-FR" sz="2000" b="1" dirty="0">
                <a:solidFill>
                  <a:srgbClr val="1F4E79"/>
                </a:solidFill>
                <a:latin typeface="Calibri" panose="020F0502020204030204" pitchFamily="34" charset="0"/>
              </a:rPr>
              <a:t>dans le questionnement et la connaissance de soi</a:t>
            </a:r>
          </a:p>
          <a:p>
            <a:pPr>
              <a:defRPr/>
            </a:pPr>
            <a:endParaRPr lang="fr-FR" sz="2000" b="1" dirty="0">
              <a:solidFill>
                <a:srgbClr val="1F4E79"/>
              </a:solidFill>
              <a:latin typeface="Calibri" panose="020F0502020204030204" pitchFamily="34" charset="0"/>
            </a:endParaRPr>
          </a:p>
          <a:p>
            <a:pPr marL="285750" indent="-285750">
              <a:lnSpc>
                <a:spcPts val="1700"/>
              </a:lnSpc>
              <a:buFont typeface="Arial" panose="020B0604020202020204" pitchFamily="34" charset="0"/>
              <a:buChar char="•"/>
              <a:defRPr/>
            </a:pPr>
            <a:r>
              <a:rPr lang="fr-FR" sz="2000" b="1" dirty="0">
                <a:solidFill>
                  <a:srgbClr val="C40B74"/>
                </a:solidFill>
                <a:latin typeface="Calibri" panose="020F0502020204030204" pitchFamily="34" charset="0"/>
                <a:sym typeface="Wingdings 3" pitchFamily="18" charset="2"/>
              </a:rPr>
              <a:t>Participant reconnu </a:t>
            </a:r>
            <a:r>
              <a:rPr lang="fr-FR" sz="2000" b="1" dirty="0">
                <a:solidFill>
                  <a:srgbClr val="1F4E79"/>
                </a:solidFill>
                <a:latin typeface="Calibri" panose="020F0502020204030204" pitchFamily="34" charset="0"/>
                <a:sym typeface="Wingdings 3" pitchFamily="18" charset="2"/>
              </a:rPr>
              <a:t>dans les </a:t>
            </a:r>
            <a:r>
              <a:rPr lang="fr-FR" sz="2000" b="1" dirty="0">
                <a:solidFill>
                  <a:srgbClr val="1F4E79"/>
                </a:solidFill>
                <a:latin typeface="Calibri" panose="020F0502020204030204" pitchFamily="34" charset="0"/>
              </a:rPr>
              <a:t>équipes de pilotage d’accompagnement à   </a:t>
            </a:r>
          </a:p>
          <a:p>
            <a:pPr>
              <a:lnSpc>
                <a:spcPts val="1700"/>
              </a:lnSpc>
              <a:defRPr/>
            </a:pPr>
            <a:r>
              <a:rPr lang="fr-FR" sz="2000" b="1" dirty="0">
                <a:solidFill>
                  <a:srgbClr val="1F4E79"/>
                </a:solidFill>
                <a:latin typeface="Calibri" panose="020F0502020204030204" pitchFamily="34" charset="0"/>
              </a:rPr>
              <a:t>     l’orientation de l’établissement</a:t>
            </a:r>
            <a:r>
              <a:rPr lang="fr-FR" sz="2000" dirty="0">
                <a:latin typeface="Calibri" panose="020F0502020204030204" pitchFamily="34" charset="0"/>
              </a:rPr>
              <a:t> </a:t>
            </a:r>
          </a:p>
        </p:txBody>
      </p:sp>
    </p:spTree>
    <p:extLst>
      <p:ext uri="{BB962C8B-B14F-4D97-AF65-F5344CB8AC3E}">
        <p14:creationId xmlns:p14="http://schemas.microsoft.com/office/powerpoint/2010/main" val="602046734"/>
      </p:ext>
    </p:extLst>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onception personnalisé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40D8DCF99F15B4899CEA879A387ACFF" ma:contentTypeVersion="7" ma:contentTypeDescription="Crée un document." ma:contentTypeScope="" ma:versionID="0ab5476bd4ab45c3a48574dde1214a8a">
  <xsd:schema xmlns:xsd="http://www.w3.org/2001/XMLSchema" xmlns:xs="http://www.w3.org/2001/XMLSchema" xmlns:p="http://schemas.microsoft.com/office/2006/metadata/properties" xmlns:ns2="0a65deee-8e32-4b09-a0c8-724e562cf7a1" targetNamespace="http://schemas.microsoft.com/office/2006/metadata/properties" ma:root="true" ma:fieldsID="a1daa7e568fde936cf399dbde6bc50a9" ns2:_="">
    <xsd:import namespace="0a65deee-8e32-4b09-a0c8-724e562cf7a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65deee-8e32-4b09-a0c8-724e562cf7a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57FF534-BABD-4C10-BA9C-381F3A45CC53}"/>
</file>

<file path=customXml/itemProps2.xml><?xml version="1.0" encoding="utf-8"?>
<ds:datastoreItem xmlns:ds="http://schemas.openxmlformats.org/officeDocument/2006/customXml" ds:itemID="{6D2F82A1-993C-42C3-A71D-3EBE5E107C6A}"/>
</file>

<file path=customXml/itemProps3.xml><?xml version="1.0" encoding="utf-8"?>
<ds:datastoreItem xmlns:ds="http://schemas.openxmlformats.org/officeDocument/2006/customXml" ds:itemID="{D68E0BB0-471F-43E1-ABFB-6374D516D85E}"/>
</file>

<file path=docProps/app.xml><?xml version="1.0" encoding="utf-8"?>
<Properties xmlns="http://schemas.openxmlformats.org/officeDocument/2006/extended-properties" xmlns:vt="http://schemas.openxmlformats.org/officeDocument/2006/docPropsVTypes">
  <Template/>
  <TotalTime>854</TotalTime>
  <Words>3214</Words>
  <Application>Microsoft Office PowerPoint</Application>
  <PresentationFormat>Affichage à l'écran (4:3)</PresentationFormat>
  <Paragraphs>343</Paragraphs>
  <Slides>24</Slides>
  <Notes>24</Notes>
  <HiddenSlides>0</HiddenSlides>
  <MMClips>0</MMClips>
  <ScaleCrop>false</ScaleCrop>
  <HeadingPairs>
    <vt:vector size="6" baseType="variant">
      <vt:variant>
        <vt:lpstr>Polices utilisées</vt:lpstr>
      </vt:variant>
      <vt:variant>
        <vt:i4>14</vt:i4>
      </vt:variant>
      <vt:variant>
        <vt:lpstr>Thème</vt:lpstr>
      </vt:variant>
      <vt:variant>
        <vt:i4>2</vt:i4>
      </vt:variant>
      <vt:variant>
        <vt:lpstr>Titres des diapositives</vt:lpstr>
      </vt:variant>
      <vt:variant>
        <vt:i4>24</vt:i4>
      </vt:variant>
    </vt:vector>
  </HeadingPairs>
  <TitlesOfParts>
    <vt:vector size="40" baseType="lpstr">
      <vt:lpstr>Arial</vt:lpstr>
      <vt:lpstr>Arial Black</vt:lpstr>
      <vt:lpstr>Arial Rounded MT Bold</vt:lpstr>
      <vt:lpstr>Cabin</vt:lpstr>
      <vt:lpstr>Calibri</vt:lpstr>
      <vt:lpstr>Calibri Light</vt:lpstr>
      <vt:lpstr>Helvetica 45 Light</vt:lpstr>
      <vt:lpstr>HelveticaNeue LT 55 Roman</vt:lpstr>
      <vt:lpstr>HelveticaNeue LT 75 Bold</vt:lpstr>
      <vt:lpstr>Martel Sans Black</vt:lpstr>
      <vt:lpstr>Montserrat</vt:lpstr>
      <vt:lpstr>Times</vt:lpstr>
      <vt:lpstr>Wingdings</vt:lpstr>
      <vt:lpstr>Wingdings 3</vt:lpstr>
      <vt:lpstr>Thème Office</vt:lpstr>
      <vt:lpstr>Conception personnalisée</vt:lpstr>
      <vt:lpstr>  Les essentiels BDI orientation                                   10 mars 2021</vt:lpstr>
      <vt:lpstr>L’Apel et l’orientation : un rôle précurseur</vt:lpstr>
      <vt:lpstr>Présentation PowerPoint</vt:lpstr>
      <vt:lpstr>Le service ICF : 4 pôles en interaction</vt:lpstr>
      <vt:lpstr>Nouvelles orientations nationales des services ICF</vt:lpstr>
      <vt:lpstr>Accompagnement à l’orientation et  rapprochement école et monde professionnel </vt:lpstr>
      <vt:lpstr>École inclusive</vt:lpstr>
      <vt:lpstr>Présentation PowerPoint</vt:lpstr>
      <vt:lpstr> Qu’est-ce qu’un BDI Orientation ?</vt:lpstr>
      <vt:lpstr>BDI Orientation ou CDI ?</vt:lpstr>
      <vt:lpstr>Les animateurs du BDI Orientation</vt:lpstr>
      <vt:lpstr>Présentation PowerPoint</vt:lpstr>
      <vt:lpstr>Présentation PowerPoint</vt:lpstr>
      <vt:lpstr>Présentation PowerPoint</vt:lpstr>
      <vt:lpstr>Les interlocuteurs du BDI Orientation</vt:lpstr>
      <vt:lpstr>L’Apel de l’établissement crée un BDI Orientation</vt:lpstr>
      <vt:lpstr>L’Apel de l’établissement crée un BDI Orientation</vt:lpstr>
      <vt:lpstr>Les six défis de l’Apel pour le BDI Orientation</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de la  présentation</dc:title>
  <dc:creator>caroll richon</dc:creator>
  <cp:lastModifiedBy>Veronique Bonet</cp:lastModifiedBy>
  <cp:revision>72</cp:revision>
  <cp:lastPrinted>2019-09-09T14:19:36Z</cp:lastPrinted>
  <dcterms:created xsi:type="dcterms:W3CDTF">2018-11-19T11:36:50Z</dcterms:created>
  <dcterms:modified xsi:type="dcterms:W3CDTF">2021-03-10T18:39:19Z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0x010100740D8DCF99F15B4899CEA879A387ACFF</vt:lpwstr>
  </property>
</Properties>
</file>