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3.jpg" ContentType="image/jpeg"/>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media/image14.jpg" ContentType="image/jpeg"/>
  <Override PartName="/ppt/media/image15.jpg" ContentType="image/jpeg"/>
  <Override PartName="/ppt/media/image16.jpg" ContentType="image/jpeg"/>
  <Override PartName="/ppt/comments/comment2.xml" ContentType="application/vnd.openxmlformats-officedocument.presentationml.comments+xml"/>
  <Override PartName="/ppt/notesSlides/notesSlide4.xml" ContentType="application/vnd.openxmlformats-officedocument.presentationml.notesSlide+xml"/>
  <Override PartName="/ppt/media/image17.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8.jpg" ContentType="image/jpeg"/>
  <Override PartName="/ppt/media/image19.jpg" ContentType="image/jpeg"/>
  <Override PartName="/ppt/media/image20.jpg" ContentType="image/jpeg"/>
  <Override PartName="/ppt/media/image21.jpg" ContentType="image/jpeg"/>
  <Override PartName="/ppt/media/image22.jpg" ContentType="image/jpeg"/>
  <Override PartName="/ppt/media/image23.jpg" ContentType="image/jpeg"/>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6.xml" ContentType="application/vnd.openxmlformats-officedocument.presentationml.comment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25.jpg" ContentType="image/jpeg"/>
  <Override PartName="/ppt/media/image26.jpg" ContentType="image/jpeg"/>
  <Override PartName="/ppt/media/image27.jpg" ContentType="image/jpeg"/>
  <Override PartName="/ppt/comments/comment7.xml" ContentType="application/vnd.openxmlformats-officedocument.presentationml.comments+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8.xml" ContentType="application/vnd.openxmlformats-officedocument.presentationml.comments+xml"/>
  <Override PartName="/ppt/notesSlides/notesSlide10.xml" ContentType="application/vnd.openxmlformats-officedocument.presentationml.notesSlide+xml"/>
  <Override PartName="/ppt/media/image29.jpg" ContentType="image/jpeg"/>
  <Override PartName="/ppt/comments/comment9.xml" ContentType="application/vnd.openxmlformats-officedocument.presentationml.comments+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10.xml" ContentType="application/vnd.openxmlformats-officedocument.presentationml.comments+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media/image33.jpg" ContentType="image/jpeg"/>
  <Override PartName="/ppt/media/image34.jpg" ContentType="image/jpeg"/>
  <Override PartName="/ppt/media/image35.jpg" ContentType="image/jpeg"/>
  <Override PartName="/ppt/media/image36.jpg" ContentType="image/jpeg"/>
  <Override PartName="/ppt/media/image37.jpg" ContentType="image/jpeg"/>
  <Override PartName="/ppt/media/image39.jpg" ContentType="image/jpeg"/>
  <Override PartName="/ppt/comments/comment11.xml" ContentType="application/vnd.openxmlformats-officedocument.presentationml.comments+xml"/>
  <Override PartName="/ppt/notesSlides/notesSlide15.xml" ContentType="application/vnd.openxmlformats-officedocument.presentationml.notesSlide+xml"/>
  <Override PartName="/ppt/media/image41.jpg" ContentType="image/jpeg"/>
  <Override PartName="/ppt/comments/comment12.xml" ContentType="application/vnd.openxmlformats-officedocument.presentationml.comments+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media/image42.jpg" ContentType="image/jpeg"/>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media/image43.jpg" ContentType="image/jpeg"/>
  <Override PartName="/ppt/media/image44.jpg" ContentType="image/jpeg"/>
  <Override PartName="/ppt/notesSlides/notesSlide18.xml" ContentType="application/vnd.openxmlformats-officedocument.presentationml.notesSlide+xml"/>
  <Override PartName="/ppt/media/image45.jpg" ContentType="image/jpeg"/>
  <Override PartName="/ppt/notesSlides/notesSlide19.xml" ContentType="application/vnd.openxmlformats-officedocument.presentationml.notesSlide+xml"/>
  <Override PartName="/ppt/media/image46.jpg" ContentType="image/jpeg"/>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media/image47.jpg" ContentType="image/jpeg"/>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49.jpg" ContentType="image/jpeg"/>
  <Override PartName="/ppt/comments/comment13.xml" ContentType="application/vnd.openxmlformats-officedocument.presentationml.comments+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8"/>
  </p:notesMasterIdLst>
  <p:sldIdLst>
    <p:sldId id="273" r:id="rId3"/>
    <p:sldId id="269" r:id="rId4"/>
    <p:sldId id="275" r:id="rId5"/>
    <p:sldId id="280" r:id="rId6"/>
    <p:sldId id="276" r:id="rId7"/>
    <p:sldId id="297" r:id="rId8"/>
    <p:sldId id="277" r:id="rId9"/>
    <p:sldId id="298" r:id="rId10"/>
    <p:sldId id="281" r:id="rId11"/>
    <p:sldId id="285" r:id="rId12"/>
    <p:sldId id="302" r:id="rId13"/>
    <p:sldId id="307" r:id="rId14"/>
    <p:sldId id="290" r:id="rId15"/>
    <p:sldId id="291" r:id="rId16"/>
    <p:sldId id="292" r:id="rId17"/>
    <p:sldId id="300" r:id="rId18"/>
    <p:sldId id="306" r:id="rId19"/>
    <p:sldId id="308" r:id="rId20"/>
    <p:sldId id="312" r:id="rId21"/>
    <p:sldId id="301" r:id="rId22"/>
    <p:sldId id="305" r:id="rId23"/>
    <p:sldId id="304" r:id="rId24"/>
    <p:sldId id="313" r:id="rId25"/>
    <p:sldId id="287" r:id="rId26"/>
    <p:sldId id="314" r:id="rId27"/>
  </p:sldIdLst>
  <p:sldSz cx="12192000" cy="6858000"/>
  <p:notesSz cx="10020300" cy="68881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lie LE BOUCHER" initials="NL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1CB3AC"/>
    <a:srgbClr val="FF0000"/>
    <a:srgbClr val="FF3300"/>
    <a:srgbClr val="CB007E"/>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016617-C26D-4F79-B8DC-2296C4327896}" v="320" dt="2021-01-14T09:51:19.489"/>
    <p1510:client id="{DE70153D-2BCC-4B06-AD49-147E07AE2663}" v="1" dt="2021-01-14T09:58:42.86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03" autoAdjust="0"/>
    <p:restoredTop sz="59683" autoAdjust="0"/>
  </p:normalViewPr>
  <p:slideViewPr>
    <p:cSldViewPr snapToGrid="0">
      <p:cViewPr varScale="1">
        <p:scale>
          <a:sx n="56" d="100"/>
          <a:sy n="56" d="100"/>
        </p:scale>
        <p:origin x="726"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que Bonet" userId="2756043b-aaf6-405d-a9f7-66387d0bd28b" providerId="ADAL" clId="{80B5B717-1F6C-4614-B93F-2B96259385C4}"/>
    <pc:docChg chg="undo custSel addSld modSld">
      <pc:chgData name="Veronique Bonet" userId="2756043b-aaf6-405d-a9f7-66387d0bd28b" providerId="ADAL" clId="{80B5B717-1F6C-4614-B93F-2B96259385C4}" dt="2021-01-12T16:09:10.331" v="161" actId="732"/>
      <pc:docMkLst>
        <pc:docMk/>
      </pc:docMkLst>
      <pc:sldChg chg="modNotesTx">
        <pc:chgData name="Veronique Bonet" userId="2756043b-aaf6-405d-a9f7-66387d0bd28b" providerId="ADAL" clId="{80B5B717-1F6C-4614-B93F-2B96259385C4}" dt="2021-01-12T15:55:44.086" v="0" actId="113"/>
        <pc:sldMkLst>
          <pc:docMk/>
          <pc:sldMk cId="3846165150" sldId="275"/>
        </pc:sldMkLst>
      </pc:sldChg>
      <pc:sldChg chg="modSp">
        <pc:chgData name="Veronique Bonet" userId="2756043b-aaf6-405d-a9f7-66387d0bd28b" providerId="ADAL" clId="{80B5B717-1F6C-4614-B93F-2B96259385C4}" dt="2021-01-12T15:58:23.778" v="6" actId="20577"/>
        <pc:sldMkLst>
          <pc:docMk/>
          <pc:sldMk cId="2990652543" sldId="297"/>
        </pc:sldMkLst>
        <pc:graphicFrameChg chg="mod">
          <ac:chgData name="Veronique Bonet" userId="2756043b-aaf6-405d-a9f7-66387d0bd28b" providerId="ADAL" clId="{80B5B717-1F6C-4614-B93F-2B96259385C4}" dt="2021-01-12T15:58:23.778" v="6" actId="20577"/>
          <ac:graphicFrameMkLst>
            <pc:docMk/>
            <pc:sldMk cId="2990652543" sldId="297"/>
            <ac:graphicFrameMk id="6" creationId="{00000000-0000-0000-0000-000000000000}"/>
          </ac:graphicFrameMkLst>
        </pc:graphicFrameChg>
      </pc:sldChg>
      <pc:sldChg chg="addSp modSp">
        <pc:chgData name="Veronique Bonet" userId="2756043b-aaf6-405d-a9f7-66387d0bd28b" providerId="ADAL" clId="{80B5B717-1F6C-4614-B93F-2B96259385C4}" dt="2021-01-12T16:09:10.331" v="161" actId="732"/>
        <pc:sldMkLst>
          <pc:docMk/>
          <pc:sldMk cId="1185200564" sldId="304"/>
        </pc:sldMkLst>
        <pc:spChg chg="mod">
          <ac:chgData name="Veronique Bonet" userId="2756043b-aaf6-405d-a9f7-66387d0bd28b" providerId="ADAL" clId="{80B5B717-1F6C-4614-B93F-2B96259385C4}" dt="2021-01-12T16:04:25.928" v="39" actId="20577"/>
          <ac:spMkLst>
            <pc:docMk/>
            <pc:sldMk cId="1185200564" sldId="304"/>
            <ac:spMk id="2" creationId="{00000000-0000-0000-0000-000000000000}"/>
          </ac:spMkLst>
        </pc:spChg>
        <pc:spChg chg="mod">
          <ac:chgData name="Veronique Bonet" userId="2756043b-aaf6-405d-a9f7-66387d0bd28b" providerId="ADAL" clId="{80B5B717-1F6C-4614-B93F-2B96259385C4}" dt="2021-01-12T16:08:55.898" v="158" actId="313"/>
          <ac:spMkLst>
            <pc:docMk/>
            <pc:sldMk cId="1185200564" sldId="304"/>
            <ac:spMk id="3" creationId="{00000000-0000-0000-0000-000000000000}"/>
          </ac:spMkLst>
        </pc:spChg>
        <pc:picChg chg="add mod modCrop">
          <ac:chgData name="Veronique Bonet" userId="2756043b-aaf6-405d-a9f7-66387d0bd28b" providerId="ADAL" clId="{80B5B717-1F6C-4614-B93F-2B96259385C4}" dt="2021-01-12T16:09:10.331" v="161" actId="732"/>
          <ac:picMkLst>
            <pc:docMk/>
            <pc:sldMk cId="1185200564" sldId="304"/>
            <ac:picMk id="6" creationId="{8696E1A4-E778-4AA6-9E2B-50BFDBD8D597}"/>
          </ac:picMkLst>
        </pc:picChg>
      </pc:sldChg>
      <pc:sldChg chg="add">
        <pc:chgData name="Veronique Bonet" userId="2756043b-aaf6-405d-a9f7-66387d0bd28b" providerId="ADAL" clId="{80B5B717-1F6C-4614-B93F-2B96259385C4}" dt="2021-01-12T16:04:04.520" v="7"/>
        <pc:sldMkLst>
          <pc:docMk/>
          <pc:sldMk cId="320634814" sldId="313"/>
        </pc:sldMkLst>
      </pc:sldChg>
    </pc:docChg>
  </pc:docChgLst>
  <pc:docChgLst>
    <pc:chgData name="Veronique Bonet" userId="2756043b-aaf6-405d-a9f7-66387d0bd28b" providerId="ADAL" clId="{CB016617-C26D-4F79-B8DC-2296C4327896}"/>
    <pc:docChg chg="undo custSel addSld delSld modSld">
      <pc:chgData name="Veronique Bonet" userId="2756043b-aaf6-405d-a9f7-66387d0bd28b" providerId="ADAL" clId="{CB016617-C26D-4F79-B8DC-2296C4327896}" dt="2021-01-14T09:52:32.126" v="1571" actId="47"/>
      <pc:docMkLst>
        <pc:docMk/>
      </pc:docMkLst>
      <pc:sldChg chg="modNotesTx">
        <pc:chgData name="Veronique Bonet" userId="2756043b-aaf6-405d-a9f7-66387d0bd28b" providerId="ADAL" clId="{CB016617-C26D-4F79-B8DC-2296C4327896}" dt="2021-01-14T07:50:25.192" v="0" actId="6549"/>
        <pc:sldMkLst>
          <pc:docMk/>
          <pc:sldMk cId="713795566" sldId="269"/>
        </pc:sldMkLst>
      </pc:sldChg>
      <pc:sldChg chg="modNotesTx">
        <pc:chgData name="Veronique Bonet" userId="2756043b-aaf6-405d-a9f7-66387d0bd28b" providerId="ADAL" clId="{CB016617-C26D-4F79-B8DC-2296C4327896}" dt="2021-01-14T07:53:08.088" v="165" actId="20577"/>
        <pc:sldMkLst>
          <pc:docMk/>
          <pc:sldMk cId="3846165150" sldId="275"/>
        </pc:sldMkLst>
      </pc:sldChg>
      <pc:sldChg chg="modNotesTx">
        <pc:chgData name="Veronique Bonet" userId="2756043b-aaf6-405d-a9f7-66387d0bd28b" providerId="ADAL" clId="{CB016617-C26D-4F79-B8DC-2296C4327896}" dt="2021-01-14T08:13:31.890" v="260" actId="20577"/>
        <pc:sldMkLst>
          <pc:docMk/>
          <pc:sldMk cId="1642160067" sldId="276"/>
        </pc:sldMkLst>
      </pc:sldChg>
      <pc:sldChg chg="addSp delSp modSp mod modNotesTx">
        <pc:chgData name="Veronique Bonet" userId="2756043b-aaf6-405d-a9f7-66387d0bd28b" providerId="ADAL" clId="{CB016617-C26D-4F79-B8DC-2296C4327896}" dt="2021-01-14T08:26:16.505" v="422" actId="2711"/>
        <pc:sldMkLst>
          <pc:docMk/>
          <pc:sldMk cId="1096402312" sldId="277"/>
        </pc:sldMkLst>
        <pc:spChg chg="add mod">
          <ac:chgData name="Veronique Bonet" userId="2756043b-aaf6-405d-a9f7-66387d0bd28b" providerId="ADAL" clId="{CB016617-C26D-4F79-B8DC-2296C4327896}" dt="2021-01-14T08:25:36.987" v="421" actId="207"/>
          <ac:spMkLst>
            <pc:docMk/>
            <pc:sldMk cId="1096402312" sldId="277"/>
            <ac:spMk id="2" creationId="{77C83329-F851-44CF-97D4-2B6766426D81}"/>
          </ac:spMkLst>
        </pc:spChg>
        <pc:spChg chg="add mod">
          <ac:chgData name="Veronique Bonet" userId="2756043b-aaf6-405d-a9f7-66387d0bd28b" providerId="ADAL" clId="{CB016617-C26D-4F79-B8DC-2296C4327896}" dt="2021-01-14T08:26:16.505" v="422" actId="2711"/>
          <ac:spMkLst>
            <pc:docMk/>
            <pc:sldMk cId="1096402312" sldId="277"/>
            <ac:spMk id="3" creationId="{B84C20C5-AE14-40F0-BADC-9C4B1AA6B321}"/>
          </ac:spMkLst>
        </pc:spChg>
        <pc:spChg chg="mod">
          <ac:chgData name="Veronique Bonet" userId="2756043b-aaf6-405d-a9f7-66387d0bd28b" providerId="ADAL" clId="{CB016617-C26D-4F79-B8DC-2296C4327896}" dt="2021-01-14T08:20:51.866" v="376" actId="20577"/>
          <ac:spMkLst>
            <pc:docMk/>
            <pc:sldMk cId="1096402312" sldId="277"/>
            <ac:spMk id="22" creationId="{00000000-0000-0000-0000-000000000000}"/>
          </ac:spMkLst>
        </pc:spChg>
        <pc:picChg chg="add del">
          <ac:chgData name="Veronique Bonet" userId="2756043b-aaf6-405d-a9f7-66387d0bd28b" providerId="ADAL" clId="{CB016617-C26D-4F79-B8DC-2296C4327896}" dt="2021-01-14T08:22:00.935" v="381" actId="478"/>
          <ac:picMkLst>
            <pc:docMk/>
            <pc:sldMk cId="1096402312" sldId="277"/>
            <ac:picMk id="6" creationId="{BD2B0076-D658-4DB7-AA81-37EC3E412282}"/>
          </ac:picMkLst>
        </pc:picChg>
      </pc:sldChg>
      <pc:sldChg chg="modNotesTx">
        <pc:chgData name="Veronique Bonet" userId="2756043b-aaf6-405d-a9f7-66387d0bd28b" providerId="ADAL" clId="{CB016617-C26D-4F79-B8DC-2296C4327896}" dt="2021-01-14T08:03:36.759" v="195" actId="20577"/>
        <pc:sldMkLst>
          <pc:docMk/>
          <pc:sldMk cId="848122419" sldId="280"/>
        </pc:sldMkLst>
      </pc:sldChg>
      <pc:sldChg chg="modNotesTx">
        <pc:chgData name="Veronique Bonet" userId="2756043b-aaf6-405d-a9f7-66387d0bd28b" providerId="ADAL" clId="{CB016617-C26D-4F79-B8DC-2296C4327896}" dt="2021-01-14T08:30:46.485" v="453" actId="115"/>
        <pc:sldMkLst>
          <pc:docMk/>
          <pc:sldMk cId="908113510" sldId="281"/>
        </pc:sldMkLst>
      </pc:sldChg>
      <pc:sldChg chg="modNotesTx">
        <pc:chgData name="Veronique Bonet" userId="2756043b-aaf6-405d-a9f7-66387d0bd28b" providerId="ADAL" clId="{CB016617-C26D-4F79-B8DC-2296C4327896}" dt="2021-01-14T08:31:19.373" v="467" actId="20577"/>
        <pc:sldMkLst>
          <pc:docMk/>
          <pc:sldMk cId="937151366" sldId="285"/>
        </pc:sldMkLst>
      </pc:sldChg>
      <pc:sldChg chg="addSp delSp modSp mod modNotesTx">
        <pc:chgData name="Veronique Bonet" userId="2756043b-aaf6-405d-a9f7-66387d0bd28b" providerId="ADAL" clId="{CB016617-C26D-4F79-B8DC-2296C4327896}" dt="2021-01-14T09:31:21.791" v="1295" actId="122"/>
        <pc:sldMkLst>
          <pc:docMk/>
          <pc:sldMk cId="2246837980" sldId="287"/>
        </pc:sldMkLst>
        <pc:spChg chg="add mod">
          <ac:chgData name="Veronique Bonet" userId="2756043b-aaf6-405d-a9f7-66387d0bd28b" providerId="ADAL" clId="{CB016617-C26D-4F79-B8DC-2296C4327896}" dt="2021-01-14T09:31:21.791" v="1295" actId="122"/>
          <ac:spMkLst>
            <pc:docMk/>
            <pc:sldMk cId="2246837980" sldId="287"/>
            <ac:spMk id="2" creationId="{4FC7E4F1-B6BA-4690-8404-A73D8F64CA5B}"/>
          </ac:spMkLst>
        </pc:spChg>
        <pc:picChg chg="del">
          <ac:chgData name="Veronique Bonet" userId="2756043b-aaf6-405d-a9f7-66387d0bd28b" providerId="ADAL" clId="{CB016617-C26D-4F79-B8DC-2296C4327896}" dt="2021-01-14T09:26:52.163" v="963" actId="478"/>
          <ac:picMkLst>
            <pc:docMk/>
            <pc:sldMk cId="2246837980" sldId="287"/>
            <ac:picMk id="6" creationId="{00000000-0000-0000-0000-000000000000}"/>
          </ac:picMkLst>
        </pc:picChg>
        <pc:picChg chg="mod">
          <ac:chgData name="Veronique Bonet" userId="2756043b-aaf6-405d-a9f7-66387d0bd28b" providerId="ADAL" clId="{CB016617-C26D-4F79-B8DC-2296C4327896}" dt="2021-01-14T09:31:16.814" v="1294" actId="1076"/>
          <ac:picMkLst>
            <pc:docMk/>
            <pc:sldMk cId="2246837980" sldId="287"/>
            <ac:picMk id="7" creationId="{00000000-0000-0000-0000-000000000000}"/>
          </ac:picMkLst>
        </pc:picChg>
      </pc:sldChg>
      <pc:sldChg chg="del">
        <pc:chgData name="Veronique Bonet" userId="2756043b-aaf6-405d-a9f7-66387d0bd28b" providerId="ADAL" clId="{CB016617-C26D-4F79-B8DC-2296C4327896}" dt="2021-01-14T09:26:44.133" v="962" actId="47"/>
        <pc:sldMkLst>
          <pc:docMk/>
          <pc:sldMk cId="3263379528" sldId="289"/>
        </pc:sldMkLst>
      </pc:sldChg>
      <pc:sldChg chg="delSp modSp mod">
        <pc:chgData name="Veronique Bonet" userId="2756043b-aaf6-405d-a9f7-66387d0bd28b" providerId="ADAL" clId="{CB016617-C26D-4F79-B8DC-2296C4327896}" dt="2021-01-14T08:49:22.405" v="676" actId="478"/>
        <pc:sldMkLst>
          <pc:docMk/>
          <pc:sldMk cId="3580475294" sldId="290"/>
        </pc:sldMkLst>
        <pc:spChg chg="mod">
          <ac:chgData name="Veronique Bonet" userId="2756043b-aaf6-405d-a9f7-66387d0bd28b" providerId="ADAL" clId="{CB016617-C26D-4F79-B8DC-2296C4327896}" dt="2021-01-14T08:46:58.380" v="659" actId="313"/>
          <ac:spMkLst>
            <pc:docMk/>
            <pc:sldMk cId="3580475294" sldId="290"/>
            <ac:spMk id="3" creationId="{00000000-0000-0000-0000-000000000000}"/>
          </ac:spMkLst>
        </pc:spChg>
        <pc:picChg chg="del">
          <ac:chgData name="Veronique Bonet" userId="2756043b-aaf6-405d-a9f7-66387d0bd28b" providerId="ADAL" clId="{CB016617-C26D-4F79-B8DC-2296C4327896}" dt="2021-01-14T08:49:22.405" v="676" actId="478"/>
          <ac:picMkLst>
            <pc:docMk/>
            <pc:sldMk cId="3580475294" sldId="290"/>
            <ac:picMk id="4" creationId="{00000000-0000-0000-0000-000000000000}"/>
          </ac:picMkLst>
        </pc:picChg>
      </pc:sldChg>
      <pc:sldChg chg="modSp mod">
        <pc:chgData name="Veronique Bonet" userId="2756043b-aaf6-405d-a9f7-66387d0bd28b" providerId="ADAL" clId="{CB016617-C26D-4F79-B8DC-2296C4327896}" dt="2021-01-14T08:47:44.206" v="675" actId="313"/>
        <pc:sldMkLst>
          <pc:docMk/>
          <pc:sldMk cId="3281419839" sldId="291"/>
        </pc:sldMkLst>
        <pc:spChg chg="mod">
          <ac:chgData name="Veronique Bonet" userId="2756043b-aaf6-405d-a9f7-66387d0bd28b" providerId="ADAL" clId="{CB016617-C26D-4F79-B8DC-2296C4327896}" dt="2021-01-14T08:47:44.206" v="675" actId="313"/>
          <ac:spMkLst>
            <pc:docMk/>
            <pc:sldMk cId="3281419839" sldId="291"/>
            <ac:spMk id="3" creationId="{00000000-0000-0000-0000-000000000000}"/>
          </ac:spMkLst>
        </pc:spChg>
      </pc:sldChg>
      <pc:sldChg chg="delSp modSp mod modNotesTx">
        <pc:chgData name="Veronique Bonet" userId="2756043b-aaf6-405d-a9f7-66387d0bd28b" providerId="ADAL" clId="{CB016617-C26D-4F79-B8DC-2296C4327896}" dt="2021-01-14T08:54:10.773" v="754" actId="1076"/>
        <pc:sldMkLst>
          <pc:docMk/>
          <pc:sldMk cId="2677173910" sldId="292"/>
        </pc:sldMkLst>
        <pc:spChg chg="mod">
          <ac:chgData name="Veronique Bonet" userId="2756043b-aaf6-405d-a9f7-66387d0bd28b" providerId="ADAL" clId="{CB016617-C26D-4F79-B8DC-2296C4327896}" dt="2021-01-14T08:53:18.644" v="708" actId="20577"/>
          <ac:spMkLst>
            <pc:docMk/>
            <pc:sldMk cId="2677173910" sldId="292"/>
            <ac:spMk id="3" creationId="{00000000-0000-0000-0000-000000000000}"/>
          </ac:spMkLst>
        </pc:spChg>
        <pc:spChg chg="mod">
          <ac:chgData name="Veronique Bonet" userId="2756043b-aaf6-405d-a9f7-66387d0bd28b" providerId="ADAL" clId="{CB016617-C26D-4F79-B8DC-2296C4327896}" dt="2021-01-14T08:52:54.808" v="707" actId="20577"/>
          <ac:spMkLst>
            <pc:docMk/>
            <pc:sldMk cId="2677173910" sldId="292"/>
            <ac:spMk id="10" creationId="{00000000-0000-0000-0000-000000000000}"/>
          </ac:spMkLst>
        </pc:spChg>
        <pc:spChg chg="mod">
          <ac:chgData name="Veronique Bonet" userId="2756043b-aaf6-405d-a9f7-66387d0bd28b" providerId="ADAL" clId="{CB016617-C26D-4F79-B8DC-2296C4327896}" dt="2021-01-14T08:51:54.973" v="698" actId="207"/>
          <ac:spMkLst>
            <pc:docMk/>
            <pc:sldMk cId="2677173910" sldId="292"/>
            <ac:spMk id="16" creationId="{00000000-0000-0000-0000-000000000000}"/>
          </ac:spMkLst>
        </pc:spChg>
        <pc:spChg chg="mod">
          <ac:chgData name="Veronique Bonet" userId="2756043b-aaf6-405d-a9f7-66387d0bd28b" providerId="ADAL" clId="{CB016617-C26D-4F79-B8DC-2296C4327896}" dt="2021-01-14T08:52:12.152" v="699" actId="207"/>
          <ac:spMkLst>
            <pc:docMk/>
            <pc:sldMk cId="2677173910" sldId="292"/>
            <ac:spMk id="17" creationId="{00000000-0000-0000-0000-000000000000}"/>
          </ac:spMkLst>
        </pc:spChg>
        <pc:grpChg chg="mod">
          <ac:chgData name="Veronique Bonet" userId="2756043b-aaf6-405d-a9f7-66387d0bd28b" providerId="ADAL" clId="{CB016617-C26D-4F79-B8DC-2296C4327896}" dt="2021-01-14T08:54:10.773" v="754" actId="1076"/>
          <ac:grpSpMkLst>
            <pc:docMk/>
            <pc:sldMk cId="2677173910" sldId="292"/>
            <ac:grpSpMk id="33" creationId="{00000000-0000-0000-0000-000000000000}"/>
          </ac:grpSpMkLst>
        </pc:grpChg>
        <pc:graphicFrameChg chg="modGraphic">
          <ac:chgData name="Veronique Bonet" userId="2756043b-aaf6-405d-a9f7-66387d0bd28b" providerId="ADAL" clId="{CB016617-C26D-4F79-B8DC-2296C4327896}" dt="2021-01-14T08:51:41.055" v="697" actId="6549"/>
          <ac:graphicFrameMkLst>
            <pc:docMk/>
            <pc:sldMk cId="2677173910" sldId="292"/>
            <ac:graphicFrameMk id="2" creationId="{00000000-0000-0000-0000-000000000000}"/>
          </ac:graphicFrameMkLst>
        </pc:graphicFrameChg>
        <pc:picChg chg="del">
          <ac:chgData name="Veronique Bonet" userId="2756043b-aaf6-405d-a9f7-66387d0bd28b" providerId="ADAL" clId="{CB016617-C26D-4F79-B8DC-2296C4327896}" dt="2021-01-14T08:50:01.661" v="680" actId="478"/>
          <ac:picMkLst>
            <pc:docMk/>
            <pc:sldMk cId="2677173910" sldId="292"/>
            <ac:picMk id="4" creationId="{00000000-0000-0000-0000-000000000000}"/>
          </ac:picMkLst>
        </pc:picChg>
      </pc:sldChg>
      <pc:sldChg chg="del">
        <pc:chgData name="Veronique Bonet" userId="2756043b-aaf6-405d-a9f7-66387d0bd28b" providerId="ADAL" clId="{CB016617-C26D-4F79-B8DC-2296C4327896}" dt="2021-01-14T08:49:50.179" v="677" actId="47"/>
        <pc:sldMkLst>
          <pc:docMk/>
          <pc:sldMk cId="3544390325" sldId="294"/>
        </pc:sldMkLst>
      </pc:sldChg>
      <pc:sldChg chg="del">
        <pc:chgData name="Veronique Bonet" userId="2756043b-aaf6-405d-a9f7-66387d0bd28b" providerId="ADAL" clId="{CB016617-C26D-4F79-B8DC-2296C4327896}" dt="2021-01-14T08:49:51.449" v="678" actId="47"/>
        <pc:sldMkLst>
          <pc:docMk/>
          <pc:sldMk cId="2514210470" sldId="295"/>
        </pc:sldMkLst>
      </pc:sldChg>
      <pc:sldChg chg="del">
        <pc:chgData name="Veronique Bonet" userId="2756043b-aaf6-405d-a9f7-66387d0bd28b" providerId="ADAL" clId="{CB016617-C26D-4F79-B8DC-2296C4327896}" dt="2021-01-14T08:49:53.246" v="679" actId="47"/>
        <pc:sldMkLst>
          <pc:docMk/>
          <pc:sldMk cId="1385492389" sldId="296"/>
        </pc:sldMkLst>
      </pc:sldChg>
      <pc:sldChg chg="modSp modNotesTx">
        <pc:chgData name="Veronique Bonet" userId="2756043b-aaf6-405d-a9f7-66387d0bd28b" providerId="ADAL" clId="{CB016617-C26D-4F79-B8DC-2296C4327896}" dt="2021-01-14T08:18:41.290" v="351" actId="13926"/>
        <pc:sldMkLst>
          <pc:docMk/>
          <pc:sldMk cId="2990652543" sldId="297"/>
        </pc:sldMkLst>
        <pc:graphicFrameChg chg="mod">
          <ac:chgData name="Veronique Bonet" userId="2756043b-aaf6-405d-a9f7-66387d0bd28b" providerId="ADAL" clId="{CB016617-C26D-4F79-B8DC-2296C4327896}" dt="2021-01-14T08:16:25.504" v="333" actId="20577"/>
          <ac:graphicFrameMkLst>
            <pc:docMk/>
            <pc:sldMk cId="2990652543" sldId="297"/>
            <ac:graphicFrameMk id="6" creationId="{00000000-0000-0000-0000-000000000000}"/>
          </ac:graphicFrameMkLst>
        </pc:graphicFrameChg>
      </pc:sldChg>
      <pc:sldChg chg="modNotesTx">
        <pc:chgData name="Veronique Bonet" userId="2756043b-aaf6-405d-a9f7-66387d0bd28b" providerId="ADAL" clId="{CB016617-C26D-4F79-B8DC-2296C4327896}" dt="2021-01-14T08:28:55.780" v="438" actId="115"/>
        <pc:sldMkLst>
          <pc:docMk/>
          <pc:sldMk cId="1569701854" sldId="298"/>
        </pc:sldMkLst>
      </pc:sldChg>
      <pc:sldChg chg="del">
        <pc:chgData name="Veronique Bonet" userId="2756043b-aaf6-405d-a9f7-66387d0bd28b" providerId="ADAL" clId="{CB016617-C26D-4F79-B8DC-2296C4327896}" dt="2021-01-14T08:45:07.927" v="643" actId="2696"/>
        <pc:sldMkLst>
          <pc:docMk/>
          <pc:sldMk cId="3279114857" sldId="299"/>
        </pc:sldMkLst>
      </pc:sldChg>
      <pc:sldChg chg="delSp modSp mod">
        <pc:chgData name="Veronique Bonet" userId="2756043b-aaf6-405d-a9f7-66387d0bd28b" providerId="ADAL" clId="{CB016617-C26D-4F79-B8DC-2296C4327896}" dt="2021-01-14T09:01:56.319" v="869" actId="478"/>
        <pc:sldMkLst>
          <pc:docMk/>
          <pc:sldMk cId="4204407873" sldId="301"/>
        </pc:sldMkLst>
        <pc:graphicFrameChg chg="mod">
          <ac:chgData name="Veronique Bonet" userId="2756043b-aaf6-405d-a9f7-66387d0bd28b" providerId="ADAL" clId="{CB016617-C26D-4F79-B8DC-2296C4327896}" dt="2021-01-14T09:01:42.645" v="868"/>
          <ac:graphicFrameMkLst>
            <pc:docMk/>
            <pc:sldMk cId="4204407873" sldId="301"/>
            <ac:graphicFrameMk id="10" creationId="{00000000-0000-0000-0000-000000000000}"/>
          </ac:graphicFrameMkLst>
        </pc:graphicFrameChg>
        <pc:picChg chg="del">
          <ac:chgData name="Veronique Bonet" userId="2756043b-aaf6-405d-a9f7-66387d0bd28b" providerId="ADAL" clId="{CB016617-C26D-4F79-B8DC-2296C4327896}" dt="2021-01-14T09:01:56.319" v="869" actId="478"/>
          <ac:picMkLst>
            <pc:docMk/>
            <pc:sldMk cId="4204407873" sldId="301"/>
            <ac:picMk id="6" creationId="{00000000-0000-0000-0000-000000000000}"/>
          </ac:picMkLst>
        </pc:picChg>
      </pc:sldChg>
      <pc:sldChg chg="modSp modNotesTx">
        <pc:chgData name="Veronique Bonet" userId="2756043b-aaf6-405d-a9f7-66387d0bd28b" providerId="ADAL" clId="{CB016617-C26D-4F79-B8DC-2296C4327896}" dt="2021-01-14T08:41:51.783" v="641" actId="6549"/>
        <pc:sldMkLst>
          <pc:docMk/>
          <pc:sldMk cId="3684542843" sldId="302"/>
        </pc:sldMkLst>
        <pc:graphicFrameChg chg="mod">
          <ac:chgData name="Veronique Bonet" userId="2756043b-aaf6-405d-a9f7-66387d0bd28b" providerId="ADAL" clId="{CB016617-C26D-4F79-B8DC-2296C4327896}" dt="2021-01-14T08:38:17.224" v="596" actId="313"/>
          <ac:graphicFrameMkLst>
            <pc:docMk/>
            <pc:sldMk cId="3684542843" sldId="302"/>
            <ac:graphicFrameMk id="9" creationId="{00000000-0000-0000-0000-000000000000}"/>
          </ac:graphicFrameMkLst>
        </pc:graphicFrameChg>
      </pc:sldChg>
      <pc:sldChg chg="del">
        <pc:chgData name="Veronique Bonet" userId="2756043b-aaf6-405d-a9f7-66387d0bd28b" providerId="ADAL" clId="{CB016617-C26D-4F79-B8DC-2296C4327896}" dt="2021-01-14T08:44:46.765" v="642" actId="2696"/>
        <pc:sldMkLst>
          <pc:docMk/>
          <pc:sldMk cId="1241689133" sldId="303"/>
        </pc:sldMkLst>
      </pc:sldChg>
      <pc:sldChg chg="modNotesTx">
        <pc:chgData name="Veronique Bonet" userId="2756043b-aaf6-405d-a9f7-66387d0bd28b" providerId="ADAL" clId="{CB016617-C26D-4F79-B8DC-2296C4327896}" dt="2021-01-14T09:23:32.151" v="960" actId="6549"/>
        <pc:sldMkLst>
          <pc:docMk/>
          <pc:sldMk cId="1185200564" sldId="304"/>
        </pc:sldMkLst>
      </pc:sldChg>
      <pc:sldChg chg="modNotesTx">
        <pc:chgData name="Veronique Bonet" userId="2756043b-aaf6-405d-a9f7-66387d0bd28b" providerId="ADAL" clId="{CB016617-C26D-4F79-B8DC-2296C4327896}" dt="2021-01-14T09:21:29.359" v="878" actId="20577"/>
        <pc:sldMkLst>
          <pc:docMk/>
          <pc:sldMk cId="3270465315" sldId="305"/>
        </pc:sldMkLst>
      </pc:sldChg>
      <pc:sldChg chg="modSp modNotesTx">
        <pc:chgData name="Veronique Bonet" userId="2756043b-aaf6-405d-a9f7-66387d0bd28b" providerId="ADAL" clId="{CB016617-C26D-4F79-B8DC-2296C4327896}" dt="2021-01-14T08:57:40.814" v="804" actId="20577"/>
        <pc:sldMkLst>
          <pc:docMk/>
          <pc:sldMk cId="3251069142" sldId="306"/>
        </pc:sldMkLst>
        <pc:graphicFrameChg chg="mod">
          <ac:chgData name="Veronique Bonet" userId="2756043b-aaf6-405d-a9f7-66387d0bd28b" providerId="ADAL" clId="{CB016617-C26D-4F79-B8DC-2296C4327896}" dt="2021-01-14T08:56:49.130" v="802"/>
          <ac:graphicFrameMkLst>
            <pc:docMk/>
            <pc:sldMk cId="3251069142" sldId="306"/>
            <ac:graphicFrameMk id="10" creationId="{00000000-0000-0000-0000-000000000000}"/>
          </ac:graphicFrameMkLst>
        </pc:graphicFrameChg>
      </pc:sldChg>
      <pc:sldChg chg="modNotesTx">
        <pc:chgData name="Veronique Bonet" userId="2756043b-aaf6-405d-a9f7-66387d0bd28b" providerId="ADAL" clId="{CB016617-C26D-4F79-B8DC-2296C4327896}" dt="2021-01-14T08:41:03.251" v="640" actId="5793"/>
        <pc:sldMkLst>
          <pc:docMk/>
          <pc:sldMk cId="4039601699" sldId="307"/>
        </pc:sldMkLst>
      </pc:sldChg>
      <pc:sldChg chg="del">
        <pc:chgData name="Veronique Bonet" userId="2756043b-aaf6-405d-a9f7-66387d0bd28b" providerId="ADAL" clId="{CB016617-C26D-4F79-B8DC-2296C4327896}" dt="2021-01-14T08:58:20.747" v="805" actId="47"/>
        <pc:sldMkLst>
          <pc:docMk/>
          <pc:sldMk cId="2620043088" sldId="309"/>
        </pc:sldMkLst>
      </pc:sldChg>
      <pc:sldChg chg="del">
        <pc:chgData name="Veronique Bonet" userId="2756043b-aaf6-405d-a9f7-66387d0bd28b" providerId="ADAL" clId="{CB016617-C26D-4F79-B8DC-2296C4327896}" dt="2021-01-14T08:58:22.654" v="806" actId="47"/>
        <pc:sldMkLst>
          <pc:docMk/>
          <pc:sldMk cId="907405886" sldId="310"/>
        </pc:sldMkLst>
      </pc:sldChg>
      <pc:sldChg chg="del">
        <pc:chgData name="Veronique Bonet" userId="2756043b-aaf6-405d-a9f7-66387d0bd28b" providerId="ADAL" clId="{CB016617-C26D-4F79-B8DC-2296C4327896}" dt="2021-01-14T08:58:26.635" v="807" actId="47"/>
        <pc:sldMkLst>
          <pc:docMk/>
          <pc:sldMk cId="3488326283" sldId="311"/>
        </pc:sldMkLst>
      </pc:sldChg>
      <pc:sldChg chg="addSp delSp modSp add mod">
        <pc:chgData name="Veronique Bonet" userId="2756043b-aaf6-405d-a9f7-66387d0bd28b" providerId="ADAL" clId="{CB016617-C26D-4F79-B8DC-2296C4327896}" dt="2021-01-14T09:52:12.163" v="1570" actId="114"/>
        <pc:sldMkLst>
          <pc:docMk/>
          <pc:sldMk cId="4157519924" sldId="314"/>
        </pc:sldMkLst>
        <pc:spChg chg="add mod ord">
          <ac:chgData name="Veronique Bonet" userId="2756043b-aaf6-405d-a9f7-66387d0bd28b" providerId="ADAL" clId="{CB016617-C26D-4F79-B8DC-2296C4327896}" dt="2021-01-14T09:48:29.472" v="1532" actId="1076"/>
          <ac:spMkLst>
            <pc:docMk/>
            <pc:sldMk cId="4157519924" sldId="314"/>
            <ac:spMk id="2" creationId="{E46ED652-1C3B-41CC-9C79-13048ED94021}"/>
          </ac:spMkLst>
        </pc:spChg>
        <pc:spChg chg="add mod">
          <ac:chgData name="Veronique Bonet" userId="2756043b-aaf6-405d-a9f7-66387d0bd28b" providerId="ADAL" clId="{CB016617-C26D-4F79-B8DC-2296C4327896}" dt="2021-01-14T09:52:12.163" v="1570" actId="114"/>
          <ac:spMkLst>
            <pc:docMk/>
            <pc:sldMk cId="4157519924" sldId="314"/>
            <ac:spMk id="9" creationId="{CF932022-68B5-4B37-825F-F97E1F1F875D}"/>
          </ac:spMkLst>
        </pc:spChg>
        <pc:picChg chg="add del mod">
          <ac:chgData name="Veronique Bonet" userId="2756043b-aaf6-405d-a9f7-66387d0bd28b" providerId="ADAL" clId="{CB016617-C26D-4F79-B8DC-2296C4327896}" dt="2021-01-14T09:50:42.497" v="1538" actId="478"/>
          <ac:picMkLst>
            <pc:docMk/>
            <pc:sldMk cId="4157519924" sldId="314"/>
            <ac:picMk id="3" creationId="{361D1D32-90D7-4BB0-ADD4-4E2F654CAB72}"/>
          </ac:picMkLst>
        </pc:picChg>
        <pc:picChg chg="add del mod">
          <ac:chgData name="Veronique Bonet" userId="2756043b-aaf6-405d-a9f7-66387d0bd28b" providerId="ADAL" clId="{CB016617-C26D-4F79-B8DC-2296C4327896}" dt="2021-01-14T09:50:07.034" v="1535" actId="478"/>
          <ac:picMkLst>
            <pc:docMk/>
            <pc:sldMk cId="4157519924" sldId="314"/>
            <ac:picMk id="4" creationId="{130615B2-6B11-4A00-85D8-2B53C557B96F}"/>
          </ac:picMkLst>
        </pc:picChg>
        <pc:picChg chg="del mod modCrop">
          <ac:chgData name="Veronique Bonet" userId="2756043b-aaf6-405d-a9f7-66387d0bd28b" providerId="ADAL" clId="{CB016617-C26D-4F79-B8DC-2296C4327896}" dt="2021-01-14T09:46:44.845" v="1521" actId="478"/>
          <ac:picMkLst>
            <pc:docMk/>
            <pc:sldMk cId="4157519924" sldId="314"/>
            <ac:picMk id="6" creationId="{00000000-0000-0000-0000-000000000000}"/>
          </ac:picMkLst>
        </pc:picChg>
        <pc:picChg chg="del">
          <ac:chgData name="Veronique Bonet" userId="2756043b-aaf6-405d-a9f7-66387d0bd28b" providerId="ADAL" clId="{CB016617-C26D-4F79-B8DC-2296C4327896}" dt="2021-01-14T09:44:05.891" v="1504" actId="478"/>
          <ac:picMkLst>
            <pc:docMk/>
            <pc:sldMk cId="4157519924" sldId="314"/>
            <ac:picMk id="7" creationId="{00000000-0000-0000-0000-000000000000}"/>
          </ac:picMkLst>
        </pc:picChg>
        <pc:picChg chg="add del mod modCrop">
          <ac:chgData name="Veronique Bonet" userId="2756043b-aaf6-405d-a9f7-66387d0bd28b" providerId="ADAL" clId="{CB016617-C26D-4F79-B8DC-2296C4327896}" dt="2021-01-14T09:51:14.440" v="1543" actId="478"/>
          <ac:picMkLst>
            <pc:docMk/>
            <pc:sldMk cId="4157519924" sldId="314"/>
            <ac:picMk id="8" creationId="{24BE1254-2A4D-4836-A84E-B93981DB5973}"/>
          </ac:picMkLst>
        </pc:picChg>
      </pc:sldChg>
      <pc:sldChg chg="add del">
        <pc:chgData name="Veronique Bonet" userId="2756043b-aaf6-405d-a9f7-66387d0bd28b" providerId="ADAL" clId="{CB016617-C26D-4F79-B8DC-2296C4327896}" dt="2021-01-14T09:52:32.126" v="1571" actId="47"/>
        <pc:sldMkLst>
          <pc:docMk/>
          <pc:sldMk cId="4280047384" sldId="315"/>
        </pc:sldMkLst>
      </pc:sldChg>
    </pc:docChg>
  </pc:docChgLst>
  <pc:docChgLst>
    <pc:chgData name="Veronique Bonet" userId="2756043b-aaf6-405d-a9f7-66387d0bd28b" providerId="ADAL" clId="{DE70153D-2BCC-4B06-AD49-147E07AE2663}"/>
    <pc:docChg chg="modNotesMaster">
      <pc:chgData name="Veronique Bonet" userId="2756043b-aaf6-405d-a9f7-66387d0bd28b" providerId="ADAL" clId="{DE70153D-2BCC-4B06-AD49-147E07AE2663}" dt="2021-01-14T09:58:42.858" v="0"/>
      <pc:docMkLst>
        <pc:docMk/>
      </pc:docMkLst>
    </pc:docChg>
  </pc:docChgLst>
  <pc:docChgLst>
    <pc:chgData name="Nathalie LE BOUCHER" userId="5729e498fd7e2e88" providerId="LiveId" clId="{6175014B-9C48-45D7-88AC-DE0CC61CEA99}"/>
    <pc:docChg chg="undo custSel addSld delSld modSld">
      <pc:chgData name="Nathalie LE BOUCHER" userId="5729e498fd7e2e88" providerId="LiveId" clId="{6175014B-9C48-45D7-88AC-DE0CC61CEA99}" dt="2019-12-11T13:19:46.376" v="117" actId="14100"/>
      <pc:docMkLst>
        <pc:docMk/>
      </pc:docMkLst>
      <pc:sldChg chg="delSp">
        <pc:chgData name="Nathalie LE BOUCHER" userId="5729e498fd7e2e88" providerId="LiveId" clId="{6175014B-9C48-45D7-88AC-DE0CC61CEA99}" dt="2019-12-11T12:45:41.832" v="19" actId="478"/>
        <pc:sldMkLst>
          <pc:docMk/>
          <pc:sldMk cId="937151366" sldId="285"/>
        </pc:sldMkLst>
        <pc:picChg chg="del">
          <ac:chgData name="Nathalie LE BOUCHER" userId="5729e498fd7e2e88" providerId="LiveId" clId="{6175014B-9C48-45D7-88AC-DE0CC61CEA99}" dt="2019-12-11T12:45:41.832" v="19" actId="478"/>
          <ac:picMkLst>
            <pc:docMk/>
            <pc:sldMk cId="937151366" sldId="285"/>
            <ac:picMk id="4" creationId="{00000000-0000-0000-0000-000000000000}"/>
          </ac:picMkLst>
        </pc:picChg>
      </pc:sldChg>
      <pc:sldChg chg="add">
        <pc:chgData name="Nathalie LE BOUCHER" userId="5729e498fd7e2e88" providerId="LiveId" clId="{6175014B-9C48-45D7-88AC-DE0CC61CEA99}" dt="2019-12-11T12:42:38.060" v="0"/>
        <pc:sldMkLst>
          <pc:docMk/>
          <pc:sldMk cId="3544390325" sldId="294"/>
        </pc:sldMkLst>
      </pc:sldChg>
      <pc:sldChg chg="add">
        <pc:chgData name="Nathalie LE BOUCHER" userId="5729e498fd7e2e88" providerId="LiveId" clId="{6175014B-9C48-45D7-88AC-DE0CC61CEA99}" dt="2019-12-11T12:42:38.060" v="0"/>
        <pc:sldMkLst>
          <pc:docMk/>
          <pc:sldMk cId="2514210470" sldId="295"/>
        </pc:sldMkLst>
      </pc:sldChg>
      <pc:sldChg chg="add">
        <pc:chgData name="Nathalie LE BOUCHER" userId="5729e498fd7e2e88" providerId="LiveId" clId="{6175014B-9C48-45D7-88AC-DE0CC61CEA99}" dt="2019-12-11T12:42:38.060" v="0"/>
        <pc:sldMkLst>
          <pc:docMk/>
          <pc:sldMk cId="1385492389" sldId="296"/>
        </pc:sldMkLst>
      </pc:sldChg>
      <pc:sldChg chg="modSp">
        <pc:chgData name="Nathalie LE BOUCHER" userId="5729e498fd7e2e88" providerId="LiveId" clId="{6175014B-9C48-45D7-88AC-DE0CC61CEA99}" dt="2019-12-11T12:45:17.703" v="18" actId="12"/>
        <pc:sldMkLst>
          <pc:docMk/>
          <pc:sldMk cId="1185200564" sldId="304"/>
        </pc:sldMkLst>
        <pc:spChg chg="mod ord">
          <ac:chgData name="Nathalie LE BOUCHER" userId="5729e498fd7e2e88" providerId="LiveId" clId="{6175014B-9C48-45D7-88AC-DE0CC61CEA99}" dt="2019-12-11T12:45:17.703" v="18" actId="12"/>
          <ac:spMkLst>
            <pc:docMk/>
            <pc:sldMk cId="1185200564" sldId="304"/>
            <ac:spMk id="3" creationId="{00000000-0000-0000-0000-000000000000}"/>
          </ac:spMkLst>
        </pc:spChg>
      </pc:sldChg>
      <pc:sldChg chg="addSp delSp modSp">
        <pc:chgData name="Nathalie LE BOUCHER" userId="5729e498fd7e2e88" providerId="LiveId" clId="{6175014B-9C48-45D7-88AC-DE0CC61CEA99}" dt="2019-12-11T12:43:37.884" v="5" actId="1076"/>
        <pc:sldMkLst>
          <pc:docMk/>
          <pc:sldMk cId="3251069142" sldId="306"/>
        </pc:sldMkLst>
        <pc:spChg chg="mod">
          <ac:chgData name="Nathalie LE BOUCHER" userId="5729e498fd7e2e88" providerId="LiveId" clId="{6175014B-9C48-45D7-88AC-DE0CC61CEA99}" dt="2019-12-11T12:43:37.884" v="5" actId="1076"/>
          <ac:spMkLst>
            <pc:docMk/>
            <pc:sldMk cId="3251069142" sldId="306"/>
            <ac:spMk id="4" creationId="{00000000-0000-0000-0000-000000000000}"/>
          </ac:spMkLst>
        </pc:spChg>
        <pc:picChg chg="add mod">
          <ac:chgData name="Nathalie LE BOUCHER" userId="5729e498fd7e2e88" providerId="LiveId" clId="{6175014B-9C48-45D7-88AC-DE0CC61CEA99}" dt="2019-12-11T12:43:27.535" v="3" actId="1076"/>
          <ac:picMkLst>
            <pc:docMk/>
            <pc:sldMk cId="3251069142" sldId="306"/>
            <ac:picMk id="3" creationId="{EA9E36C6-F8CA-45B8-8AD1-985ECD354894}"/>
          </ac:picMkLst>
        </pc:picChg>
        <pc:picChg chg="del">
          <ac:chgData name="Nathalie LE BOUCHER" userId="5729e498fd7e2e88" providerId="LiveId" clId="{6175014B-9C48-45D7-88AC-DE0CC61CEA99}" dt="2019-12-11T12:43:17.984" v="1" actId="478"/>
          <ac:picMkLst>
            <pc:docMk/>
            <pc:sldMk cId="3251069142" sldId="306"/>
            <ac:picMk id="12" creationId="{00000000-0000-0000-0000-000000000000}"/>
          </ac:picMkLst>
        </pc:picChg>
      </pc:sldChg>
      <pc:sldChg chg="addSp delSp modSp add">
        <pc:chgData name="Nathalie LE BOUCHER" userId="5729e498fd7e2e88" providerId="LiveId" clId="{6175014B-9C48-45D7-88AC-DE0CC61CEA99}" dt="2019-12-11T12:52:08.341" v="64" actId="1076"/>
        <pc:sldMkLst>
          <pc:docMk/>
          <pc:sldMk cId="4039601699" sldId="307"/>
        </pc:sldMkLst>
        <pc:spChg chg="del">
          <ac:chgData name="Nathalie LE BOUCHER" userId="5729e498fd7e2e88" providerId="LiveId" clId="{6175014B-9C48-45D7-88AC-DE0CC61CEA99}" dt="2019-12-11T12:48:10.431" v="30" actId="478"/>
          <ac:spMkLst>
            <pc:docMk/>
            <pc:sldMk cId="4039601699" sldId="307"/>
            <ac:spMk id="2" creationId="{38D12FC5-7C07-4945-9329-988290901FDA}"/>
          </ac:spMkLst>
        </pc:spChg>
        <pc:spChg chg="del">
          <ac:chgData name="Nathalie LE BOUCHER" userId="5729e498fd7e2e88" providerId="LiveId" clId="{6175014B-9C48-45D7-88AC-DE0CC61CEA99}" dt="2019-12-11T12:47:39.827" v="26"/>
          <ac:spMkLst>
            <pc:docMk/>
            <pc:sldMk cId="4039601699" sldId="307"/>
            <ac:spMk id="3" creationId="{D533DEBC-E282-45B1-8698-9B98FC079148}"/>
          </ac:spMkLst>
        </pc:spChg>
        <pc:spChg chg="mod">
          <ac:chgData name="Nathalie LE BOUCHER" userId="5729e498fd7e2e88" providerId="LiveId" clId="{6175014B-9C48-45D7-88AC-DE0CC61CEA99}" dt="2019-12-11T12:47:37.466" v="25" actId="1076"/>
          <ac:spMkLst>
            <pc:docMk/>
            <pc:sldMk cId="4039601699" sldId="307"/>
            <ac:spMk id="4" creationId="{89A42C69-3671-414F-BFDA-3DBCFB468744}"/>
          </ac:spMkLst>
        </pc:spChg>
        <pc:spChg chg="add mod">
          <ac:chgData name="Nathalie LE BOUCHER" userId="5729e498fd7e2e88" providerId="LiveId" clId="{6175014B-9C48-45D7-88AC-DE0CC61CEA99}" dt="2019-12-11T12:52:08.341" v="64" actId="1076"/>
          <ac:spMkLst>
            <pc:docMk/>
            <pc:sldMk cId="4039601699" sldId="307"/>
            <ac:spMk id="8" creationId="{441A6F52-5A70-4FCB-B0C9-B630283E74F2}"/>
          </ac:spMkLst>
        </pc:spChg>
        <pc:picChg chg="add mod modCrop">
          <ac:chgData name="Nathalie LE BOUCHER" userId="5729e498fd7e2e88" providerId="LiveId" clId="{6175014B-9C48-45D7-88AC-DE0CC61CEA99}" dt="2019-12-11T12:50:07.139" v="41" actId="1076"/>
          <ac:picMkLst>
            <pc:docMk/>
            <pc:sldMk cId="4039601699" sldId="307"/>
            <ac:picMk id="5" creationId="{E6B99FB5-3732-4332-90F1-EA24D64F0577}"/>
          </ac:picMkLst>
        </pc:picChg>
        <pc:picChg chg="add mod">
          <ac:chgData name="Nathalie LE BOUCHER" userId="5729e498fd7e2e88" providerId="LiveId" clId="{6175014B-9C48-45D7-88AC-DE0CC61CEA99}" dt="2019-12-11T12:51:43.807" v="46" actId="207"/>
          <ac:picMkLst>
            <pc:docMk/>
            <pc:sldMk cId="4039601699" sldId="307"/>
            <ac:picMk id="7" creationId="{146F6E7F-EB0A-400F-A6F8-F9503E773B89}"/>
          </ac:picMkLst>
        </pc:picChg>
      </pc:sldChg>
      <pc:sldChg chg="addSp delSp modSp add">
        <pc:chgData name="Nathalie LE BOUCHER" userId="5729e498fd7e2e88" providerId="LiveId" clId="{6175014B-9C48-45D7-88AC-DE0CC61CEA99}" dt="2019-12-11T13:16:29.658" v="77" actId="1076"/>
        <pc:sldMkLst>
          <pc:docMk/>
          <pc:sldMk cId="2010649049" sldId="308"/>
        </pc:sldMkLst>
        <pc:spChg chg="del">
          <ac:chgData name="Nathalie LE BOUCHER" userId="5729e498fd7e2e88" providerId="LiveId" clId="{6175014B-9C48-45D7-88AC-DE0CC61CEA99}" dt="2019-12-11T12:55:03.616" v="67" actId="478"/>
          <ac:spMkLst>
            <pc:docMk/>
            <pc:sldMk cId="2010649049" sldId="308"/>
            <ac:spMk id="2" creationId="{2C6A9EB4-D186-4EF9-A5F1-86420509493A}"/>
          </ac:spMkLst>
        </pc:spChg>
        <pc:spChg chg="del">
          <ac:chgData name="Nathalie LE BOUCHER" userId="5729e498fd7e2e88" providerId="LiveId" clId="{6175014B-9C48-45D7-88AC-DE0CC61CEA99}" dt="2019-12-11T12:55:02.973" v="66" actId="478"/>
          <ac:spMkLst>
            <pc:docMk/>
            <pc:sldMk cId="2010649049" sldId="308"/>
            <ac:spMk id="3" creationId="{DCC047A3-A621-4380-96E7-684296AA3282}"/>
          </ac:spMkLst>
        </pc:spChg>
        <pc:spChg chg="mod">
          <ac:chgData name="Nathalie LE BOUCHER" userId="5729e498fd7e2e88" providerId="LiveId" clId="{6175014B-9C48-45D7-88AC-DE0CC61CEA99}" dt="2019-12-11T12:57:13.973" v="71" actId="1076"/>
          <ac:spMkLst>
            <pc:docMk/>
            <pc:sldMk cId="2010649049" sldId="308"/>
            <ac:spMk id="4" creationId="{DD74827E-0EA3-4B33-ABBC-110C5425B549}"/>
          </ac:spMkLst>
        </pc:spChg>
        <pc:picChg chg="add mod">
          <ac:chgData name="Nathalie LE BOUCHER" userId="5729e498fd7e2e88" providerId="LiveId" clId="{6175014B-9C48-45D7-88AC-DE0CC61CEA99}" dt="2019-12-11T13:16:29.658" v="77" actId="1076"/>
          <ac:picMkLst>
            <pc:docMk/>
            <pc:sldMk cId="2010649049" sldId="308"/>
            <ac:picMk id="3" creationId="{BE2F5014-FCD9-4F17-9ED3-9A4CDAEDAF3C}"/>
          </ac:picMkLst>
        </pc:picChg>
        <pc:picChg chg="add del mod">
          <ac:chgData name="Nathalie LE BOUCHER" userId="5729e498fd7e2e88" providerId="LiveId" clId="{6175014B-9C48-45D7-88AC-DE0CC61CEA99}" dt="2019-12-11T12:57:05.176" v="69" actId="478"/>
          <ac:picMkLst>
            <pc:docMk/>
            <pc:sldMk cId="2010649049" sldId="308"/>
            <ac:picMk id="6" creationId="{44AF095D-DAE1-42C6-B4EB-6539970F9A86}"/>
          </ac:picMkLst>
        </pc:picChg>
      </pc:sldChg>
      <pc:sldChg chg="add del">
        <pc:chgData name="Nathalie LE BOUCHER" userId="5729e498fd7e2e88" providerId="LiveId" clId="{6175014B-9C48-45D7-88AC-DE0CC61CEA99}" dt="2019-12-11T12:46:31.848" v="22"/>
        <pc:sldMkLst>
          <pc:docMk/>
          <pc:sldMk cId="2828596471" sldId="308"/>
        </pc:sldMkLst>
      </pc:sldChg>
      <pc:sldChg chg="addSp delSp modSp add">
        <pc:chgData name="Nathalie LE BOUCHER" userId="5729e498fd7e2e88" providerId="LiveId" clId="{6175014B-9C48-45D7-88AC-DE0CC61CEA99}" dt="2019-12-11T13:17:32.899" v="89" actId="14100"/>
        <pc:sldMkLst>
          <pc:docMk/>
          <pc:sldMk cId="2620043088" sldId="309"/>
        </pc:sldMkLst>
        <pc:spChg chg="del">
          <ac:chgData name="Nathalie LE BOUCHER" userId="5729e498fd7e2e88" providerId="LiveId" clId="{6175014B-9C48-45D7-88AC-DE0CC61CEA99}" dt="2019-12-11T13:17:05.063" v="80" actId="478"/>
          <ac:spMkLst>
            <pc:docMk/>
            <pc:sldMk cId="2620043088" sldId="309"/>
            <ac:spMk id="2" creationId="{2F31D9D9-6E4A-48E2-83E6-8F64C99F05A0}"/>
          </ac:spMkLst>
        </pc:spChg>
        <pc:spChg chg="del">
          <ac:chgData name="Nathalie LE BOUCHER" userId="5729e498fd7e2e88" providerId="LiveId" clId="{6175014B-9C48-45D7-88AC-DE0CC61CEA99}" dt="2019-12-11T13:17:02.278" v="79" actId="931"/>
          <ac:spMkLst>
            <pc:docMk/>
            <pc:sldMk cId="2620043088" sldId="309"/>
            <ac:spMk id="3" creationId="{71CC1755-2CAA-4413-87EE-5320DF127FCE}"/>
          </ac:spMkLst>
        </pc:spChg>
        <pc:spChg chg="mod">
          <ac:chgData name="Nathalie LE BOUCHER" userId="5729e498fd7e2e88" providerId="LiveId" clId="{6175014B-9C48-45D7-88AC-DE0CC61CEA99}" dt="2019-12-11T13:17:18.670" v="88" actId="1076"/>
          <ac:spMkLst>
            <pc:docMk/>
            <pc:sldMk cId="2620043088" sldId="309"/>
            <ac:spMk id="4" creationId="{A8CA0907-EF43-451F-947E-590895E0037A}"/>
          </ac:spMkLst>
        </pc:spChg>
        <pc:picChg chg="add mod">
          <ac:chgData name="Nathalie LE BOUCHER" userId="5729e498fd7e2e88" providerId="LiveId" clId="{6175014B-9C48-45D7-88AC-DE0CC61CEA99}" dt="2019-12-11T13:17:32.899" v="89" actId="14100"/>
          <ac:picMkLst>
            <pc:docMk/>
            <pc:sldMk cId="2620043088" sldId="309"/>
            <ac:picMk id="6" creationId="{11CBC015-3561-4FCB-9B5B-28A60582A31C}"/>
          </ac:picMkLst>
        </pc:picChg>
      </pc:sldChg>
      <pc:sldChg chg="add del">
        <pc:chgData name="Nathalie LE BOUCHER" userId="5729e498fd7e2e88" providerId="LiveId" clId="{6175014B-9C48-45D7-88AC-DE0CC61CEA99}" dt="2019-12-11T12:46:31.848" v="22"/>
        <pc:sldMkLst>
          <pc:docMk/>
          <pc:sldMk cId="3158662872" sldId="309"/>
        </pc:sldMkLst>
      </pc:sldChg>
      <pc:sldChg chg="addSp delSp modSp add">
        <pc:chgData name="Nathalie LE BOUCHER" userId="5729e498fd7e2e88" providerId="LiveId" clId="{6175014B-9C48-45D7-88AC-DE0CC61CEA99}" dt="2019-12-11T13:18:07.757" v="95" actId="1076"/>
        <pc:sldMkLst>
          <pc:docMk/>
          <pc:sldMk cId="907405886" sldId="310"/>
        </pc:sldMkLst>
        <pc:spChg chg="del">
          <ac:chgData name="Nathalie LE BOUCHER" userId="5729e498fd7e2e88" providerId="LiveId" clId="{6175014B-9C48-45D7-88AC-DE0CC61CEA99}" dt="2019-12-11T13:17:47.879" v="92" actId="478"/>
          <ac:spMkLst>
            <pc:docMk/>
            <pc:sldMk cId="907405886" sldId="310"/>
            <ac:spMk id="2" creationId="{1E4F1FA9-1F12-43C3-B131-B08169940366}"/>
          </ac:spMkLst>
        </pc:spChg>
        <pc:spChg chg="del">
          <ac:chgData name="Nathalie LE BOUCHER" userId="5729e498fd7e2e88" providerId="LiveId" clId="{6175014B-9C48-45D7-88AC-DE0CC61CEA99}" dt="2019-12-11T13:17:46.199" v="91" actId="478"/>
          <ac:spMkLst>
            <pc:docMk/>
            <pc:sldMk cId="907405886" sldId="310"/>
            <ac:spMk id="3" creationId="{D72C2B6A-7100-4C0C-938A-D8A53D4DC306}"/>
          </ac:spMkLst>
        </pc:spChg>
        <pc:picChg chg="add mod">
          <ac:chgData name="Nathalie LE BOUCHER" userId="5729e498fd7e2e88" providerId="LiveId" clId="{6175014B-9C48-45D7-88AC-DE0CC61CEA99}" dt="2019-12-11T13:18:07.757" v="95" actId="1076"/>
          <ac:picMkLst>
            <pc:docMk/>
            <pc:sldMk cId="907405886" sldId="310"/>
            <ac:picMk id="6" creationId="{00BFC3A4-A5B8-40C1-9CA4-3FA65FDF7E81}"/>
          </ac:picMkLst>
        </pc:picChg>
      </pc:sldChg>
      <pc:sldChg chg="add del">
        <pc:chgData name="Nathalie LE BOUCHER" userId="5729e498fd7e2e88" providerId="LiveId" clId="{6175014B-9C48-45D7-88AC-DE0CC61CEA99}" dt="2019-12-11T12:46:31.848" v="22"/>
        <pc:sldMkLst>
          <pc:docMk/>
          <pc:sldMk cId="3968013685" sldId="310"/>
        </pc:sldMkLst>
      </pc:sldChg>
      <pc:sldChg chg="addSp delSp modSp add">
        <pc:chgData name="Nathalie LE BOUCHER" userId="5729e498fd7e2e88" providerId="LiveId" clId="{6175014B-9C48-45D7-88AC-DE0CC61CEA99}" dt="2019-12-11T13:18:46.558" v="104" actId="1076"/>
        <pc:sldMkLst>
          <pc:docMk/>
          <pc:sldMk cId="3488326283" sldId="311"/>
        </pc:sldMkLst>
        <pc:spChg chg="del">
          <ac:chgData name="Nathalie LE BOUCHER" userId="5729e498fd7e2e88" providerId="LiveId" clId="{6175014B-9C48-45D7-88AC-DE0CC61CEA99}" dt="2019-12-11T13:18:20.664" v="97" actId="478"/>
          <ac:spMkLst>
            <pc:docMk/>
            <pc:sldMk cId="3488326283" sldId="311"/>
            <ac:spMk id="2" creationId="{211C3B0E-094E-413D-9D0B-F89B5D71DF07}"/>
          </ac:spMkLst>
        </pc:spChg>
        <pc:spChg chg="del">
          <ac:chgData name="Nathalie LE BOUCHER" userId="5729e498fd7e2e88" providerId="LiveId" clId="{6175014B-9C48-45D7-88AC-DE0CC61CEA99}" dt="2019-12-11T13:18:22.351" v="98" actId="478"/>
          <ac:spMkLst>
            <pc:docMk/>
            <pc:sldMk cId="3488326283" sldId="311"/>
            <ac:spMk id="3" creationId="{75016836-1179-4BE4-A744-73D08EF68A6F}"/>
          </ac:spMkLst>
        </pc:spChg>
        <pc:spChg chg="mod">
          <ac:chgData name="Nathalie LE BOUCHER" userId="5729e498fd7e2e88" providerId="LiveId" clId="{6175014B-9C48-45D7-88AC-DE0CC61CEA99}" dt="2019-12-11T13:18:43.691" v="103" actId="1076"/>
          <ac:spMkLst>
            <pc:docMk/>
            <pc:sldMk cId="3488326283" sldId="311"/>
            <ac:spMk id="4" creationId="{21A67D14-CD94-4979-A6B0-BAF4089DB645}"/>
          </ac:spMkLst>
        </pc:spChg>
        <pc:picChg chg="add mod">
          <ac:chgData name="Nathalie LE BOUCHER" userId="5729e498fd7e2e88" providerId="LiveId" clId="{6175014B-9C48-45D7-88AC-DE0CC61CEA99}" dt="2019-12-11T13:18:46.558" v="104" actId="1076"/>
          <ac:picMkLst>
            <pc:docMk/>
            <pc:sldMk cId="3488326283" sldId="311"/>
            <ac:picMk id="6" creationId="{6AF41AA0-5635-4612-9CAA-F32EC7052EE8}"/>
          </ac:picMkLst>
        </pc:picChg>
      </pc:sldChg>
      <pc:sldChg chg="addSp delSp modSp add">
        <pc:chgData name="Nathalie LE BOUCHER" userId="5729e498fd7e2e88" providerId="LiveId" clId="{6175014B-9C48-45D7-88AC-DE0CC61CEA99}" dt="2019-12-11T13:19:46.376" v="117" actId="14100"/>
        <pc:sldMkLst>
          <pc:docMk/>
          <pc:sldMk cId="1520268804" sldId="312"/>
        </pc:sldMkLst>
        <pc:spChg chg="del">
          <ac:chgData name="Nathalie LE BOUCHER" userId="5729e498fd7e2e88" providerId="LiveId" clId="{6175014B-9C48-45D7-88AC-DE0CC61CEA99}" dt="2019-12-11T13:19:11.567" v="107" actId="478"/>
          <ac:spMkLst>
            <pc:docMk/>
            <pc:sldMk cId="1520268804" sldId="312"/>
            <ac:spMk id="2" creationId="{A7AF3796-D6A1-4B0D-BF68-60A2270B21C4}"/>
          </ac:spMkLst>
        </pc:spChg>
        <pc:spChg chg="del">
          <ac:chgData name="Nathalie LE BOUCHER" userId="5729e498fd7e2e88" providerId="LiveId" clId="{6175014B-9C48-45D7-88AC-DE0CC61CEA99}" dt="2019-12-11T13:19:06.727" v="106" actId="931"/>
          <ac:spMkLst>
            <pc:docMk/>
            <pc:sldMk cId="1520268804" sldId="312"/>
            <ac:spMk id="3" creationId="{D89829F5-2B64-4F33-A5E4-9BFFC1CE1079}"/>
          </ac:spMkLst>
        </pc:spChg>
        <pc:spChg chg="mod">
          <ac:chgData name="Nathalie LE BOUCHER" userId="5729e498fd7e2e88" providerId="LiveId" clId="{6175014B-9C48-45D7-88AC-DE0CC61CEA99}" dt="2019-12-11T13:19:39.696" v="115" actId="1076"/>
          <ac:spMkLst>
            <pc:docMk/>
            <pc:sldMk cId="1520268804" sldId="312"/>
            <ac:spMk id="4" creationId="{C650E4A6-C676-4255-9D0C-7F318A549E88}"/>
          </ac:spMkLst>
        </pc:spChg>
        <pc:spChg chg="add del mod">
          <ac:chgData name="Nathalie LE BOUCHER" userId="5729e498fd7e2e88" providerId="LiveId" clId="{6175014B-9C48-45D7-88AC-DE0CC61CEA99}" dt="2019-12-11T13:19:28.079" v="111" actId="931"/>
          <ac:spMkLst>
            <pc:docMk/>
            <pc:sldMk cId="1520268804" sldId="312"/>
            <ac:spMk id="8" creationId="{BCE2A8EF-3BE5-46AE-A8F5-5F2B0875E60D}"/>
          </ac:spMkLst>
        </pc:spChg>
        <pc:picChg chg="add del mod">
          <ac:chgData name="Nathalie LE BOUCHER" userId="5729e498fd7e2e88" providerId="LiveId" clId="{6175014B-9C48-45D7-88AC-DE0CC61CEA99}" dt="2019-12-11T13:19:17.809" v="110" actId="478"/>
          <ac:picMkLst>
            <pc:docMk/>
            <pc:sldMk cId="1520268804" sldId="312"/>
            <ac:picMk id="6" creationId="{1F83BC8D-99F1-41AE-8F96-8D86B4B0238A}"/>
          </ac:picMkLst>
        </pc:picChg>
        <pc:picChg chg="add mod">
          <ac:chgData name="Nathalie LE BOUCHER" userId="5729e498fd7e2e88" providerId="LiveId" clId="{6175014B-9C48-45D7-88AC-DE0CC61CEA99}" dt="2019-12-11T13:19:46.376" v="117" actId="14100"/>
          <ac:picMkLst>
            <pc:docMk/>
            <pc:sldMk cId="1520268804" sldId="312"/>
            <ac:picMk id="10" creationId="{E469A1CE-D90F-4BE5-A5D7-1E1F5A841B1E}"/>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11-01T07:36:55.271" idx="5">
    <p:pos x="10" y="10"/>
    <p:text/>
    <p:extLst>
      <p:ext uri="{C676402C-5697-4E1C-873F-D02D1690AC5C}">
        <p15:threadingInfo xmlns:p15="http://schemas.microsoft.com/office/powerpoint/2012/main" timeZoneBias="-6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diagrams/_rels/data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5.jpg"/><Relationship Id="rId1" Type="http://schemas.openxmlformats.org/officeDocument/2006/relationships/image" Target="../media/image24.png"/><Relationship Id="rId4" Type="http://schemas.openxmlformats.org/officeDocument/2006/relationships/image" Target="../media/image26.jpg"/></Relationships>
</file>

<file path=ppt/diagrams/_rels/data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g"/><Relationship Id="rId5" Type="http://schemas.openxmlformats.org/officeDocument/2006/relationships/image" Target="../media/image37.jpg"/><Relationship Id="rId4" Type="http://schemas.openxmlformats.org/officeDocument/2006/relationships/image" Target="../media/image3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5.jpg"/><Relationship Id="rId1" Type="http://schemas.openxmlformats.org/officeDocument/2006/relationships/image" Target="../media/image24.png"/><Relationship Id="rId4" Type="http://schemas.openxmlformats.org/officeDocument/2006/relationships/image" Target="../media/image26.jpg"/></Relationships>
</file>

<file path=ppt/diagrams/_rels/drawing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g"/><Relationship Id="rId5" Type="http://schemas.openxmlformats.org/officeDocument/2006/relationships/image" Target="../media/image37.jpg"/><Relationship Id="rId4" Type="http://schemas.openxmlformats.org/officeDocument/2006/relationships/image" Target="../media/image36.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BE10A-BC13-4D89-BB0A-0D032F243E3E}"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fr-FR"/>
        </a:p>
      </dgm:t>
    </dgm:pt>
    <dgm:pt modelId="{DBB2DC82-9AC1-4C85-95E7-B5BC1A84C0DE}">
      <dgm:prSet phldrT="[Texte]"/>
      <dgm:spPr/>
      <dgm:t>
        <a:bodyPr/>
        <a:lstStyle/>
        <a:p>
          <a:r>
            <a:rPr lang="fr-FR" dirty="0"/>
            <a:t>Adhérents</a:t>
          </a:r>
        </a:p>
      </dgm:t>
    </dgm:pt>
    <dgm:pt modelId="{76BDD2BD-A3A5-4837-AE11-2F602A4EE236}" type="parTrans" cxnId="{76EB50B5-B796-457E-9800-F8630A82FA08}">
      <dgm:prSet/>
      <dgm:spPr/>
      <dgm:t>
        <a:bodyPr/>
        <a:lstStyle/>
        <a:p>
          <a:endParaRPr lang="fr-FR"/>
        </a:p>
      </dgm:t>
    </dgm:pt>
    <dgm:pt modelId="{7BC5613C-1DA0-4F16-B312-0A641C4C6139}" type="sibTrans" cxnId="{76EB50B5-B796-457E-9800-F8630A82FA08}">
      <dgm:prSet/>
      <dgm:spPr/>
      <dgm:t>
        <a:bodyPr/>
        <a:lstStyle/>
        <a:p>
          <a:endParaRPr lang="fr-FR"/>
        </a:p>
      </dgm:t>
    </dgm:pt>
    <dgm:pt modelId="{72609DF2-5E39-4592-A260-BBD819DA31D7}">
      <dgm:prSet phldrT="[Texte]"/>
      <dgm:spPr/>
      <dgm:t>
        <a:bodyPr/>
        <a:lstStyle/>
        <a:p>
          <a:r>
            <a:rPr lang="fr-FR" dirty="0"/>
            <a:t>Elisent les membres du CA à l’AG ordinaire</a:t>
          </a:r>
        </a:p>
      </dgm:t>
    </dgm:pt>
    <dgm:pt modelId="{C5462065-6D42-41F1-B61D-E4D5EA594F50}" type="parTrans" cxnId="{109E5843-B00F-4CA6-BCD5-ED9B1E26AD18}">
      <dgm:prSet/>
      <dgm:spPr/>
      <dgm:t>
        <a:bodyPr/>
        <a:lstStyle/>
        <a:p>
          <a:endParaRPr lang="fr-FR"/>
        </a:p>
      </dgm:t>
    </dgm:pt>
    <dgm:pt modelId="{04AC3843-49EF-4BD8-8B6C-6D0F250E65BB}" type="sibTrans" cxnId="{109E5843-B00F-4CA6-BCD5-ED9B1E26AD18}">
      <dgm:prSet/>
      <dgm:spPr/>
      <dgm:t>
        <a:bodyPr/>
        <a:lstStyle/>
        <a:p>
          <a:endParaRPr lang="fr-FR"/>
        </a:p>
      </dgm:t>
    </dgm:pt>
    <dgm:pt modelId="{F23C58F3-DEC3-4B33-9CCF-27705E8C1F22}">
      <dgm:prSet phldrT="[Texte]"/>
      <dgm:spPr/>
      <dgm:t>
        <a:bodyPr/>
        <a:lstStyle/>
        <a:p>
          <a:r>
            <a:rPr lang="fr-FR" dirty="0"/>
            <a:t>Administrateurs </a:t>
          </a:r>
        </a:p>
      </dgm:t>
    </dgm:pt>
    <dgm:pt modelId="{CBA163FA-438F-424F-AF8C-ED483D2C19A5}" type="parTrans" cxnId="{82EBE3AD-4E65-45E6-9330-63A1A0BB8941}">
      <dgm:prSet/>
      <dgm:spPr/>
      <dgm:t>
        <a:bodyPr/>
        <a:lstStyle/>
        <a:p>
          <a:endParaRPr lang="fr-FR"/>
        </a:p>
      </dgm:t>
    </dgm:pt>
    <dgm:pt modelId="{26CD4ADB-BA0B-4BD5-91F9-4842208F4A0E}" type="sibTrans" cxnId="{82EBE3AD-4E65-45E6-9330-63A1A0BB8941}">
      <dgm:prSet/>
      <dgm:spPr/>
      <dgm:t>
        <a:bodyPr/>
        <a:lstStyle/>
        <a:p>
          <a:endParaRPr lang="fr-FR"/>
        </a:p>
      </dgm:t>
    </dgm:pt>
    <dgm:pt modelId="{4422C8F6-D678-4D86-9B64-5C5F71142506}">
      <dgm:prSet phldrT="[Texte]"/>
      <dgm:spPr/>
      <dgm:t>
        <a:bodyPr/>
        <a:lstStyle/>
        <a:p>
          <a:r>
            <a:rPr lang="fr-FR" dirty="0"/>
            <a:t>Elisent le bureau au CA électif</a:t>
          </a:r>
        </a:p>
      </dgm:t>
    </dgm:pt>
    <dgm:pt modelId="{1B92A133-CA87-4D27-B696-D4E82A3EA492}" type="parTrans" cxnId="{989F861D-D165-4EB2-995F-7B1C4734C51D}">
      <dgm:prSet/>
      <dgm:spPr/>
      <dgm:t>
        <a:bodyPr/>
        <a:lstStyle/>
        <a:p>
          <a:endParaRPr lang="fr-FR"/>
        </a:p>
      </dgm:t>
    </dgm:pt>
    <dgm:pt modelId="{F5E81D94-50F9-4FDF-9FE1-FD59F1473696}" type="sibTrans" cxnId="{989F861D-D165-4EB2-995F-7B1C4734C51D}">
      <dgm:prSet/>
      <dgm:spPr/>
      <dgm:t>
        <a:bodyPr/>
        <a:lstStyle/>
        <a:p>
          <a:endParaRPr lang="fr-FR"/>
        </a:p>
      </dgm:t>
    </dgm:pt>
    <dgm:pt modelId="{070EA6D9-DFA7-41F2-B878-A22BC71115B3}">
      <dgm:prSet phldrT="[Texte]"/>
      <dgm:spPr/>
      <dgm:t>
        <a:bodyPr/>
        <a:lstStyle/>
        <a:p>
          <a:r>
            <a:rPr lang="fr-FR" dirty="0"/>
            <a:t>Bureau</a:t>
          </a:r>
        </a:p>
      </dgm:t>
    </dgm:pt>
    <dgm:pt modelId="{DBA105A6-ADB5-4D3E-93CE-54A6F607DD82}" type="parTrans" cxnId="{E174504B-B6BF-4F2A-BBFD-4689506CD715}">
      <dgm:prSet/>
      <dgm:spPr/>
      <dgm:t>
        <a:bodyPr/>
        <a:lstStyle/>
        <a:p>
          <a:endParaRPr lang="fr-FR"/>
        </a:p>
      </dgm:t>
    </dgm:pt>
    <dgm:pt modelId="{54553960-046B-40D8-A760-6F5D9EDC059B}" type="sibTrans" cxnId="{E174504B-B6BF-4F2A-BBFD-4689506CD715}">
      <dgm:prSet/>
      <dgm:spPr/>
      <dgm:t>
        <a:bodyPr/>
        <a:lstStyle/>
        <a:p>
          <a:endParaRPr lang="fr-FR"/>
        </a:p>
      </dgm:t>
    </dgm:pt>
    <dgm:pt modelId="{CA5F7539-BCDC-4107-AB37-AC70D8920B50}">
      <dgm:prSet phldrT="[Texte]"/>
      <dgm:spPr/>
      <dgm:t>
        <a:bodyPr/>
        <a:lstStyle/>
        <a:p>
          <a:r>
            <a:rPr lang="fr-FR" dirty="0"/>
            <a:t>Est élu pour 1 an</a:t>
          </a:r>
        </a:p>
      </dgm:t>
    </dgm:pt>
    <dgm:pt modelId="{DFAEF62D-B09A-4AA1-8F1D-C274646920C6}" type="parTrans" cxnId="{D3564CF9-E779-4CE3-A388-33A895F85136}">
      <dgm:prSet/>
      <dgm:spPr/>
      <dgm:t>
        <a:bodyPr/>
        <a:lstStyle/>
        <a:p>
          <a:endParaRPr lang="fr-FR"/>
        </a:p>
      </dgm:t>
    </dgm:pt>
    <dgm:pt modelId="{FFF5C493-2DBF-4AFC-9863-BE21F26E55F0}" type="sibTrans" cxnId="{D3564CF9-E779-4CE3-A388-33A895F85136}">
      <dgm:prSet/>
      <dgm:spPr/>
      <dgm:t>
        <a:bodyPr/>
        <a:lstStyle/>
        <a:p>
          <a:endParaRPr lang="fr-FR"/>
        </a:p>
      </dgm:t>
    </dgm:pt>
    <dgm:pt modelId="{A7401BCA-F65F-4E22-A09F-6F8478F18082}" type="pres">
      <dgm:prSet presAssocID="{9BEBE10A-BC13-4D89-BB0A-0D032F243E3E}" presName="linearFlow" presStyleCnt="0">
        <dgm:presLayoutVars>
          <dgm:dir/>
          <dgm:animLvl val="lvl"/>
          <dgm:resizeHandles val="exact"/>
        </dgm:presLayoutVars>
      </dgm:prSet>
      <dgm:spPr/>
    </dgm:pt>
    <dgm:pt modelId="{1D603841-D662-4974-8B3A-02AFD97FA741}" type="pres">
      <dgm:prSet presAssocID="{DBB2DC82-9AC1-4C85-95E7-B5BC1A84C0DE}" presName="composite" presStyleCnt="0"/>
      <dgm:spPr/>
    </dgm:pt>
    <dgm:pt modelId="{3CEEF1F4-5E6E-421A-A343-7B5A95C252EA}" type="pres">
      <dgm:prSet presAssocID="{DBB2DC82-9AC1-4C85-95E7-B5BC1A84C0DE}" presName="parentText" presStyleLbl="alignNode1" presStyleIdx="0" presStyleCnt="3" custLinFactNeighborX="-40507" custLinFactNeighborY="-1644">
        <dgm:presLayoutVars>
          <dgm:chMax val="1"/>
          <dgm:bulletEnabled val="1"/>
        </dgm:presLayoutVars>
      </dgm:prSet>
      <dgm:spPr/>
    </dgm:pt>
    <dgm:pt modelId="{2F300FDC-9A4E-4040-A884-BE394550D344}" type="pres">
      <dgm:prSet presAssocID="{DBB2DC82-9AC1-4C85-95E7-B5BC1A84C0DE}" presName="descendantText" presStyleLbl="alignAcc1" presStyleIdx="0" presStyleCnt="3" custLinFactX="100000" custLinFactNeighborX="120197" custLinFactNeighborY="14605">
        <dgm:presLayoutVars>
          <dgm:bulletEnabled val="1"/>
        </dgm:presLayoutVars>
      </dgm:prSet>
      <dgm:spPr/>
    </dgm:pt>
    <dgm:pt modelId="{E9891447-04E0-497E-BF95-425D40F2A3CE}" type="pres">
      <dgm:prSet presAssocID="{7BC5613C-1DA0-4F16-B312-0A641C4C6139}" presName="sp" presStyleCnt="0"/>
      <dgm:spPr/>
    </dgm:pt>
    <dgm:pt modelId="{84B40814-8C7E-40DE-BC15-7921CE792BD5}" type="pres">
      <dgm:prSet presAssocID="{F23C58F3-DEC3-4B33-9CCF-27705E8C1F22}" presName="composite" presStyleCnt="0"/>
      <dgm:spPr/>
    </dgm:pt>
    <dgm:pt modelId="{EA8325AB-5250-4684-A304-E8EE1F0A7C59}" type="pres">
      <dgm:prSet presAssocID="{F23C58F3-DEC3-4B33-9CCF-27705E8C1F22}" presName="parentText" presStyleLbl="alignNode1" presStyleIdx="1" presStyleCnt="3">
        <dgm:presLayoutVars>
          <dgm:chMax val="1"/>
          <dgm:bulletEnabled val="1"/>
        </dgm:presLayoutVars>
      </dgm:prSet>
      <dgm:spPr/>
    </dgm:pt>
    <dgm:pt modelId="{4F87B9B6-D4F3-4B23-B140-18EB292D57A3}" type="pres">
      <dgm:prSet presAssocID="{F23C58F3-DEC3-4B33-9CCF-27705E8C1F22}" presName="descendantText" presStyleLbl="alignAcc1" presStyleIdx="1" presStyleCnt="3">
        <dgm:presLayoutVars>
          <dgm:bulletEnabled val="1"/>
        </dgm:presLayoutVars>
      </dgm:prSet>
      <dgm:spPr/>
    </dgm:pt>
    <dgm:pt modelId="{E6127CC0-A32F-4F15-A6B7-82B633B03BF6}" type="pres">
      <dgm:prSet presAssocID="{26CD4ADB-BA0B-4BD5-91F9-4842208F4A0E}" presName="sp" presStyleCnt="0"/>
      <dgm:spPr/>
    </dgm:pt>
    <dgm:pt modelId="{CC22B73D-93C3-49F9-BB49-8D16471D7473}" type="pres">
      <dgm:prSet presAssocID="{070EA6D9-DFA7-41F2-B878-A22BC71115B3}" presName="composite" presStyleCnt="0"/>
      <dgm:spPr/>
    </dgm:pt>
    <dgm:pt modelId="{0ADA540E-D89B-428F-AC67-402B02D90265}" type="pres">
      <dgm:prSet presAssocID="{070EA6D9-DFA7-41F2-B878-A22BC71115B3}" presName="parentText" presStyleLbl="alignNode1" presStyleIdx="2" presStyleCnt="3">
        <dgm:presLayoutVars>
          <dgm:chMax val="1"/>
          <dgm:bulletEnabled val="1"/>
        </dgm:presLayoutVars>
      </dgm:prSet>
      <dgm:spPr/>
    </dgm:pt>
    <dgm:pt modelId="{B95E022B-1AFA-44F5-A083-CDE451CE727E}" type="pres">
      <dgm:prSet presAssocID="{070EA6D9-DFA7-41F2-B878-A22BC71115B3}" presName="descendantText" presStyleLbl="alignAcc1" presStyleIdx="2" presStyleCnt="3">
        <dgm:presLayoutVars>
          <dgm:bulletEnabled val="1"/>
        </dgm:presLayoutVars>
      </dgm:prSet>
      <dgm:spPr/>
    </dgm:pt>
  </dgm:ptLst>
  <dgm:cxnLst>
    <dgm:cxn modelId="{989F861D-D165-4EB2-995F-7B1C4734C51D}" srcId="{F23C58F3-DEC3-4B33-9CCF-27705E8C1F22}" destId="{4422C8F6-D678-4D86-9B64-5C5F71142506}" srcOrd="0" destOrd="0" parTransId="{1B92A133-CA87-4D27-B696-D4E82A3EA492}" sibTransId="{F5E81D94-50F9-4FDF-9FE1-FD59F1473696}"/>
    <dgm:cxn modelId="{109E5843-B00F-4CA6-BCD5-ED9B1E26AD18}" srcId="{DBB2DC82-9AC1-4C85-95E7-B5BC1A84C0DE}" destId="{72609DF2-5E39-4592-A260-BBD819DA31D7}" srcOrd="0" destOrd="0" parTransId="{C5462065-6D42-41F1-B61D-E4D5EA594F50}" sibTransId="{04AC3843-49EF-4BD8-8B6C-6D0F250E65BB}"/>
    <dgm:cxn modelId="{D08EF464-06A9-45F0-87E5-D57415F72EA3}" type="presOf" srcId="{CA5F7539-BCDC-4107-AB37-AC70D8920B50}" destId="{B95E022B-1AFA-44F5-A083-CDE451CE727E}" srcOrd="0" destOrd="0" presId="urn:microsoft.com/office/officeart/2005/8/layout/chevron2"/>
    <dgm:cxn modelId="{DAA27D47-ED5D-4E9A-BAE4-1258C1A2A491}" type="presOf" srcId="{9BEBE10A-BC13-4D89-BB0A-0D032F243E3E}" destId="{A7401BCA-F65F-4E22-A09F-6F8478F18082}" srcOrd="0" destOrd="0" presId="urn:microsoft.com/office/officeart/2005/8/layout/chevron2"/>
    <dgm:cxn modelId="{E174504B-B6BF-4F2A-BBFD-4689506CD715}" srcId="{9BEBE10A-BC13-4D89-BB0A-0D032F243E3E}" destId="{070EA6D9-DFA7-41F2-B878-A22BC71115B3}" srcOrd="2" destOrd="0" parTransId="{DBA105A6-ADB5-4D3E-93CE-54A6F607DD82}" sibTransId="{54553960-046B-40D8-A760-6F5D9EDC059B}"/>
    <dgm:cxn modelId="{9FB9D676-A296-4449-85FA-DDC5B6576DFB}" type="presOf" srcId="{72609DF2-5E39-4592-A260-BBD819DA31D7}" destId="{2F300FDC-9A4E-4040-A884-BE394550D344}" srcOrd="0" destOrd="0" presId="urn:microsoft.com/office/officeart/2005/8/layout/chevron2"/>
    <dgm:cxn modelId="{46943B83-D2AB-4131-BB24-9E2DB352ED5C}" type="presOf" srcId="{F23C58F3-DEC3-4B33-9CCF-27705E8C1F22}" destId="{EA8325AB-5250-4684-A304-E8EE1F0A7C59}" srcOrd="0" destOrd="0" presId="urn:microsoft.com/office/officeart/2005/8/layout/chevron2"/>
    <dgm:cxn modelId="{82EBE3AD-4E65-45E6-9330-63A1A0BB8941}" srcId="{9BEBE10A-BC13-4D89-BB0A-0D032F243E3E}" destId="{F23C58F3-DEC3-4B33-9CCF-27705E8C1F22}" srcOrd="1" destOrd="0" parTransId="{CBA163FA-438F-424F-AF8C-ED483D2C19A5}" sibTransId="{26CD4ADB-BA0B-4BD5-91F9-4842208F4A0E}"/>
    <dgm:cxn modelId="{BA16F1B2-B89C-445E-83AC-F360233DE62C}" type="presOf" srcId="{DBB2DC82-9AC1-4C85-95E7-B5BC1A84C0DE}" destId="{3CEEF1F4-5E6E-421A-A343-7B5A95C252EA}" srcOrd="0" destOrd="0" presId="urn:microsoft.com/office/officeart/2005/8/layout/chevron2"/>
    <dgm:cxn modelId="{76EB50B5-B796-457E-9800-F8630A82FA08}" srcId="{9BEBE10A-BC13-4D89-BB0A-0D032F243E3E}" destId="{DBB2DC82-9AC1-4C85-95E7-B5BC1A84C0DE}" srcOrd="0" destOrd="0" parTransId="{76BDD2BD-A3A5-4837-AE11-2F602A4EE236}" sibTransId="{7BC5613C-1DA0-4F16-B312-0A641C4C6139}"/>
    <dgm:cxn modelId="{89E4CEE2-81A1-41A8-AD6D-28D38630A217}" type="presOf" srcId="{4422C8F6-D678-4D86-9B64-5C5F71142506}" destId="{4F87B9B6-D4F3-4B23-B140-18EB292D57A3}" srcOrd="0" destOrd="0" presId="urn:microsoft.com/office/officeart/2005/8/layout/chevron2"/>
    <dgm:cxn modelId="{E0C92FF6-B1EF-4EC6-BD40-17B43C33856F}" type="presOf" srcId="{070EA6D9-DFA7-41F2-B878-A22BC71115B3}" destId="{0ADA540E-D89B-428F-AC67-402B02D90265}" srcOrd="0" destOrd="0" presId="urn:microsoft.com/office/officeart/2005/8/layout/chevron2"/>
    <dgm:cxn modelId="{D3564CF9-E779-4CE3-A388-33A895F85136}" srcId="{070EA6D9-DFA7-41F2-B878-A22BC71115B3}" destId="{CA5F7539-BCDC-4107-AB37-AC70D8920B50}" srcOrd="0" destOrd="0" parTransId="{DFAEF62D-B09A-4AA1-8F1D-C274646920C6}" sibTransId="{FFF5C493-2DBF-4AFC-9863-BE21F26E55F0}"/>
    <dgm:cxn modelId="{09811419-C773-4DF8-96E0-E10DF3E97B19}" type="presParOf" srcId="{A7401BCA-F65F-4E22-A09F-6F8478F18082}" destId="{1D603841-D662-4974-8B3A-02AFD97FA741}" srcOrd="0" destOrd="0" presId="urn:microsoft.com/office/officeart/2005/8/layout/chevron2"/>
    <dgm:cxn modelId="{A180055B-8BCC-4DEE-A508-9633B40166BF}" type="presParOf" srcId="{1D603841-D662-4974-8B3A-02AFD97FA741}" destId="{3CEEF1F4-5E6E-421A-A343-7B5A95C252EA}" srcOrd="0" destOrd="0" presId="urn:microsoft.com/office/officeart/2005/8/layout/chevron2"/>
    <dgm:cxn modelId="{D8C9123E-6BCC-4EFC-B6F8-DFAF0929A0D3}" type="presParOf" srcId="{1D603841-D662-4974-8B3A-02AFD97FA741}" destId="{2F300FDC-9A4E-4040-A884-BE394550D344}" srcOrd="1" destOrd="0" presId="urn:microsoft.com/office/officeart/2005/8/layout/chevron2"/>
    <dgm:cxn modelId="{A905965D-49CA-484A-9E3B-83E05069A926}" type="presParOf" srcId="{A7401BCA-F65F-4E22-A09F-6F8478F18082}" destId="{E9891447-04E0-497E-BF95-425D40F2A3CE}" srcOrd="1" destOrd="0" presId="urn:microsoft.com/office/officeart/2005/8/layout/chevron2"/>
    <dgm:cxn modelId="{EE056465-C338-4B25-BF0B-2B12FDE5FEC6}" type="presParOf" srcId="{A7401BCA-F65F-4E22-A09F-6F8478F18082}" destId="{84B40814-8C7E-40DE-BC15-7921CE792BD5}" srcOrd="2" destOrd="0" presId="urn:microsoft.com/office/officeart/2005/8/layout/chevron2"/>
    <dgm:cxn modelId="{502A7E10-28FA-4C31-8608-09F7657739C7}" type="presParOf" srcId="{84B40814-8C7E-40DE-BC15-7921CE792BD5}" destId="{EA8325AB-5250-4684-A304-E8EE1F0A7C59}" srcOrd="0" destOrd="0" presId="urn:microsoft.com/office/officeart/2005/8/layout/chevron2"/>
    <dgm:cxn modelId="{D053AC08-4887-456E-A3C4-6E40F80DCA9F}" type="presParOf" srcId="{84B40814-8C7E-40DE-BC15-7921CE792BD5}" destId="{4F87B9B6-D4F3-4B23-B140-18EB292D57A3}" srcOrd="1" destOrd="0" presId="urn:microsoft.com/office/officeart/2005/8/layout/chevron2"/>
    <dgm:cxn modelId="{F29D3B8D-38DC-4E3F-87BC-4DA506A5139C}" type="presParOf" srcId="{A7401BCA-F65F-4E22-A09F-6F8478F18082}" destId="{E6127CC0-A32F-4F15-A6B7-82B633B03BF6}" srcOrd="3" destOrd="0" presId="urn:microsoft.com/office/officeart/2005/8/layout/chevron2"/>
    <dgm:cxn modelId="{EDD2B633-F5FA-46FC-B489-C69D917DE0C7}" type="presParOf" srcId="{A7401BCA-F65F-4E22-A09F-6F8478F18082}" destId="{CC22B73D-93C3-49F9-BB49-8D16471D7473}" srcOrd="4" destOrd="0" presId="urn:microsoft.com/office/officeart/2005/8/layout/chevron2"/>
    <dgm:cxn modelId="{F0B88149-D694-422D-AD69-80881032D01A}" type="presParOf" srcId="{CC22B73D-93C3-49F9-BB49-8D16471D7473}" destId="{0ADA540E-D89B-428F-AC67-402B02D90265}" srcOrd="0" destOrd="0" presId="urn:microsoft.com/office/officeart/2005/8/layout/chevron2"/>
    <dgm:cxn modelId="{6F7F5274-5201-46E6-8B64-077F7C2C83BA}" type="presParOf" srcId="{CC22B73D-93C3-49F9-BB49-8D16471D7473}" destId="{B95E022B-1AFA-44F5-A083-CDE451CE727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140478-FE63-4447-9500-ACA9EBC84659}" type="doc">
      <dgm:prSet loTypeId="urn:microsoft.com/office/officeart/2008/layout/SquareAccentList" loCatId="list" qsTypeId="urn:microsoft.com/office/officeart/2005/8/quickstyle/simple1" qsCatId="simple" csTypeId="urn:microsoft.com/office/officeart/2005/8/colors/colorful4" csCatId="colorful" phldr="1"/>
      <dgm:spPr/>
      <dgm:t>
        <a:bodyPr/>
        <a:lstStyle/>
        <a:p>
          <a:endParaRPr lang="fr-FR"/>
        </a:p>
      </dgm:t>
    </dgm:pt>
    <dgm:pt modelId="{193677B9-B32C-4A38-8D8A-73BB7F275845}">
      <dgm:prSet phldrT="[Texte]"/>
      <dgm:spPr/>
      <dgm:t>
        <a:bodyPr/>
        <a:lstStyle/>
        <a:p>
          <a:endParaRPr lang="fr-FR" dirty="0"/>
        </a:p>
      </dgm:t>
    </dgm:pt>
    <dgm:pt modelId="{5D98A24D-78B0-4EDF-830C-3E5AA72E55AB}" type="parTrans" cxnId="{2395B09C-BE45-461A-9416-950F35932669}">
      <dgm:prSet/>
      <dgm:spPr/>
      <dgm:t>
        <a:bodyPr/>
        <a:lstStyle/>
        <a:p>
          <a:endParaRPr lang="fr-FR"/>
        </a:p>
      </dgm:t>
    </dgm:pt>
    <dgm:pt modelId="{A279F798-7CCA-401B-BAB1-1970275DD5F2}" type="sibTrans" cxnId="{2395B09C-BE45-461A-9416-950F35932669}">
      <dgm:prSet/>
      <dgm:spPr/>
      <dgm:t>
        <a:bodyPr/>
        <a:lstStyle/>
        <a:p>
          <a:endParaRPr lang="fr-FR"/>
        </a:p>
      </dgm:t>
    </dgm:pt>
    <dgm:pt modelId="{CF7E9084-D89C-4070-ABF8-CCFFAA70BE84}">
      <dgm:prSet phldrT="[Texte]"/>
      <dgm:spPr/>
      <dgm:t>
        <a:bodyPr/>
        <a:lstStyle/>
        <a:p>
          <a:r>
            <a:rPr lang="fr-FR" dirty="0"/>
            <a:t>Statuts</a:t>
          </a:r>
        </a:p>
      </dgm:t>
    </dgm:pt>
    <dgm:pt modelId="{EF5A00A7-C35B-4187-8C7B-C4DDB5E565DB}" type="parTrans" cxnId="{CE857A8D-26E3-4951-95F2-0EF9CA14F2E5}">
      <dgm:prSet/>
      <dgm:spPr/>
      <dgm:t>
        <a:bodyPr/>
        <a:lstStyle/>
        <a:p>
          <a:endParaRPr lang="fr-FR"/>
        </a:p>
      </dgm:t>
    </dgm:pt>
    <dgm:pt modelId="{7287105B-D6AB-4423-B452-63B68AE4A154}" type="sibTrans" cxnId="{CE857A8D-26E3-4951-95F2-0EF9CA14F2E5}">
      <dgm:prSet/>
      <dgm:spPr/>
      <dgm:t>
        <a:bodyPr/>
        <a:lstStyle/>
        <a:p>
          <a:endParaRPr lang="fr-FR"/>
        </a:p>
      </dgm:t>
    </dgm:pt>
    <dgm:pt modelId="{0373BD0A-0680-4266-97A9-8FE4C14FFFA4}">
      <dgm:prSet phldrT="[Texte]"/>
      <dgm:spPr/>
      <dgm:t>
        <a:bodyPr/>
        <a:lstStyle/>
        <a:p>
          <a:r>
            <a:rPr lang="fr-FR" dirty="0"/>
            <a:t>Récépissé de déclaration</a:t>
          </a:r>
        </a:p>
      </dgm:t>
    </dgm:pt>
    <dgm:pt modelId="{57C9E2EE-BF2D-443E-9F47-305130D6A302}" type="parTrans" cxnId="{B17FA3AE-0625-45DD-91EE-9A8731D19237}">
      <dgm:prSet/>
      <dgm:spPr/>
      <dgm:t>
        <a:bodyPr/>
        <a:lstStyle/>
        <a:p>
          <a:endParaRPr lang="fr-FR"/>
        </a:p>
      </dgm:t>
    </dgm:pt>
    <dgm:pt modelId="{F91204DD-1F01-4EFD-8B5E-084F847958A7}" type="sibTrans" cxnId="{B17FA3AE-0625-45DD-91EE-9A8731D19237}">
      <dgm:prSet/>
      <dgm:spPr/>
      <dgm:t>
        <a:bodyPr/>
        <a:lstStyle/>
        <a:p>
          <a:endParaRPr lang="fr-FR"/>
        </a:p>
      </dgm:t>
    </dgm:pt>
    <dgm:pt modelId="{4EF0B227-49AE-48A1-805C-22E039932AB5}">
      <dgm:prSet phldrT="[Texte]"/>
      <dgm:spPr/>
      <dgm:t>
        <a:bodyPr/>
        <a:lstStyle/>
        <a:p>
          <a:r>
            <a:rPr lang="fr-FR" dirty="0"/>
            <a:t>Comptes rendus</a:t>
          </a:r>
        </a:p>
      </dgm:t>
    </dgm:pt>
    <dgm:pt modelId="{BEE99A3E-C714-4ECA-A518-68E592F1B407}" type="parTrans" cxnId="{C46A5D95-32D5-4AA5-9AAA-26860FF267E1}">
      <dgm:prSet/>
      <dgm:spPr/>
      <dgm:t>
        <a:bodyPr/>
        <a:lstStyle/>
        <a:p>
          <a:endParaRPr lang="fr-FR"/>
        </a:p>
      </dgm:t>
    </dgm:pt>
    <dgm:pt modelId="{0C936358-AC08-426D-97DE-86B8A80059E4}" type="sibTrans" cxnId="{C46A5D95-32D5-4AA5-9AAA-26860FF267E1}">
      <dgm:prSet/>
      <dgm:spPr/>
      <dgm:t>
        <a:bodyPr/>
        <a:lstStyle/>
        <a:p>
          <a:endParaRPr lang="fr-FR"/>
        </a:p>
      </dgm:t>
    </dgm:pt>
    <dgm:pt modelId="{FEF5E8F6-1AB2-4C12-859D-0A7E8F6E7B55}">
      <dgm:prSet phldrT="[Texte]"/>
      <dgm:spPr/>
      <dgm:t>
        <a:bodyPr/>
        <a:lstStyle/>
        <a:p>
          <a:r>
            <a:rPr lang="fr-FR" dirty="0"/>
            <a:t>Règlement intérieur</a:t>
          </a:r>
        </a:p>
      </dgm:t>
    </dgm:pt>
    <dgm:pt modelId="{E6E1B32A-0AF4-4FE2-B423-B7AA0866670E}" type="parTrans" cxnId="{E2C746B7-1BF8-4DBC-AD26-6544538156F0}">
      <dgm:prSet/>
      <dgm:spPr/>
      <dgm:t>
        <a:bodyPr/>
        <a:lstStyle/>
        <a:p>
          <a:endParaRPr lang="fr-FR"/>
        </a:p>
      </dgm:t>
    </dgm:pt>
    <dgm:pt modelId="{F50F2ABA-A733-47A0-962E-83F9F0E13061}" type="sibTrans" cxnId="{E2C746B7-1BF8-4DBC-AD26-6544538156F0}">
      <dgm:prSet/>
      <dgm:spPr/>
      <dgm:t>
        <a:bodyPr/>
        <a:lstStyle/>
        <a:p>
          <a:endParaRPr lang="fr-FR"/>
        </a:p>
      </dgm:t>
    </dgm:pt>
    <dgm:pt modelId="{B707C2BD-CC93-4ED3-827E-D424A1C6DCF6}">
      <dgm:prSet phldrT="[Texte]"/>
      <dgm:spPr/>
      <dgm:t>
        <a:bodyPr/>
        <a:lstStyle/>
        <a:p>
          <a:r>
            <a:rPr lang="fr-FR" dirty="0"/>
            <a:t>Procès verbaux</a:t>
          </a:r>
        </a:p>
      </dgm:t>
    </dgm:pt>
    <dgm:pt modelId="{A4B5DB8A-9F2E-47E2-A9E0-2641CAB5BB00}" type="parTrans" cxnId="{A007023C-9000-4B3E-B5C7-F9C74BE52120}">
      <dgm:prSet/>
      <dgm:spPr/>
      <dgm:t>
        <a:bodyPr/>
        <a:lstStyle/>
        <a:p>
          <a:endParaRPr lang="fr-FR"/>
        </a:p>
      </dgm:t>
    </dgm:pt>
    <dgm:pt modelId="{F130E879-76DD-49DA-A381-40A3EE3CCAA8}" type="sibTrans" cxnId="{A007023C-9000-4B3E-B5C7-F9C74BE52120}">
      <dgm:prSet/>
      <dgm:spPr/>
      <dgm:t>
        <a:bodyPr/>
        <a:lstStyle/>
        <a:p>
          <a:endParaRPr lang="fr-FR"/>
        </a:p>
      </dgm:t>
    </dgm:pt>
    <dgm:pt modelId="{306ED515-67B4-40E2-A8A1-B8E0A14FE276}">
      <dgm:prSet phldrT="[Texte]"/>
      <dgm:spPr/>
      <dgm:t>
        <a:bodyPr/>
        <a:lstStyle/>
        <a:p>
          <a:r>
            <a:rPr lang="fr-FR" dirty="0"/>
            <a:t>Tableau des coordonnées des membres du CA</a:t>
          </a:r>
        </a:p>
      </dgm:t>
    </dgm:pt>
    <dgm:pt modelId="{F091DDE4-8834-4A00-9CDB-217687FCF677}" type="parTrans" cxnId="{C9B5A57B-591C-49E4-BD31-5C506F83D144}">
      <dgm:prSet/>
      <dgm:spPr/>
      <dgm:t>
        <a:bodyPr/>
        <a:lstStyle/>
        <a:p>
          <a:endParaRPr lang="fr-FR"/>
        </a:p>
      </dgm:t>
    </dgm:pt>
    <dgm:pt modelId="{830CA071-B3C5-4193-BD27-026178EE7126}" type="sibTrans" cxnId="{C9B5A57B-591C-49E4-BD31-5C506F83D144}">
      <dgm:prSet/>
      <dgm:spPr/>
      <dgm:t>
        <a:bodyPr/>
        <a:lstStyle/>
        <a:p>
          <a:endParaRPr lang="fr-FR"/>
        </a:p>
      </dgm:t>
    </dgm:pt>
    <dgm:pt modelId="{85B7C7F8-69BE-4F66-926C-24246E82FDA3}" type="pres">
      <dgm:prSet presAssocID="{C2140478-FE63-4447-9500-ACA9EBC84659}" presName="layout" presStyleCnt="0">
        <dgm:presLayoutVars>
          <dgm:chMax/>
          <dgm:chPref/>
          <dgm:dir val="rev"/>
          <dgm:resizeHandles/>
        </dgm:presLayoutVars>
      </dgm:prSet>
      <dgm:spPr/>
    </dgm:pt>
    <dgm:pt modelId="{AA0B706E-047E-47BA-94CE-EB84AB62E895}" type="pres">
      <dgm:prSet presAssocID="{193677B9-B32C-4A38-8D8A-73BB7F275845}" presName="root" presStyleCnt="0">
        <dgm:presLayoutVars>
          <dgm:chMax/>
          <dgm:chPref/>
        </dgm:presLayoutVars>
      </dgm:prSet>
      <dgm:spPr/>
    </dgm:pt>
    <dgm:pt modelId="{AFC64803-7E8D-44FA-B049-BE627F539E29}" type="pres">
      <dgm:prSet presAssocID="{193677B9-B32C-4A38-8D8A-73BB7F275845}" presName="rootComposite" presStyleCnt="0">
        <dgm:presLayoutVars/>
      </dgm:prSet>
      <dgm:spPr/>
    </dgm:pt>
    <dgm:pt modelId="{891F94E4-1301-4239-994A-36957BA750AA}" type="pres">
      <dgm:prSet presAssocID="{193677B9-B32C-4A38-8D8A-73BB7F275845}" presName="ParentAccent" presStyleLbl="alignNode1" presStyleIdx="0" presStyleCnt="1"/>
      <dgm:spPr/>
    </dgm:pt>
    <dgm:pt modelId="{8BCAE119-C1AB-42EE-B0F0-CA025A00D900}" type="pres">
      <dgm:prSet presAssocID="{193677B9-B32C-4A38-8D8A-73BB7F275845}" presName="ParentSmallAccent" presStyleLbl="fgAcc1" presStyleIdx="0" presStyleCnt="1"/>
      <dgm:spPr/>
    </dgm:pt>
    <dgm:pt modelId="{71AB8BF8-D6E7-4DDD-834D-957BDD8C4597}" type="pres">
      <dgm:prSet presAssocID="{193677B9-B32C-4A38-8D8A-73BB7F275845}" presName="Parent" presStyleLbl="revTx" presStyleIdx="0" presStyleCnt="7">
        <dgm:presLayoutVars>
          <dgm:chMax/>
          <dgm:chPref val="4"/>
          <dgm:bulletEnabled val="1"/>
        </dgm:presLayoutVars>
      </dgm:prSet>
      <dgm:spPr/>
    </dgm:pt>
    <dgm:pt modelId="{162251DE-E7B7-492C-9E8A-30121CEF2ADE}" type="pres">
      <dgm:prSet presAssocID="{193677B9-B32C-4A38-8D8A-73BB7F275845}" presName="childShape" presStyleCnt="0">
        <dgm:presLayoutVars>
          <dgm:chMax val="0"/>
          <dgm:chPref val="0"/>
        </dgm:presLayoutVars>
      </dgm:prSet>
      <dgm:spPr/>
    </dgm:pt>
    <dgm:pt modelId="{E4386EF5-A56E-4385-BDE9-0C48F6FB67B2}" type="pres">
      <dgm:prSet presAssocID="{CF7E9084-D89C-4070-ABF8-CCFFAA70BE84}" presName="childComposite" presStyleCnt="0">
        <dgm:presLayoutVars>
          <dgm:chMax val="0"/>
          <dgm:chPref val="0"/>
        </dgm:presLayoutVars>
      </dgm:prSet>
      <dgm:spPr/>
    </dgm:pt>
    <dgm:pt modelId="{4B8C2431-4BBA-4DCA-9C8F-FFED9F9722F5}" type="pres">
      <dgm:prSet presAssocID="{CF7E9084-D89C-4070-ABF8-CCFFAA70BE84}" presName="ChildAccent" presStyleLbl="solidFgAcc1" presStyleIdx="0" presStyleCnt="6"/>
      <dgm:spPr/>
    </dgm:pt>
    <dgm:pt modelId="{8E8D2D7D-C505-47F0-B58E-446204EC468A}" type="pres">
      <dgm:prSet presAssocID="{CF7E9084-D89C-4070-ABF8-CCFFAA70BE84}" presName="Child" presStyleLbl="revTx" presStyleIdx="1" presStyleCnt="7">
        <dgm:presLayoutVars>
          <dgm:chMax val="0"/>
          <dgm:chPref val="0"/>
          <dgm:bulletEnabled val="1"/>
        </dgm:presLayoutVars>
      </dgm:prSet>
      <dgm:spPr/>
    </dgm:pt>
    <dgm:pt modelId="{DCC63682-0687-4CF7-BFDE-CB1AFC27E926}" type="pres">
      <dgm:prSet presAssocID="{FEF5E8F6-1AB2-4C12-859D-0A7E8F6E7B55}" presName="childComposite" presStyleCnt="0">
        <dgm:presLayoutVars>
          <dgm:chMax val="0"/>
          <dgm:chPref val="0"/>
        </dgm:presLayoutVars>
      </dgm:prSet>
      <dgm:spPr/>
    </dgm:pt>
    <dgm:pt modelId="{C9DECD90-680D-4D93-844E-82236EC22ECA}" type="pres">
      <dgm:prSet presAssocID="{FEF5E8F6-1AB2-4C12-859D-0A7E8F6E7B55}" presName="ChildAccent" presStyleLbl="solidFgAcc1" presStyleIdx="1" presStyleCnt="6"/>
      <dgm:spPr/>
    </dgm:pt>
    <dgm:pt modelId="{72112CD8-1828-4A93-867A-EAA722B9C9BB}" type="pres">
      <dgm:prSet presAssocID="{FEF5E8F6-1AB2-4C12-859D-0A7E8F6E7B55}" presName="Child" presStyleLbl="revTx" presStyleIdx="2" presStyleCnt="7">
        <dgm:presLayoutVars>
          <dgm:chMax val="0"/>
          <dgm:chPref val="0"/>
          <dgm:bulletEnabled val="1"/>
        </dgm:presLayoutVars>
      </dgm:prSet>
      <dgm:spPr/>
    </dgm:pt>
    <dgm:pt modelId="{931BD709-82BA-4DF1-8CAD-19F9A644A6F9}" type="pres">
      <dgm:prSet presAssocID="{0373BD0A-0680-4266-97A9-8FE4C14FFFA4}" presName="childComposite" presStyleCnt="0">
        <dgm:presLayoutVars>
          <dgm:chMax val="0"/>
          <dgm:chPref val="0"/>
        </dgm:presLayoutVars>
      </dgm:prSet>
      <dgm:spPr/>
    </dgm:pt>
    <dgm:pt modelId="{45E96294-D8D1-4D1E-9ADF-EEDF3D4AE408}" type="pres">
      <dgm:prSet presAssocID="{0373BD0A-0680-4266-97A9-8FE4C14FFFA4}" presName="ChildAccent" presStyleLbl="solidFgAcc1" presStyleIdx="2" presStyleCnt="6"/>
      <dgm:spPr/>
    </dgm:pt>
    <dgm:pt modelId="{CD7ADB02-A030-4E2A-9AD5-F25DCED90A3C}" type="pres">
      <dgm:prSet presAssocID="{0373BD0A-0680-4266-97A9-8FE4C14FFFA4}" presName="Child" presStyleLbl="revTx" presStyleIdx="3" presStyleCnt="7">
        <dgm:presLayoutVars>
          <dgm:chMax val="0"/>
          <dgm:chPref val="0"/>
          <dgm:bulletEnabled val="1"/>
        </dgm:presLayoutVars>
      </dgm:prSet>
      <dgm:spPr/>
    </dgm:pt>
    <dgm:pt modelId="{ED5AD59A-C5D0-4F79-B205-6C6B0116FE33}" type="pres">
      <dgm:prSet presAssocID="{4EF0B227-49AE-48A1-805C-22E039932AB5}" presName="childComposite" presStyleCnt="0">
        <dgm:presLayoutVars>
          <dgm:chMax val="0"/>
          <dgm:chPref val="0"/>
        </dgm:presLayoutVars>
      </dgm:prSet>
      <dgm:spPr/>
    </dgm:pt>
    <dgm:pt modelId="{8DFC42AA-DB3C-4A0C-87B5-CDC03E9889C5}" type="pres">
      <dgm:prSet presAssocID="{4EF0B227-49AE-48A1-805C-22E039932AB5}" presName="ChildAccent" presStyleLbl="solidFgAcc1" presStyleIdx="3" presStyleCnt="6"/>
      <dgm:spPr/>
    </dgm:pt>
    <dgm:pt modelId="{D96107F2-8AFB-41D4-B6A3-2CCD6BFA18BA}" type="pres">
      <dgm:prSet presAssocID="{4EF0B227-49AE-48A1-805C-22E039932AB5}" presName="Child" presStyleLbl="revTx" presStyleIdx="4" presStyleCnt="7">
        <dgm:presLayoutVars>
          <dgm:chMax val="0"/>
          <dgm:chPref val="0"/>
          <dgm:bulletEnabled val="1"/>
        </dgm:presLayoutVars>
      </dgm:prSet>
      <dgm:spPr/>
    </dgm:pt>
    <dgm:pt modelId="{BD8C03D8-FB2B-4EF2-8153-14788DD10310}" type="pres">
      <dgm:prSet presAssocID="{B707C2BD-CC93-4ED3-827E-D424A1C6DCF6}" presName="childComposite" presStyleCnt="0">
        <dgm:presLayoutVars>
          <dgm:chMax val="0"/>
          <dgm:chPref val="0"/>
        </dgm:presLayoutVars>
      </dgm:prSet>
      <dgm:spPr/>
    </dgm:pt>
    <dgm:pt modelId="{409CB68D-4129-42ED-87AB-BBB4902FBAFF}" type="pres">
      <dgm:prSet presAssocID="{B707C2BD-CC93-4ED3-827E-D424A1C6DCF6}" presName="ChildAccent" presStyleLbl="solidFgAcc1" presStyleIdx="4" presStyleCnt="6"/>
      <dgm:spPr/>
    </dgm:pt>
    <dgm:pt modelId="{7BBC49D9-168D-494C-8CDC-42BAB94031EA}" type="pres">
      <dgm:prSet presAssocID="{B707C2BD-CC93-4ED3-827E-D424A1C6DCF6}" presName="Child" presStyleLbl="revTx" presStyleIdx="5" presStyleCnt="7">
        <dgm:presLayoutVars>
          <dgm:chMax val="0"/>
          <dgm:chPref val="0"/>
          <dgm:bulletEnabled val="1"/>
        </dgm:presLayoutVars>
      </dgm:prSet>
      <dgm:spPr/>
    </dgm:pt>
    <dgm:pt modelId="{CBF393CE-1E34-45D0-805A-090DC9352A3F}" type="pres">
      <dgm:prSet presAssocID="{306ED515-67B4-40E2-A8A1-B8E0A14FE276}" presName="childComposite" presStyleCnt="0">
        <dgm:presLayoutVars>
          <dgm:chMax val="0"/>
          <dgm:chPref val="0"/>
        </dgm:presLayoutVars>
      </dgm:prSet>
      <dgm:spPr/>
    </dgm:pt>
    <dgm:pt modelId="{85FEAF45-D6E8-47BF-8698-F42162ED8F44}" type="pres">
      <dgm:prSet presAssocID="{306ED515-67B4-40E2-A8A1-B8E0A14FE276}" presName="ChildAccent" presStyleLbl="solidFgAcc1" presStyleIdx="5" presStyleCnt="6"/>
      <dgm:spPr/>
    </dgm:pt>
    <dgm:pt modelId="{68C71976-F819-4C47-B28B-A29D8A37E97E}" type="pres">
      <dgm:prSet presAssocID="{306ED515-67B4-40E2-A8A1-B8E0A14FE276}" presName="Child" presStyleLbl="revTx" presStyleIdx="6" presStyleCnt="7" custScaleX="99082" custScaleY="114614">
        <dgm:presLayoutVars>
          <dgm:chMax val="0"/>
          <dgm:chPref val="0"/>
          <dgm:bulletEnabled val="1"/>
        </dgm:presLayoutVars>
      </dgm:prSet>
      <dgm:spPr/>
    </dgm:pt>
  </dgm:ptLst>
  <dgm:cxnLst>
    <dgm:cxn modelId="{4A0E890B-9B00-49CC-B24D-1BA5CD0D177C}" type="presOf" srcId="{193677B9-B32C-4A38-8D8A-73BB7F275845}" destId="{71AB8BF8-D6E7-4DDD-834D-957BDD8C4597}" srcOrd="0" destOrd="0" presId="urn:microsoft.com/office/officeart/2008/layout/SquareAccentList"/>
    <dgm:cxn modelId="{87436D3A-2868-4BD3-998D-31F4F52D3EC0}" type="presOf" srcId="{CF7E9084-D89C-4070-ABF8-CCFFAA70BE84}" destId="{8E8D2D7D-C505-47F0-B58E-446204EC468A}" srcOrd="0" destOrd="0" presId="urn:microsoft.com/office/officeart/2008/layout/SquareAccentList"/>
    <dgm:cxn modelId="{A007023C-9000-4B3E-B5C7-F9C74BE52120}" srcId="{193677B9-B32C-4A38-8D8A-73BB7F275845}" destId="{B707C2BD-CC93-4ED3-827E-D424A1C6DCF6}" srcOrd="4" destOrd="0" parTransId="{A4B5DB8A-9F2E-47E2-A9E0-2641CAB5BB00}" sibTransId="{F130E879-76DD-49DA-A381-40A3EE3CCAA8}"/>
    <dgm:cxn modelId="{2133715D-26ED-4671-B003-A76710BB4A39}" type="presOf" srcId="{4EF0B227-49AE-48A1-805C-22E039932AB5}" destId="{D96107F2-8AFB-41D4-B6A3-2CCD6BFA18BA}" srcOrd="0" destOrd="0" presId="urn:microsoft.com/office/officeart/2008/layout/SquareAccentList"/>
    <dgm:cxn modelId="{04347456-BB0E-4700-ACF2-B275BB82D316}" type="presOf" srcId="{FEF5E8F6-1AB2-4C12-859D-0A7E8F6E7B55}" destId="{72112CD8-1828-4A93-867A-EAA722B9C9BB}" srcOrd="0" destOrd="0" presId="urn:microsoft.com/office/officeart/2008/layout/SquareAccentList"/>
    <dgm:cxn modelId="{C9B5A57B-591C-49E4-BD31-5C506F83D144}" srcId="{193677B9-B32C-4A38-8D8A-73BB7F275845}" destId="{306ED515-67B4-40E2-A8A1-B8E0A14FE276}" srcOrd="5" destOrd="0" parTransId="{F091DDE4-8834-4A00-9CDB-217687FCF677}" sibTransId="{830CA071-B3C5-4193-BD27-026178EE7126}"/>
    <dgm:cxn modelId="{CE857A8D-26E3-4951-95F2-0EF9CA14F2E5}" srcId="{193677B9-B32C-4A38-8D8A-73BB7F275845}" destId="{CF7E9084-D89C-4070-ABF8-CCFFAA70BE84}" srcOrd="0" destOrd="0" parTransId="{EF5A00A7-C35B-4187-8C7B-C4DDB5E565DB}" sibTransId="{7287105B-D6AB-4423-B452-63B68AE4A154}"/>
    <dgm:cxn modelId="{C46A5D95-32D5-4AA5-9AAA-26860FF267E1}" srcId="{193677B9-B32C-4A38-8D8A-73BB7F275845}" destId="{4EF0B227-49AE-48A1-805C-22E039932AB5}" srcOrd="3" destOrd="0" parTransId="{BEE99A3E-C714-4ECA-A518-68E592F1B407}" sibTransId="{0C936358-AC08-426D-97DE-86B8A80059E4}"/>
    <dgm:cxn modelId="{2395B09C-BE45-461A-9416-950F35932669}" srcId="{C2140478-FE63-4447-9500-ACA9EBC84659}" destId="{193677B9-B32C-4A38-8D8A-73BB7F275845}" srcOrd="0" destOrd="0" parTransId="{5D98A24D-78B0-4EDF-830C-3E5AA72E55AB}" sibTransId="{A279F798-7CCA-401B-BAB1-1970275DD5F2}"/>
    <dgm:cxn modelId="{B17FA3AE-0625-45DD-91EE-9A8731D19237}" srcId="{193677B9-B32C-4A38-8D8A-73BB7F275845}" destId="{0373BD0A-0680-4266-97A9-8FE4C14FFFA4}" srcOrd="2" destOrd="0" parTransId="{57C9E2EE-BF2D-443E-9F47-305130D6A302}" sibTransId="{F91204DD-1F01-4EFD-8B5E-084F847958A7}"/>
    <dgm:cxn modelId="{E2C746B7-1BF8-4DBC-AD26-6544538156F0}" srcId="{193677B9-B32C-4A38-8D8A-73BB7F275845}" destId="{FEF5E8F6-1AB2-4C12-859D-0A7E8F6E7B55}" srcOrd="1" destOrd="0" parTransId="{E6E1B32A-0AF4-4FE2-B423-B7AA0866670E}" sibTransId="{F50F2ABA-A733-47A0-962E-83F9F0E13061}"/>
    <dgm:cxn modelId="{F319AFD2-63AD-40BB-B8D5-155E7F02C880}" type="presOf" srcId="{0373BD0A-0680-4266-97A9-8FE4C14FFFA4}" destId="{CD7ADB02-A030-4E2A-9AD5-F25DCED90A3C}" srcOrd="0" destOrd="0" presId="urn:microsoft.com/office/officeart/2008/layout/SquareAccentList"/>
    <dgm:cxn modelId="{41E3E7D9-791C-476A-8406-CABC7404E10B}" type="presOf" srcId="{306ED515-67B4-40E2-A8A1-B8E0A14FE276}" destId="{68C71976-F819-4C47-B28B-A29D8A37E97E}" srcOrd="0" destOrd="0" presId="urn:microsoft.com/office/officeart/2008/layout/SquareAccentList"/>
    <dgm:cxn modelId="{C3A076E2-7A20-4571-AA4C-4A62954736F1}" type="presOf" srcId="{B707C2BD-CC93-4ED3-827E-D424A1C6DCF6}" destId="{7BBC49D9-168D-494C-8CDC-42BAB94031EA}" srcOrd="0" destOrd="0" presId="urn:microsoft.com/office/officeart/2008/layout/SquareAccentList"/>
    <dgm:cxn modelId="{50B6C7F4-A158-4849-A8FB-2396561EB584}" type="presOf" srcId="{C2140478-FE63-4447-9500-ACA9EBC84659}" destId="{85B7C7F8-69BE-4F66-926C-24246E82FDA3}" srcOrd="0" destOrd="0" presId="urn:microsoft.com/office/officeart/2008/layout/SquareAccentList"/>
    <dgm:cxn modelId="{17760EBE-C46E-4DE8-AFCF-FC3985D12C66}" type="presParOf" srcId="{85B7C7F8-69BE-4F66-926C-24246E82FDA3}" destId="{AA0B706E-047E-47BA-94CE-EB84AB62E895}" srcOrd="0" destOrd="0" presId="urn:microsoft.com/office/officeart/2008/layout/SquareAccentList"/>
    <dgm:cxn modelId="{59A99C2D-89E1-410D-95C2-55B2CDF5B6B5}" type="presParOf" srcId="{AA0B706E-047E-47BA-94CE-EB84AB62E895}" destId="{AFC64803-7E8D-44FA-B049-BE627F539E29}" srcOrd="0" destOrd="0" presId="urn:microsoft.com/office/officeart/2008/layout/SquareAccentList"/>
    <dgm:cxn modelId="{278FAA83-EBE9-46ED-9A76-4EDFF44C5299}" type="presParOf" srcId="{AFC64803-7E8D-44FA-B049-BE627F539E29}" destId="{891F94E4-1301-4239-994A-36957BA750AA}" srcOrd="0" destOrd="0" presId="urn:microsoft.com/office/officeart/2008/layout/SquareAccentList"/>
    <dgm:cxn modelId="{A927E423-28C3-4FB7-BC9F-67DC8F6294C2}" type="presParOf" srcId="{AFC64803-7E8D-44FA-B049-BE627F539E29}" destId="{8BCAE119-C1AB-42EE-B0F0-CA025A00D900}" srcOrd="1" destOrd="0" presId="urn:microsoft.com/office/officeart/2008/layout/SquareAccentList"/>
    <dgm:cxn modelId="{CF33A16B-E483-40CA-9380-14336282D227}" type="presParOf" srcId="{AFC64803-7E8D-44FA-B049-BE627F539E29}" destId="{71AB8BF8-D6E7-4DDD-834D-957BDD8C4597}" srcOrd="2" destOrd="0" presId="urn:microsoft.com/office/officeart/2008/layout/SquareAccentList"/>
    <dgm:cxn modelId="{E2AC4A2D-86BE-4945-8872-68768695CCF3}" type="presParOf" srcId="{AA0B706E-047E-47BA-94CE-EB84AB62E895}" destId="{162251DE-E7B7-492C-9E8A-30121CEF2ADE}" srcOrd="1" destOrd="0" presId="urn:microsoft.com/office/officeart/2008/layout/SquareAccentList"/>
    <dgm:cxn modelId="{C0C37C3D-6B9C-4F4B-8496-F7838C8391A4}" type="presParOf" srcId="{162251DE-E7B7-492C-9E8A-30121CEF2ADE}" destId="{E4386EF5-A56E-4385-BDE9-0C48F6FB67B2}" srcOrd="0" destOrd="0" presId="urn:microsoft.com/office/officeart/2008/layout/SquareAccentList"/>
    <dgm:cxn modelId="{D04C5D88-F364-435C-B238-86BC24ECA300}" type="presParOf" srcId="{E4386EF5-A56E-4385-BDE9-0C48F6FB67B2}" destId="{4B8C2431-4BBA-4DCA-9C8F-FFED9F9722F5}" srcOrd="0" destOrd="0" presId="urn:microsoft.com/office/officeart/2008/layout/SquareAccentList"/>
    <dgm:cxn modelId="{F7F2957F-2090-4EA3-915B-E78814E54546}" type="presParOf" srcId="{E4386EF5-A56E-4385-BDE9-0C48F6FB67B2}" destId="{8E8D2D7D-C505-47F0-B58E-446204EC468A}" srcOrd="1" destOrd="0" presId="urn:microsoft.com/office/officeart/2008/layout/SquareAccentList"/>
    <dgm:cxn modelId="{98037217-A76F-4E5E-9A2A-A33AD68A4BD7}" type="presParOf" srcId="{162251DE-E7B7-492C-9E8A-30121CEF2ADE}" destId="{DCC63682-0687-4CF7-BFDE-CB1AFC27E926}" srcOrd="1" destOrd="0" presId="urn:microsoft.com/office/officeart/2008/layout/SquareAccentList"/>
    <dgm:cxn modelId="{B069B654-FBCC-48D6-98C0-3FDA1E2C95B9}" type="presParOf" srcId="{DCC63682-0687-4CF7-BFDE-CB1AFC27E926}" destId="{C9DECD90-680D-4D93-844E-82236EC22ECA}" srcOrd="0" destOrd="0" presId="urn:microsoft.com/office/officeart/2008/layout/SquareAccentList"/>
    <dgm:cxn modelId="{FF972335-70E0-4425-9966-1AAD8919525F}" type="presParOf" srcId="{DCC63682-0687-4CF7-BFDE-CB1AFC27E926}" destId="{72112CD8-1828-4A93-867A-EAA722B9C9BB}" srcOrd="1" destOrd="0" presId="urn:microsoft.com/office/officeart/2008/layout/SquareAccentList"/>
    <dgm:cxn modelId="{F277C01B-5389-46D5-9D87-4DB278639691}" type="presParOf" srcId="{162251DE-E7B7-492C-9E8A-30121CEF2ADE}" destId="{931BD709-82BA-4DF1-8CAD-19F9A644A6F9}" srcOrd="2" destOrd="0" presId="urn:microsoft.com/office/officeart/2008/layout/SquareAccentList"/>
    <dgm:cxn modelId="{46629B2D-0ED1-40D0-BD54-3B4D6EC5BD00}" type="presParOf" srcId="{931BD709-82BA-4DF1-8CAD-19F9A644A6F9}" destId="{45E96294-D8D1-4D1E-9ADF-EEDF3D4AE408}" srcOrd="0" destOrd="0" presId="urn:microsoft.com/office/officeart/2008/layout/SquareAccentList"/>
    <dgm:cxn modelId="{13B81B39-0ED0-4426-8926-07DFB325377C}" type="presParOf" srcId="{931BD709-82BA-4DF1-8CAD-19F9A644A6F9}" destId="{CD7ADB02-A030-4E2A-9AD5-F25DCED90A3C}" srcOrd="1" destOrd="0" presId="urn:microsoft.com/office/officeart/2008/layout/SquareAccentList"/>
    <dgm:cxn modelId="{2E2E0A4D-FFD8-4D03-B7BD-E1236743972C}" type="presParOf" srcId="{162251DE-E7B7-492C-9E8A-30121CEF2ADE}" destId="{ED5AD59A-C5D0-4F79-B205-6C6B0116FE33}" srcOrd="3" destOrd="0" presId="urn:microsoft.com/office/officeart/2008/layout/SquareAccentList"/>
    <dgm:cxn modelId="{196D8A96-3B54-4684-88FB-74E2ADA4FEED}" type="presParOf" srcId="{ED5AD59A-C5D0-4F79-B205-6C6B0116FE33}" destId="{8DFC42AA-DB3C-4A0C-87B5-CDC03E9889C5}" srcOrd="0" destOrd="0" presId="urn:microsoft.com/office/officeart/2008/layout/SquareAccentList"/>
    <dgm:cxn modelId="{8B06456F-BA8F-48B4-B34E-B31DEEED5B76}" type="presParOf" srcId="{ED5AD59A-C5D0-4F79-B205-6C6B0116FE33}" destId="{D96107F2-8AFB-41D4-B6A3-2CCD6BFA18BA}" srcOrd="1" destOrd="0" presId="urn:microsoft.com/office/officeart/2008/layout/SquareAccentList"/>
    <dgm:cxn modelId="{2AC76C33-3901-46ED-9114-D76F70F1E8FA}" type="presParOf" srcId="{162251DE-E7B7-492C-9E8A-30121CEF2ADE}" destId="{BD8C03D8-FB2B-4EF2-8153-14788DD10310}" srcOrd="4" destOrd="0" presId="urn:microsoft.com/office/officeart/2008/layout/SquareAccentList"/>
    <dgm:cxn modelId="{3F256A21-CA19-4FBA-89AF-A1FD4009D6F0}" type="presParOf" srcId="{BD8C03D8-FB2B-4EF2-8153-14788DD10310}" destId="{409CB68D-4129-42ED-87AB-BBB4902FBAFF}" srcOrd="0" destOrd="0" presId="urn:microsoft.com/office/officeart/2008/layout/SquareAccentList"/>
    <dgm:cxn modelId="{1CC820AC-BB77-48B0-BD44-9A967A7EA1A2}" type="presParOf" srcId="{BD8C03D8-FB2B-4EF2-8153-14788DD10310}" destId="{7BBC49D9-168D-494C-8CDC-42BAB94031EA}" srcOrd="1" destOrd="0" presId="urn:microsoft.com/office/officeart/2008/layout/SquareAccentList"/>
    <dgm:cxn modelId="{3FE163E7-623C-4C45-B383-6BF259A758C9}" type="presParOf" srcId="{162251DE-E7B7-492C-9E8A-30121CEF2ADE}" destId="{CBF393CE-1E34-45D0-805A-090DC9352A3F}" srcOrd="5" destOrd="0" presId="urn:microsoft.com/office/officeart/2008/layout/SquareAccentList"/>
    <dgm:cxn modelId="{E52ABA1E-41FF-478A-9280-F0233A107C5B}" type="presParOf" srcId="{CBF393CE-1E34-45D0-805A-090DC9352A3F}" destId="{85FEAF45-D6E8-47BF-8698-F42162ED8F44}" srcOrd="0" destOrd="0" presId="urn:microsoft.com/office/officeart/2008/layout/SquareAccentList"/>
    <dgm:cxn modelId="{4ECF6C68-2F78-4109-B586-DEE5B5159875}" type="presParOf" srcId="{CBF393CE-1E34-45D0-805A-090DC9352A3F}" destId="{68C71976-F819-4C47-B28B-A29D8A37E97E}"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B061448-EE7D-4E70-90EF-9CAAED516BBF}" type="doc">
      <dgm:prSet loTypeId="urn:microsoft.com/office/officeart/2005/8/layout/pyramid1" loCatId="pyramid" qsTypeId="urn:microsoft.com/office/officeart/2005/8/quickstyle/simple1" qsCatId="simple" csTypeId="urn:microsoft.com/office/officeart/2005/8/colors/colorful4" csCatId="colorful" phldr="1"/>
      <dgm:spPr/>
    </dgm:pt>
    <dgm:pt modelId="{C0AB8529-A7F5-455F-8F21-78B2C279E3DA}">
      <dgm:prSet phldrT="[Texte]"/>
      <dgm:spPr/>
      <dgm:t>
        <a:bodyPr/>
        <a:lstStyle/>
        <a:p>
          <a:r>
            <a:rPr lang="fr-FR" dirty="0"/>
            <a:t>2 ans</a:t>
          </a:r>
        </a:p>
      </dgm:t>
    </dgm:pt>
    <dgm:pt modelId="{F098E251-6F7B-4DCB-9240-CE7D5FE62AFB}" type="parTrans" cxnId="{F3CB6744-3BB9-42B7-8B37-D22C3BCB8E45}">
      <dgm:prSet/>
      <dgm:spPr/>
      <dgm:t>
        <a:bodyPr/>
        <a:lstStyle/>
        <a:p>
          <a:endParaRPr lang="fr-FR"/>
        </a:p>
      </dgm:t>
    </dgm:pt>
    <dgm:pt modelId="{0550A838-B320-4B7D-8A4B-8578E4485A7D}" type="sibTrans" cxnId="{F3CB6744-3BB9-42B7-8B37-D22C3BCB8E45}">
      <dgm:prSet/>
      <dgm:spPr/>
      <dgm:t>
        <a:bodyPr/>
        <a:lstStyle/>
        <a:p>
          <a:endParaRPr lang="fr-FR"/>
        </a:p>
      </dgm:t>
    </dgm:pt>
    <dgm:pt modelId="{64CDCE5E-9117-44EB-A699-6D28A38F9C74}">
      <dgm:prSet phldrT="[Texte]"/>
      <dgm:spPr/>
      <dgm:t>
        <a:bodyPr/>
        <a:lstStyle/>
        <a:p>
          <a:r>
            <a:rPr lang="fr-FR" dirty="0"/>
            <a:t>5 ans</a:t>
          </a:r>
        </a:p>
      </dgm:t>
    </dgm:pt>
    <dgm:pt modelId="{95413BC1-2F3F-496A-ACA8-B01474AA9862}" type="parTrans" cxnId="{72B39D86-A441-40AE-A8F7-622804BAC70C}">
      <dgm:prSet/>
      <dgm:spPr/>
      <dgm:t>
        <a:bodyPr/>
        <a:lstStyle/>
        <a:p>
          <a:endParaRPr lang="fr-FR"/>
        </a:p>
      </dgm:t>
    </dgm:pt>
    <dgm:pt modelId="{F94ECAE7-E49C-431C-9EBC-28C3EC09A291}" type="sibTrans" cxnId="{72B39D86-A441-40AE-A8F7-622804BAC70C}">
      <dgm:prSet/>
      <dgm:spPr/>
      <dgm:t>
        <a:bodyPr/>
        <a:lstStyle/>
        <a:p>
          <a:endParaRPr lang="fr-FR"/>
        </a:p>
      </dgm:t>
    </dgm:pt>
    <dgm:pt modelId="{3A8BE25E-EA69-468F-9B92-3426CB2025A1}">
      <dgm:prSet phldrT="[Texte]"/>
      <dgm:spPr/>
      <dgm:t>
        <a:bodyPr/>
        <a:lstStyle/>
        <a:p>
          <a:r>
            <a:rPr lang="fr-FR" dirty="0"/>
            <a:t>6 ans</a:t>
          </a:r>
        </a:p>
      </dgm:t>
    </dgm:pt>
    <dgm:pt modelId="{BF95FDD4-B7C6-41A0-93D7-D1D2947F9C5D}" type="parTrans" cxnId="{58D531F8-BC0F-44A9-8884-06474F8E88E2}">
      <dgm:prSet/>
      <dgm:spPr/>
      <dgm:t>
        <a:bodyPr/>
        <a:lstStyle/>
        <a:p>
          <a:endParaRPr lang="fr-FR"/>
        </a:p>
      </dgm:t>
    </dgm:pt>
    <dgm:pt modelId="{FD738D6C-C2C2-410B-A586-55A0A677E6B6}" type="sibTrans" cxnId="{58D531F8-BC0F-44A9-8884-06474F8E88E2}">
      <dgm:prSet/>
      <dgm:spPr/>
      <dgm:t>
        <a:bodyPr/>
        <a:lstStyle/>
        <a:p>
          <a:endParaRPr lang="fr-FR"/>
        </a:p>
      </dgm:t>
    </dgm:pt>
    <dgm:pt modelId="{FF41EF26-0F50-4E69-93EE-5CEEAF7AD5C4}">
      <dgm:prSet phldrT="[Texte]"/>
      <dgm:spPr/>
      <dgm:t>
        <a:bodyPr/>
        <a:lstStyle/>
        <a:p>
          <a:r>
            <a:rPr lang="fr-FR" dirty="0"/>
            <a:t>10 ans</a:t>
          </a:r>
        </a:p>
      </dgm:t>
    </dgm:pt>
    <dgm:pt modelId="{28FAFB40-4D1C-419B-BB3C-E9EA3AC26FDB}" type="parTrans" cxnId="{A56FE70D-5FFB-42E4-89C1-63805811FD69}">
      <dgm:prSet/>
      <dgm:spPr/>
      <dgm:t>
        <a:bodyPr/>
        <a:lstStyle/>
        <a:p>
          <a:endParaRPr lang="fr-FR"/>
        </a:p>
      </dgm:t>
    </dgm:pt>
    <dgm:pt modelId="{D5A69D15-E05B-4EEE-BD77-B03530997F7F}" type="sibTrans" cxnId="{A56FE70D-5FFB-42E4-89C1-63805811FD69}">
      <dgm:prSet/>
      <dgm:spPr/>
      <dgm:t>
        <a:bodyPr/>
        <a:lstStyle/>
        <a:p>
          <a:endParaRPr lang="fr-FR"/>
        </a:p>
      </dgm:t>
    </dgm:pt>
    <dgm:pt modelId="{9A2ADBAE-8FB3-497F-BFDA-68F2967656AA}">
      <dgm:prSet phldrT="[Texte]"/>
      <dgm:spPr/>
      <dgm:t>
        <a:bodyPr/>
        <a:lstStyle/>
        <a:p>
          <a:r>
            <a:rPr lang="fr-FR" dirty="0"/>
            <a:t>Durée de vie de l’association</a:t>
          </a:r>
        </a:p>
      </dgm:t>
    </dgm:pt>
    <dgm:pt modelId="{37A7120F-C06F-4C6E-AC87-2801E3AE81EC}" type="parTrans" cxnId="{7E9F9289-32C4-43F8-A070-3607CCAD1A22}">
      <dgm:prSet/>
      <dgm:spPr/>
      <dgm:t>
        <a:bodyPr/>
        <a:lstStyle/>
        <a:p>
          <a:endParaRPr lang="fr-FR"/>
        </a:p>
      </dgm:t>
    </dgm:pt>
    <dgm:pt modelId="{22DE619F-AC5C-4C26-9AAB-F00DC8241B83}" type="sibTrans" cxnId="{7E9F9289-32C4-43F8-A070-3607CCAD1A22}">
      <dgm:prSet/>
      <dgm:spPr/>
      <dgm:t>
        <a:bodyPr/>
        <a:lstStyle/>
        <a:p>
          <a:endParaRPr lang="fr-FR"/>
        </a:p>
      </dgm:t>
    </dgm:pt>
    <dgm:pt modelId="{95ACCEDB-BE17-43C2-90A8-07F5B043449B}" type="pres">
      <dgm:prSet presAssocID="{2B061448-EE7D-4E70-90EF-9CAAED516BBF}" presName="Name0" presStyleCnt="0">
        <dgm:presLayoutVars>
          <dgm:dir/>
          <dgm:animLvl val="lvl"/>
          <dgm:resizeHandles val="exact"/>
        </dgm:presLayoutVars>
      </dgm:prSet>
      <dgm:spPr/>
    </dgm:pt>
    <dgm:pt modelId="{482DF0ED-E017-4166-825F-F25587D42E2F}" type="pres">
      <dgm:prSet presAssocID="{C0AB8529-A7F5-455F-8F21-78B2C279E3DA}" presName="Name8" presStyleCnt="0"/>
      <dgm:spPr/>
    </dgm:pt>
    <dgm:pt modelId="{39BB7855-18A0-4108-806A-1897623D9800}" type="pres">
      <dgm:prSet presAssocID="{C0AB8529-A7F5-455F-8F21-78B2C279E3DA}" presName="level" presStyleLbl="node1" presStyleIdx="0" presStyleCnt="5">
        <dgm:presLayoutVars>
          <dgm:chMax val="1"/>
          <dgm:bulletEnabled val="1"/>
        </dgm:presLayoutVars>
      </dgm:prSet>
      <dgm:spPr/>
    </dgm:pt>
    <dgm:pt modelId="{669252C8-46F0-424E-9DEA-3A2712B02665}" type="pres">
      <dgm:prSet presAssocID="{C0AB8529-A7F5-455F-8F21-78B2C279E3DA}" presName="levelTx" presStyleLbl="revTx" presStyleIdx="0" presStyleCnt="0">
        <dgm:presLayoutVars>
          <dgm:chMax val="1"/>
          <dgm:bulletEnabled val="1"/>
        </dgm:presLayoutVars>
      </dgm:prSet>
      <dgm:spPr/>
    </dgm:pt>
    <dgm:pt modelId="{E9E3FFC5-1FD2-4909-BCCE-232F39961FBB}" type="pres">
      <dgm:prSet presAssocID="{64CDCE5E-9117-44EB-A699-6D28A38F9C74}" presName="Name8" presStyleCnt="0"/>
      <dgm:spPr/>
    </dgm:pt>
    <dgm:pt modelId="{EFFC3CDA-2974-457E-8644-367D5DE3F6AC}" type="pres">
      <dgm:prSet presAssocID="{64CDCE5E-9117-44EB-A699-6D28A38F9C74}" presName="level" presStyleLbl="node1" presStyleIdx="1" presStyleCnt="5">
        <dgm:presLayoutVars>
          <dgm:chMax val="1"/>
          <dgm:bulletEnabled val="1"/>
        </dgm:presLayoutVars>
      </dgm:prSet>
      <dgm:spPr/>
    </dgm:pt>
    <dgm:pt modelId="{A1BA361D-B203-4807-A5A0-E81A42CEC575}" type="pres">
      <dgm:prSet presAssocID="{64CDCE5E-9117-44EB-A699-6D28A38F9C74}" presName="levelTx" presStyleLbl="revTx" presStyleIdx="0" presStyleCnt="0">
        <dgm:presLayoutVars>
          <dgm:chMax val="1"/>
          <dgm:bulletEnabled val="1"/>
        </dgm:presLayoutVars>
      </dgm:prSet>
      <dgm:spPr/>
    </dgm:pt>
    <dgm:pt modelId="{8C5F3061-7972-4EFB-AF3A-EE80252326D1}" type="pres">
      <dgm:prSet presAssocID="{3A8BE25E-EA69-468F-9B92-3426CB2025A1}" presName="Name8" presStyleCnt="0"/>
      <dgm:spPr/>
    </dgm:pt>
    <dgm:pt modelId="{A73391BE-0F9A-4E01-A2C0-FAE474782CE2}" type="pres">
      <dgm:prSet presAssocID="{3A8BE25E-EA69-468F-9B92-3426CB2025A1}" presName="level" presStyleLbl="node1" presStyleIdx="2" presStyleCnt="5">
        <dgm:presLayoutVars>
          <dgm:chMax val="1"/>
          <dgm:bulletEnabled val="1"/>
        </dgm:presLayoutVars>
      </dgm:prSet>
      <dgm:spPr/>
    </dgm:pt>
    <dgm:pt modelId="{15AC25AD-6174-4D18-9D4B-64FCA20CA201}" type="pres">
      <dgm:prSet presAssocID="{3A8BE25E-EA69-468F-9B92-3426CB2025A1}" presName="levelTx" presStyleLbl="revTx" presStyleIdx="0" presStyleCnt="0">
        <dgm:presLayoutVars>
          <dgm:chMax val="1"/>
          <dgm:bulletEnabled val="1"/>
        </dgm:presLayoutVars>
      </dgm:prSet>
      <dgm:spPr/>
    </dgm:pt>
    <dgm:pt modelId="{40693338-9FEF-4E21-9F3D-F93647CFE1A7}" type="pres">
      <dgm:prSet presAssocID="{FF41EF26-0F50-4E69-93EE-5CEEAF7AD5C4}" presName="Name8" presStyleCnt="0"/>
      <dgm:spPr/>
    </dgm:pt>
    <dgm:pt modelId="{42ECBF6D-E823-4F52-AAEE-D067AB185A3F}" type="pres">
      <dgm:prSet presAssocID="{FF41EF26-0F50-4E69-93EE-5CEEAF7AD5C4}" presName="level" presStyleLbl="node1" presStyleIdx="3" presStyleCnt="5">
        <dgm:presLayoutVars>
          <dgm:chMax val="1"/>
          <dgm:bulletEnabled val="1"/>
        </dgm:presLayoutVars>
      </dgm:prSet>
      <dgm:spPr/>
    </dgm:pt>
    <dgm:pt modelId="{73269D15-D581-49BD-AF9F-CBA7DE37D4FE}" type="pres">
      <dgm:prSet presAssocID="{FF41EF26-0F50-4E69-93EE-5CEEAF7AD5C4}" presName="levelTx" presStyleLbl="revTx" presStyleIdx="0" presStyleCnt="0">
        <dgm:presLayoutVars>
          <dgm:chMax val="1"/>
          <dgm:bulletEnabled val="1"/>
        </dgm:presLayoutVars>
      </dgm:prSet>
      <dgm:spPr/>
    </dgm:pt>
    <dgm:pt modelId="{49F6412A-1F44-4597-9A1E-A7D1B07B0655}" type="pres">
      <dgm:prSet presAssocID="{9A2ADBAE-8FB3-497F-BFDA-68F2967656AA}" presName="Name8" presStyleCnt="0"/>
      <dgm:spPr/>
    </dgm:pt>
    <dgm:pt modelId="{503EC15A-BEC5-4C16-9C81-96B323421785}" type="pres">
      <dgm:prSet presAssocID="{9A2ADBAE-8FB3-497F-BFDA-68F2967656AA}" presName="level" presStyleLbl="node1" presStyleIdx="4" presStyleCnt="5">
        <dgm:presLayoutVars>
          <dgm:chMax val="1"/>
          <dgm:bulletEnabled val="1"/>
        </dgm:presLayoutVars>
      </dgm:prSet>
      <dgm:spPr/>
    </dgm:pt>
    <dgm:pt modelId="{836F6FFB-995F-458C-A5E9-5900122881BD}" type="pres">
      <dgm:prSet presAssocID="{9A2ADBAE-8FB3-497F-BFDA-68F2967656AA}" presName="levelTx" presStyleLbl="revTx" presStyleIdx="0" presStyleCnt="0">
        <dgm:presLayoutVars>
          <dgm:chMax val="1"/>
          <dgm:bulletEnabled val="1"/>
        </dgm:presLayoutVars>
      </dgm:prSet>
      <dgm:spPr/>
    </dgm:pt>
  </dgm:ptLst>
  <dgm:cxnLst>
    <dgm:cxn modelId="{A56FE70D-5FFB-42E4-89C1-63805811FD69}" srcId="{2B061448-EE7D-4E70-90EF-9CAAED516BBF}" destId="{FF41EF26-0F50-4E69-93EE-5CEEAF7AD5C4}" srcOrd="3" destOrd="0" parTransId="{28FAFB40-4D1C-419B-BB3C-E9EA3AC26FDB}" sibTransId="{D5A69D15-E05B-4EEE-BD77-B03530997F7F}"/>
    <dgm:cxn modelId="{0C55142C-C3F8-4081-A80E-6A351BD5A92D}" type="presOf" srcId="{3A8BE25E-EA69-468F-9B92-3426CB2025A1}" destId="{A73391BE-0F9A-4E01-A2C0-FAE474782CE2}" srcOrd="0" destOrd="0" presId="urn:microsoft.com/office/officeart/2005/8/layout/pyramid1"/>
    <dgm:cxn modelId="{88912A34-A4DF-4569-8AAD-8F93BE70FEAB}" type="presOf" srcId="{9A2ADBAE-8FB3-497F-BFDA-68F2967656AA}" destId="{503EC15A-BEC5-4C16-9C81-96B323421785}" srcOrd="0" destOrd="0" presId="urn:microsoft.com/office/officeart/2005/8/layout/pyramid1"/>
    <dgm:cxn modelId="{BC009537-80B3-4FAA-9E3A-90F04FF9B52C}" type="presOf" srcId="{FF41EF26-0F50-4E69-93EE-5CEEAF7AD5C4}" destId="{42ECBF6D-E823-4F52-AAEE-D067AB185A3F}" srcOrd="0" destOrd="0" presId="urn:microsoft.com/office/officeart/2005/8/layout/pyramid1"/>
    <dgm:cxn modelId="{F3CB6744-3BB9-42B7-8B37-D22C3BCB8E45}" srcId="{2B061448-EE7D-4E70-90EF-9CAAED516BBF}" destId="{C0AB8529-A7F5-455F-8F21-78B2C279E3DA}" srcOrd="0" destOrd="0" parTransId="{F098E251-6F7B-4DCB-9240-CE7D5FE62AFB}" sibTransId="{0550A838-B320-4B7D-8A4B-8578E4485A7D}"/>
    <dgm:cxn modelId="{4E03126A-37AC-49E8-A57A-3268C4482D11}" type="presOf" srcId="{9A2ADBAE-8FB3-497F-BFDA-68F2967656AA}" destId="{836F6FFB-995F-458C-A5E9-5900122881BD}" srcOrd="1" destOrd="0" presId="urn:microsoft.com/office/officeart/2005/8/layout/pyramid1"/>
    <dgm:cxn modelId="{BE9D8E59-9A92-4F2C-AD3C-E3953D4A4A94}" type="presOf" srcId="{C0AB8529-A7F5-455F-8F21-78B2C279E3DA}" destId="{39BB7855-18A0-4108-806A-1897623D9800}" srcOrd="0" destOrd="0" presId="urn:microsoft.com/office/officeart/2005/8/layout/pyramid1"/>
    <dgm:cxn modelId="{56FCF784-FBE8-4393-BE04-94FE7D66CF03}" type="presOf" srcId="{64CDCE5E-9117-44EB-A699-6D28A38F9C74}" destId="{EFFC3CDA-2974-457E-8644-367D5DE3F6AC}" srcOrd="0" destOrd="0" presId="urn:microsoft.com/office/officeart/2005/8/layout/pyramid1"/>
    <dgm:cxn modelId="{72B39D86-A441-40AE-A8F7-622804BAC70C}" srcId="{2B061448-EE7D-4E70-90EF-9CAAED516BBF}" destId="{64CDCE5E-9117-44EB-A699-6D28A38F9C74}" srcOrd="1" destOrd="0" parTransId="{95413BC1-2F3F-496A-ACA8-B01474AA9862}" sibTransId="{F94ECAE7-E49C-431C-9EBC-28C3EC09A291}"/>
    <dgm:cxn modelId="{7E9F9289-32C4-43F8-A070-3607CCAD1A22}" srcId="{2B061448-EE7D-4E70-90EF-9CAAED516BBF}" destId="{9A2ADBAE-8FB3-497F-BFDA-68F2967656AA}" srcOrd="4" destOrd="0" parTransId="{37A7120F-C06F-4C6E-AC87-2801E3AE81EC}" sibTransId="{22DE619F-AC5C-4C26-9AAB-F00DC8241B83}"/>
    <dgm:cxn modelId="{11950B8B-6898-45C1-9DE0-410154C34784}" type="presOf" srcId="{C0AB8529-A7F5-455F-8F21-78B2C279E3DA}" destId="{669252C8-46F0-424E-9DEA-3A2712B02665}" srcOrd="1" destOrd="0" presId="urn:microsoft.com/office/officeart/2005/8/layout/pyramid1"/>
    <dgm:cxn modelId="{AE4A329E-F65B-479C-BC6E-8455DF15A86A}" type="presOf" srcId="{2B061448-EE7D-4E70-90EF-9CAAED516BBF}" destId="{95ACCEDB-BE17-43C2-90A8-07F5B043449B}" srcOrd="0" destOrd="0" presId="urn:microsoft.com/office/officeart/2005/8/layout/pyramid1"/>
    <dgm:cxn modelId="{E53800AF-926C-4528-B7C2-E5DDC5512102}" type="presOf" srcId="{3A8BE25E-EA69-468F-9B92-3426CB2025A1}" destId="{15AC25AD-6174-4D18-9D4B-64FCA20CA201}" srcOrd="1" destOrd="0" presId="urn:microsoft.com/office/officeart/2005/8/layout/pyramid1"/>
    <dgm:cxn modelId="{33FF73D1-E020-4D37-BBB5-85EA2401E0DD}" type="presOf" srcId="{FF41EF26-0F50-4E69-93EE-5CEEAF7AD5C4}" destId="{73269D15-D581-49BD-AF9F-CBA7DE37D4FE}" srcOrd="1" destOrd="0" presId="urn:microsoft.com/office/officeart/2005/8/layout/pyramid1"/>
    <dgm:cxn modelId="{4B055DD8-E1AE-41E5-B27E-05D001087363}" type="presOf" srcId="{64CDCE5E-9117-44EB-A699-6D28A38F9C74}" destId="{A1BA361D-B203-4807-A5A0-E81A42CEC575}" srcOrd="1" destOrd="0" presId="urn:microsoft.com/office/officeart/2005/8/layout/pyramid1"/>
    <dgm:cxn modelId="{58D531F8-BC0F-44A9-8884-06474F8E88E2}" srcId="{2B061448-EE7D-4E70-90EF-9CAAED516BBF}" destId="{3A8BE25E-EA69-468F-9B92-3426CB2025A1}" srcOrd="2" destOrd="0" parTransId="{BF95FDD4-B7C6-41A0-93D7-D1D2947F9C5D}" sibTransId="{FD738D6C-C2C2-410B-A586-55A0A677E6B6}"/>
    <dgm:cxn modelId="{2D863296-4EB5-4E06-81CE-12E8FCAB1EAC}" type="presParOf" srcId="{95ACCEDB-BE17-43C2-90A8-07F5B043449B}" destId="{482DF0ED-E017-4166-825F-F25587D42E2F}" srcOrd="0" destOrd="0" presId="urn:microsoft.com/office/officeart/2005/8/layout/pyramid1"/>
    <dgm:cxn modelId="{876BB54A-BA3B-42D4-A19C-BDAE6ABC1758}" type="presParOf" srcId="{482DF0ED-E017-4166-825F-F25587D42E2F}" destId="{39BB7855-18A0-4108-806A-1897623D9800}" srcOrd="0" destOrd="0" presId="urn:microsoft.com/office/officeart/2005/8/layout/pyramid1"/>
    <dgm:cxn modelId="{CD1A9B2D-DDE0-430F-B3B1-E46E4A552771}" type="presParOf" srcId="{482DF0ED-E017-4166-825F-F25587D42E2F}" destId="{669252C8-46F0-424E-9DEA-3A2712B02665}" srcOrd="1" destOrd="0" presId="urn:microsoft.com/office/officeart/2005/8/layout/pyramid1"/>
    <dgm:cxn modelId="{CC57D3B8-C3D4-42C5-AFF2-0480D6E666EB}" type="presParOf" srcId="{95ACCEDB-BE17-43C2-90A8-07F5B043449B}" destId="{E9E3FFC5-1FD2-4909-BCCE-232F39961FBB}" srcOrd="1" destOrd="0" presId="urn:microsoft.com/office/officeart/2005/8/layout/pyramid1"/>
    <dgm:cxn modelId="{D8D85F04-A606-4DB5-A75A-2D9011C7B120}" type="presParOf" srcId="{E9E3FFC5-1FD2-4909-BCCE-232F39961FBB}" destId="{EFFC3CDA-2974-457E-8644-367D5DE3F6AC}" srcOrd="0" destOrd="0" presId="urn:microsoft.com/office/officeart/2005/8/layout/pyramid1"/>
    <dgm:cxn modelId="{DA851EC9-0466-48E2-A986-68EF90CDA35D}" type="presParOf" srcId="{E9E3FFC5-1FD2-4909-BCCE-232F39961FBB}" destId="{A1BA361D-B203-4807-A5A0-E81A42CEC575}" srcOrd="1" destOrd="0" presId="urn:microsoft.com/office/officeart/2005/8/layout/pyramid1"/>
    <dgm:cxn modelId="{B633A99D-5D35-426B-A438-6CB3E00B8919}" type="presParOf" srcId="{95ACCEDB-BE17-43C2-90A8-07F5B043449B}" destId="{8C5F3061-7972-4EFB-AF3A-EE80252326D1}" srcOrd="2" destOrd="0" presId="urn:microsoft.com/office/officeart/2005/8/layout/pyramid1"/>
    <dgm:cxn modelId="{265E8A98-019E-4DF0-8019-55FA232BBE96}" type="presParOf" srcId="{8C5F3061-7972-4EFB-AF3A-EE80252326D1}" destId="{A73391BE-0F9A-4E01-A2C0-FAE474782CE2}" srcOrd="0" destOrd="0" presId="urn:microsoft.com/office/officeart/2005/8/layout/pyramid1"/>
    <dgm:cxn modelId="{DC23478B-77C0-4EF8-978D-7432D899C2DE}" type="presParOf" srcId="{8C5F3061-7972-4EFB-AF3A-EE80252326D1}" destId="{15AC25AD-6174-4D18-9D4B-64FCA20CA201}" srcOrd="1" destOrd="0" presId="urn:microsoft.com/office/officeart/2005/8/layout/pyramid1"/>
    <dgm:cxn modelId="{9C16868F-FAFB-4CDB-A3DB-34C15934C645}" type="presParOf" srcId="{95ACCEDB-BE17-43C2-90A8-07F5B043449B}" destId="{40693338-9FEF-4E21-9F3D-F93647CFE1A7}" srcOrd="3" destOrd="0" presId="urn:microsoft.com/office/officeart/2005/8/layout/pyramid1"/>
    <dgm:cxn modelId="{15898A35-B634-4E01-8829-F39D3DD0E391}" type="presParOf" srcId="{40693338-9FEF-4E21-9F3D-F93647CFE1A7}" destId="{42ECBF6D-E823-4F52-AAEE-D067AB185A3F}" srcOrd="0" destOrd="0" presId="urn:microsoft.com/office/officeart/2005/8/layout/pyramid1"/>
    <dgm:cxn modelId="{C218137F-AFCC-4670-AAFC-4FCC13B51A13}" type="presParOf" srcId="{40693338-9FEF-4E21-9F3D-F93647CFE1A7}" destId="{73269D15-D581-49BD-AF9F-CBA7DE37D4FE}" srcOrd="1" destOrd="0" presId="urn:microsoft.com/office/officeart/2005/8/layout/pyramid1"/>
    <dgm:cxn modelId="{34AC2B79-4822-44ED-A856-4AD838B8DD0F}" type="presParOf" srcId="{95ACCEDB-BE17-43C2-90A8-07F5B043449B}" destId="{49F6412A-1F44-4597-9A1E-A7D1B07B0655}" srcOrd="4" destOrd="0" presId="urn:microsoft.com/office/officeart/2005/8/layout/pyramid1"/>
    <dgm:cxn modelId="{6E4035CB-1E90-412C-A8A8-8178632E5B27}" type="presParOf" srcId="{49F6412A-1F44-4597-9A1E-A7D1B07B0655}" destId="{503EC15A-BEC5-4C16-9C81-96B323421785}" srcOrd="0" destOrd="0" presId="urn:microsoft.com/office/officeart/2005/8/layout/pyramid1"/>
    <dgm:cxn modelId="{6E0A0F4A-ABCF-434D-85B8-118462A18355}" type="presParOf" srcId="{49F6412A-1F44-4597-9A1E-A7D1B07B0655}" destId="{836F6FFB-995F-458C-A5E9-5900122881B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04157A-BA07-4EEC-8D0B-5BBC45A72FC5}" type="doc">
      <dgm:prSet loTypeId="urn:microsoft.com/office/officeart/2005/8/layout/hList7" loCatId="picture" qsTypeId="urn:microsoft.com/office/officeart/2005/8/quickstyle/simple1" qsCatId="simple" csTypeId="urn:microsoft.com/office/officeart/2005/8/colors/colorful3" csCatId="colorful" phldr="1"/>
      <dgm:spPr/>
    </dgm:pt>
    <dgm:pt modelId="{00B35083-4589-4750-8BFC-7D4C0000B157}">
      <dgm:prSet phldrT="[Texte]"/>
      <dgm:spPr/>
      <dgm:t>
        <a:bodyPr/>
        <a:lstStyle/>
        <a:p>
          <a:r>
            <a:rPr lang="fr-FR" dirty="0"/>
            <a:t>Gérer la correspondance de l’association</a:t>
          </a:r>
        </a:p>
      </dgm:t>
    </dgm:pt>
    <dgm:pt modelId="{B8252F69-4741-42C1-868B-E29B0DCE379B}" type="parTrans" cxnId="{5F6FB3DA-17E5-44EC-BA35-C0BC89F5D89B}">
      <dgm:prSet/>
      <dgm:spPr/>
      <dgm:t>
        <a:bodyPr/>
        <a:lstStyle/>
        <a:p>
          <a:endParaRPr lang="fr-FR"/>
        </a:p>
      </dgm:t>
    </dgm:pt>
    <dgm:pt modelId="{7D3D80EA-D5DA-4782-81CA-8A2937FFE60C}" type="sibTrans" cxnId="{5F6FB3DA-17E5-44EC-BA35-C0BC89F5D89B}">
      <dgm:prSet/>
      <dgm:spPr/>
      <dgm:t>
        <a:bodyPr/>
        <a:lstStyle/>
        <a:p>
          <a:endParaRPr lang="fr-FR"/>
        </a:p>
      </dgm:t>
    </dgm:pt>
    <dgm:pt modelId="{ECA45ABE-546D-4328-838A-BED2EC654A66}">
      <dgm:prSet phldrT="[Texte]"/>
      <dgm:spPr/>
      <dgm:t>
        <a:bodyPr/>
        <a:lstStyle/>
        <a:p>
          <a:r>
            <a:rPr lang="fr-FR" dirty="0"/>
            <a:t>Participe à la planification et à l’organisation des activités de l’Apel</a:t>
          </a:r>
        </a:p>
      </dgm:t>
    </dgm:pt>
    <dgm:pt modelId="{4AB25454-D810-4681-8ED8-EF03262D16CF}" type="parTrans" cxnId="{D0BE30BF-B61D-4469-9701-B7E27CAE7E7F}">
      <dgm:prSet/>
      <dgm:spPr/>
      <dgm:t>
        <a:bodyPr/>
        <a:lstStyle/>
        <a:p>
          <a:endParaRPr lang="fr-FR"/>
        </a:p>
      </dgm:t>
    </dgm:pt>
    <dgm:pt modelId="{0648CBC8-FE66-4810-BF9B-8CCDE9EB8EAD}" type="sibTrans" cxnId="{D0BE30BF-B61D-4469-9701-B7E27CAE7E7F}">
      <dgm:prSet/>
      <dgm:spPr/>
      <dgm:t>
        <a:bodyPr/>
        <a:lstStyle/>
        <a:p>
          <a:endParaRPr lang="fr-FR"/>
        </a:p>
      </dgm:t>
    </dgm:pt>
    <dgm:pt modelId="{DB022B49-5878-4BE0-A255-B71B04A36F9A}">
      <dgm:prSet phldrT="[Texte]"/>
      <dgm:spPr/>
      <dgm:t>
        <a:bodyPr/>
        <a:lstStyle/>
        <a:p>
          <a:r>
            <a:rPr lang="fr-FR" dirty="0"/>
            <a:t>Organiser les réunions</a:t>
          </a:r>
        </a:p>
      </dgm:t>
    </dgm:pt>
    <dgm:pt modelId="{BA619B44-E88D-451B-BA0E-95AF5BCF7B2F}" type="parTrans" cxnId="{40734313-EC44-433B-AB2A-ABF876CAF692}">
      <dgm:prSet/>
      <dgm:spPr/>
      <dgm:t>
        <a:bodyPr/>
        <a:lstStyle/>
        <a:p>
          <a:endParaRPr lang="fr-FR"/>
        </a:p>
      </dgm:t>
    </dgm:pt>
    <dgm:pt modelId="{47207A56-C4F7-477E-9395-2708CEEA32B6}" type="sibTrans" cxnId="{40734313-EC44-433B-AB2A-ABF876CAF692}">
      <dgm:prSet/>
      <dgm:spPr/>
      <dgm:t>
        <a:bodyPr/>
        <a:lstStyle/>
        <a:p>
          <a:endParaRPr lang="fr-FR"/>
        </a:p>
      </dgm:t>
    </dgm:pt>
    <dgm:pt modelId="{23DD478E-9285-4183-9C0E-D0F80DB10343}">
      <dgm:prSet/>
      <dgm:spPr/>
      <dgm:t>
        <a:bodyPr/>
        <a:lstStyle/>
        <a:p>
          <a:r>
            <a:rPr lang="fr-FR" dirty="0"/>
            <a:t>Archiver et classer les documents</a:t>
          </a:r>
        </a:p>
      </dgm:t>
    </dgm:pt>
    <dgm:pt modelId="{66C37563-FEF0-4003-9EBF-18D154711622}" type="parTrans" cxnId="{E5A60CE3-E809-4F5E-B8DC-2940135E2386}">
      <dgm:prSet/>
      <dgm:spPr/>
      <dgm:t>
        <a:bodyPr/>
        <a:lstStyle/>
        <a:p>
          <a:endParaRPr lang="fr-FR"/>
        </a:p>
      </dgm:t>
    </dgm:pt>
    <dgm:pt modelId="{B019F99F-C2EF-47E0-B8DD-6692EEF2C78B}" type="sibTrans" cxnId="{E5A60CE3-E809-4F5E-B8DC-2940135E2386}">
      <dgm:prSet/>
      <dgm:spPr/>
      <dgm:t>
        <a:bodyPr/>
        <a:lstStyle/>
        <a:p>
          <a:endParaRPr lang="fr-FR"/>
        </a:p>
      </dgm:t>
    </dgm:pt>
    <dgm:pt modelId="{B1F9EDDE-2CC9-4033-A9E9-D53FD5F9B198}">
      <dgm:prSet/>
      <dgm:spPr/>
      <dgm:t>
        <a:bodyPr/>
        <a:lstStyle/>
        <a:p>
          <a:r>
            <a:rPr lang="fr-FR" dirty="0"/>
            <a:t>Communiquer</a:t>
          </a:r>
        </a:p>
      </dgm:t>
    </dgm:pt>
    <dgm:pt modelId="{1E09B22B-5DBD-40AE-BC03-6C2CBCC2D3AF}" type="parTrans" cxnId="{EF04C459-EC1B-44A1-B049-D33807D2DC03}">
      <dgm:prSet/>
      <dgm:spPr/>
      <dgm:t>
        <a:bodyPr/>
        <a:lstStyle/>
        <a:p>
          <a:endParaRPr lang="fr-FR"/>
        </a:p>
      </dgm:t>
    </dgm:pt>
    <dgm:pt modelId="{40CC9F5D-6F2A-4A2F-8B83-1A9CE67CB9AD}" type="sibTrans" cxnId="{EF04C459-EC1B-44A1-B049-D33807D2DC03}">
      <dgm:prSet/>
      <dgm:spPr/>
      <dgm:t>
        <a:bodyPr/>
        <a:lstStyle/>
        <a:p>
          <a:endParaRPr lang="fr-FR"/>
        </a:p>
      </dgm:t>
    </dgm:pt>
    <dgm:pt modelId="{E3018F69-D77F-4FB5-BA69-929E604A2BF2}">
      <dgm:prSet/>
      <dgm:spPr/>
      <dgm:t>
        <a:bodyPr/>
        <a:lstStyle/>
        <a:p>
          <a:r>
            <a:rPr lang="fr-FR" dirty="0"/>
            <a:t>Veiller au respect des obligations statutaires</a:t>
          </a:r>
        </a:p>
      </dgm:t>
    </dgm:pt>
    <dgm:pt modelId="{62939845-B83A-418C-A149-7C3FE63C007F}" type="parTrans" cxnId="{99CC7DC3-DB0D-47E4-A51C-3EFEE3961999}">
      <dgm:prSet/>
      <dgm:spPr/>
      <dgm:t>
        <a:bodyPr/>
        <a:lstStyle/>
        <a:p>
          <a:endParaRPr lang="fr-FR"/>
        </a:p>
      </dgm:t>
    </dgm:pt>
    <dgm:pt modelId="{D7E00E7C-78DF-45C2-88EA-C5F653428FA8}" type="sibTrans" cxnId="{99CC7DC3-DB0D-47E4-A51C-3EFEE3961999}">
      <dgm:prSet/>
      <dgm:spPr/>
      <dgm:t>
        <a:bodyPr/>
        <a:lstStyle/>
        <a:p>
          <a:endParaRPr lang="fr-FR"/>
        </a:p>
      </dgm:t>
    </dgm:pt>
    <dgm:pt modelId="{29E3633E-3ED3-489E-B346-250AD7CC957A}" type="pres">
      <dgm:prSet presAssocID="{5F04157A-BA07-4EEC-8D0B-5BBC45A72FC5}" presName="Name0" presStyleCnt="0">
        <dgm:presLayoutVars>
          <dgm:dir/>
          <dgm:resizeHandles val="exact"/>
        </dgm:presLayoutVars>
      </dgm:prSet>
      <dgm:spPr/>
    </dgm:pt>
    <dgm:pt modelId="{49E73007-4D19-42BD-A0B3-69260E9C85BD}" type="pres">
      <dgm:prSet presAssocID="{5F04157A-BA07-4EEC-8D0B-5BBC45A72FC5}" presName="fgShape" presStyleLbl="fgShp" presStyleIdx="0" presStyleCnt="1"/>
      <dgm:spPr>
        <a:prstGeom prst="leftRightArrow">
          <a:avLst/>
        </a:prstGeom>
      </dgm:spPr>
    </dgm:pt>
    <dgm:pt modelId="{3CD9D565-4639-4630-B3CA-90362A66EE11}" type="pres">
      <dgm:prSet presAssocID="{5F04157A-BA07-4EEC-8D0B-5BBC45A72FC5}" presName="linComp" presStyleCnt="0"/>
      <dgm:spPr/>
    </dgm:pt>
    <dgm:pt modelId="{85EAC82C-F579-425D-8D13-1CA4E579B131}" type="pres">
      <dgm:prSet presAssocID="{00B35083-4589-4750-8BFC-7D4C0000B157}" presName="compNode" presStyleCnt="0"/>
      <dgm:spPr/>
    </dgm:pt>
    <dgm:pt modelId="{873F2847-857E-497E-B06A-012651929A32}" type="pres">
      <dgm:prSet presAssocID="{00B35083-4589-4750-8BFC-7D4C0000B157}" presName="bkgdShape" presStyleLbl="node1" presStyleIdx="0" presStyleCnt="6"/>
      <dgm:spPr/>
    </dgm:pt>
    <dgm:pt modelId="{729D7C51-EF30-4AAE-AE35-F735F6569EA3}" type="pres">
      <dgm:prSet presAssocID="{00B35083-4589-4750-8BFC-7D4C0000B157}" presName="nodeTx" presStyleLbl="node1" presStyleIdx="0" presStyleCnt="6">
        <dgm:presLayoutVars>
          <dgm:bulletEnabled val="1"/>
        </dgm:presLayoutVars>
      </dgm:prSet>
      <dgm:spPr/>
    </dgm:pt>
    <dgm:pt modelId="{E828BB4F-132A-41EA-9412-7E615E004196}" type="pres">
      <dgm:prSet presAssocID="{00B35083-4589-4750-8BFC-7D4C0000B157}" presName="invisiNode" presStyleLbl="node1" presStyleIdx="0" presStyleCnt="6"/>
      <dgm:spPr/>
    </dgm:pt>
    <dgm:pt modelId="{A1602393-C65C-4747-9F82-2722C0974561}" type="pres">
      <dgm:prSet presAssocID="{00B35083-4589-4750-8BFC-7D4C0000B157}"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3A4FDBD-AA51-4E34-AB1F-C65B3F0D4857}" type="pres">
      <dgm:prSet presAssocID="{7D3D80EA-D5DA-4782-81CA-8A2937FFE60C}" presName="sibTrans" presStyleLbl="sibTrans2D1" presStyleIdx="0" presStyleCnt="0"/>
      <dgm:spPr/>
    </dgm:pt>
    <dgm:pt modelId="{DB373798-B431-4DCC-A935-4081BC779FA9}" type="pres">
      <dgm:prSet presAssocID="{DB022B49-5878-4BE0-A255-B71B04A36F9A}" presName="compNode" presStyleCnt="0"/>
      <dgm:spPr/>
    </dgm:pt>
    <dgm:pt modelId="{68393D65-C1B6-4AD9-B78A-CA89039300B3}" type="pres">
      <dgm:prSet presAssocID="{DB022B49-5878-4BE0-A255-B71B04A36F9A}" presName="bkgdShape" presStyleLbl="node1" presStyleIdx="1" presStyleCnt="6"/>
      <dgm:spPr/>
    </dgm:pt>
    <dgm:pt modelId="{B2B66F27-6A58-4079-9B37-1508AC3132B6}" type="pres">
      <dgm:prSet presAssocID="{DB022B49-5878-4BE0-A255-B71B04A36F9A}" presName="nodeTx" presStyleLbl="node1" presStyleIdx="1" presStyleCnt="6">
        <dgm:presLayoutVars>
          <dgm:bulletEnabled val="1"/>
        </dgm:presLayoutVars>
      </dgm:prSet>
      <dgm:spPr/>
    </dgm:pt>
    <dgm:pt modelId="{7145CC47-B362-4E3D-AABB-5E48F724B330}" type="pres">
      <dgm:prSet presAssocID="{DB022B49-5878-4BE0-A255-B71B04A36F9A}" presName="invisiNode" presStyleLbl="node1" presStyleIdx="1" presStyleCnt="6"/>
      <dgm:spPr/>
    </dgm:pt>
    <dgm:pt modelId="{00D2449A-4FEC-4C47-A2E2-3A89C4C016C2}" type="pres">
      <dgm:prSet presAssocID="{DB022B49-5878-4BE0-A255-B71B04A36F9A}"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BF38810B-BED0-47CE-88FF-3E5BB2E6D431}" type="pres">
      <dgm:prSet presAssocID="{47207A56-C4F7-477E-9395-2708CEEA32B6}" presName="sibTrans" presStyleLbl="sibTrans2D1" presStyleIdx="0" presStyleCnt="0"/>
      <dgm:spPr/>
    </dgm:pt>
    <dgm:pt modelId="{461B43FA-CE84-45A5-A326-4BA3BACDF464}" type="pres">
      <dgm:prSet presAssocID="{E3018F69-D77F-4FB5-BA69-929E604A2BF2}" presName="compNode" presStyleCnt="0"/>
      <dgm:spPr/>
    </dgm:pt>
    <dgm:pt modelId="{A1A35457-231B-4434-89C8-6C2DF8A9C9F3}" type="pres">
      <dgm:prSet presAssocID="{E3018F69-D77F-4FB5-BA69-929E604A2BF2}" presName="bkgdShape" presStyleLbl="node1" presStyleIdx="2" presStyleCnt="6"/>
      <dgm:spPr/>
    </dgm:pt>
    <dgm:pt modelId="{A190E024-1AA6-4367-9DC0-C274ECEA5DC3}" type="pres">
      <dgm:prSet presAssocID="{E3018F69-D77F-4FB5-BA69-929E604A2BF2}" presName="nodeTx" presStyleLbl="node1" presStyleIdx="2" presStyleCnt="6">
        <dgm:presLayoutVars>
          <dgm:bulletEnabled val="1"/>
        </dgm:presLayoutVars>
      </dgm:prSet>
      <dgm:spPr/>
    </dgm:pt>
    <dgm:pt modelId="{DACF3085-529F-4BF1-B1CB-01101B2B386A}" type="pres">
      <dgm:prSet presAssocID="{E3018F69-D77F-4FB5-BA69-929E604A2BF2}" presName="invisiNode" presStyleLbl="node1" presStyleIdx="2" presStyleCnt="6"/>
      <dgm:spPr/>
    </dgm:pt>
    <dgm:pt modelId="{0C6BE605-B9DC-40A8-B2D5-14D4FF622797}" type="pres">
      <dgm:prSet presAssocID="{E3018F69-D77F-4FB5-BA69-929E604A2BF2}"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E93607BD-DC1B-466A-A216-8D7B5E3AD72E}" type="pres">
      <dgm:prSet presAssocID="{D7E00E7C-78DF-45C2-88EA-C5F653428FA8}" presName="sibTrans" presStyleLbl="sibTrans2D1" presStyleIdx="0" presStyleCnt="0"/>
      <dgm:spPr/>
    </dgm:pt>
    <dgm:pt modelId="{8F3631BF-4D36-49A5-8C11-76400685A1E8}" type="pres">
      <dgm:prSet presAssocID="{ECA45ABE-546D-4328-838A-BED2EC654A66}" presName="compNode" presStyleCnt="0"/>
      <dgm:spPr/>
    </dgm:pt>
    <dgm:pt modelId="{DB49DAA5-5125-4927-A4B6-58CAA17D90C5}" type="pres">
      <dgm:prSet presAssocID="{ECA45ABE-546D-4328-838A-BED2EC654A66}" presName="bkgdShape" presStyleLbl="node1" presStyleIdx="3" presStyleCnt="6"/>
      <dgm:spPr/>
    </dgm:pt>
    <dgm:pt modelId="{EB4E4138-801B-43A3-912B-924C10EDA11E}" type="pres">
      <dgm:prSet presAssocID="{ECA45ABE-546D-4328-838A-BED2EC654A66}" presName="nodeTx" presStyleLbl="node1" presStyleIdx="3" presStyleCnt="6">
        <dgm:presLayoutVars>
          <dgm:bulletEnabled val="1"/>
        </dgm:presLayoutVars>
      </dgm:prSet>
      <dgm:spPr/>
    </dgm:pt>
    <dgm:pt modelId="{25883683-8FE9-497F-8189-BF1A2653B695}" type="pres">
      <dgm:prSet presAssocID="{ECA45ABE-546D-4328-838A-BED2EC654A66}" presName="invisiNode" presStyleLbl="node1" presStyleIdx="3" presStyleCnt="6"/>
      <dgm:spPr/>
    </dgm:pt>
    <dgm:pt modelId="{74EFB211-F53C-4BE4-B08B-7A78472752DD}" type="pres">
      <dgm:prSet presAssocID="{ECA45ABE-546D-4328-838A-BED2EC654A66}"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dgm:spPr>
    </dgm:pt>
    <dgm:pt modelId="{34B2380C-4D29-4A29-9FD6-9F3B13C667DC}" type="pres">
      <dgm:prSet presAssocID="{0648CBC8-FE66-4810-BF9B-8CCDE9EB8EAD}" presName="sibTrans" presStyleLbl="sibTrans2D1" presStyleIdx="0" presStyleCnt="0"/>
      <dgm:spPr/>
    </dgm:pt>
    <dgm:pt modelId="{8E8F3D68-ECD5-4AFE-A1AF-75AC29AAC03D}" type="pres">
      <dgm:prSet presAssocID="{B1F9EDDE-2CC9-4033-A9E9-D53FD5F9B198}" presName="compNode" presStyleCnt="0"/>
      <dgm:spPr/>
    </dgm:pt>
    <dgm:pt modelId="{8BD2CCB8-C1D6-48CE-ADDD-4213E36A37B4}" type="pres">
      <dgm:prSet presAssocID="{B1F9EDDE-2CC9-4033-A9E9-D53FD5F9B198}" presName="bkgdShape" presStyleLbl="node1" presStyleIdx="4" presStyleCnt="6"/>
      <dgm:spPr/>
    </dgm:pt>
    <dgm:pt modelId="{239CC8EB-9B65-402B-8656-2A94E0E282C2}" type="pres">
      <dgm:prSet presAssocID="{B1F9EDDE-2CC9-4033-A9E9-D53FD5F9B198}" presName="nodeTx" presStyleLbl="node1" presStyleIdx="4" presStyleCnt="6">
        <dgm:presLayoutVars>
          <dgm:bulletEnabled val="1"/>
        </dgm:presLayoutVars>
      </dgm:prSet>
      <dgm:spPr/>
    </dgm:pt>
    <dgm:pt modelId="{39D1125B-4047-4D94-A196-EC1044EB4B36}" type="pres">
      <dgm:prSet presAssocID="{B1F9EDDE-2CC9-4033-A9E9-D53FD5F9B198}" presName="invisiNode" presStyleLbl="node1" presStyleIdx="4" presStyleCnt="6"/>
      <dgm:spPr/>
    </dgm:pt>
    <dgm:pt modelId="{67ED4CAD-96FE-4722-9249-EB69DA46C2A6}" type="pres">
      <dgm:prSet presAssocID="{B1F9EDDE-2CC9-4033-A9E9-D53FD5F9B198}"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16000" r="-16000"/>
          </a:stretch>
        </a:blipFill>
      </dgm:spPr>
    </dgm:pt>
    <dgm:pt modelId="{D2AD8D95-6005-486A-ABEF-51D84F0EB1D9}" type="pres">
      <dgm:prSet presAssocID="{40CC9F5D-6F2A-4A2F-8B83-1A9CE67CB9AD}" presName="sibTrans" presStyleLbl="sibTrans2D1" presStyleIdx="0" presStyleCnt="0"/>
      <dgm:spPr/>
    </dgm:pt>
    <dgm:pt modelId="{7C30B64F-BC3F-4584-8270-0F56C2222205}" type="pres">
      <dgm:prSet presAssocID="{23DD478E-9285-4183-9C0E-D0F80DB10343}" presName="compNode" presStyleCnt="0"/>
      <dgm:spPr/>
    </dgm:pt>
    <dgm:pt modelId="{2A4496EE-449B-43ED-87D0-25231A8C489E}" type="pres">
      <dgm:prSet presAssocID="{23DD478E-9285-4183-9C0E-D0F80DB10343}" presName="bkgdShape" presStyleLbl="node1" presStyleIdx="5" presStyleCnt="6"/>
      <dgm:spPr/>
    </dgm:pt>
    <dgm:pt modelId="{D580EA85-7434-4547-B44B-A4A2C24A382D}" type="pres">
      <dgm:prSet presAssocID="{23DD478E-9285-4183-9C0E-D0F80DB10343}" presName="nodeTx" presStyleLbl="node1" presStyleIdx="5" presStyleCnt="6">
        <dgm:presLayoutVars>
          <dgm:bulletEnabled val="1"/>
        </dgm:presLayoutVars>
      </dgm:prSet>
      <dgm:spPr/>
    </dgm:pt>
    <dgm:pt modelId="{6DBCFB3D-06B7-4C7E-BAC1-202D2E1CB266}" type="pres">
      <dgm:prSet presAssocID="{23DD478E-9285-4183-9C0E-D0F80DB10343}" presName="invisiNode" presStyleLbl="node1" presStyleIdx="5" presStyleCnt="6"/>
      <dgm:spPr/>
    </dgm:pt>
    <dgm:pt modelId="{C5C5BBFF-1CE1-4B77-B92F-772AECEEF7A4}" type="pres">
      <dgm:prSet presAssocID="{23DD478E-9285-4183-9C0E-D0F80DB10343}"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Lst>
  <dgm:cxnLst>
    <dgm:cxn modelId="{704AB20E-A031-483F-A089-5E29FC6AD80D}" type="presOf" srcId="{ECA45ABE-546D-4328-838A-BED2EC654A66}" destId="{EB4E4138-801B-43A3-912B-924C10EDA11E}" srcOrd="1" destOrd="0" presId="urn:microsoft.com/office/officeart/2005/8/layout/hList7"/>
    <dgm:cxn modelId="{40734313-EC44-433B-AB2A-ABF876CAF692}" srcId="{5F04157A-BA07-4EEC-8D0B-5BBC45A72FC5}" destId="{DB022B49-5878-4BE0-A255-B71B04A36F9A}" srcOrd="1" destOrd="0" parTransId="{BA619B44-E88D-451B-BA0E-95AF5BCF7B2F}" sibTransId="{47207A56-C4F7-477E-9395-2708CEEA32B6}"/>
    <dgm:cxn modelId="{8EC19B1B-43CF-4E73-975D-7B71B0F076A4}" type="presOf" srcId="{E3018F69-D77F-4FB5-BA69-929E604A2BF2}" destId="{A1A35457-231B-4434-89C8-6C2DF8A9C9F3}" srcOrd="0" destOrd="0" presId="urn:microsoft.com/office/officeart/2005/8/layout/hList7"/>
    <dgm:cxn modelId="{EE58411C-8B53-40C0-BFD2-1A988790BE92}" type="presOf" srcId="{00B35083-4589-4750-8BFC-7D4C0000B157}" destId="{873F2847-857E-497E-B06A-012651929A32}" srcOrd="0" destOrd="0" presId="urn:microsoft.com/office/officeart/2005/8/layout/hList7"/>
    <dgm:cxn modelId="{F16CF228-A972-4501-AD4B-3A238BF52773}" type="presOf" srcId="{5F04157A-BA07-4EEC-8D0B-5BBC45A72FC5}" destId="{29E3633E-3ED3-489E-B346-250AD7CC957A}" srcOrd="0" destOrd="0" presId="urn:microsoft.com/office/officeart/2005/8/layout/hList7"/>
    <dgm:cxn modelId="{1C79112B-4E47-439B-80DC-8D1C42121AC7}" type="presOf" srcId="{40CC9F5D-6F2A-4A2F-8B83-1A9CE67CB9AD}" destId="{D2AD8D95-6005-486A-ABEF-51D84F0EB1D9}" srcOrd="0" destOrd="0" presId="urn:microsoft.com/office/officeart/2005/8/layout/hList7"/>
    <dgm:cxn modelId="{D95E6A2C-0545-43A7-B2A6-AA34566418B9}" type="presOf" srcId="{00B35083-4589-4750-8BFC-7D4C0000B157}" destId="{729D7C51-EF30-4AAE-AE35-F735F6569EA3}" srcOrd="1" destOrd="0" presId="urn:microsoft.com/office/officeart/2005/8/layout/hList7"/>
    <dgm:cxn modelId="{5268C137-C6BD-496E-B4B9-82E7A5FF830F}" type="presOf" srcId="{ECA45ABE-546D-4328-838A-BED2EC654A66}" destId="{DB49DAA5-5125-4927-A4B6-58CAA17D90C5}" srcOrd="0" destOrd="0" presId="urn:microsoft.com/office/officeart/2005/8/layout/hList7"/>
    <dgm:cxn modelId="{BD5ACA39-487D-4D03-8EA3-4C266EF11217}" type="presOf" srcId="{B1F9EDDE-2CC9-4033-A9E9-D53FD5F9B198}" destId="{8BD2CCB8-C1D6-48CE-ADDD-4213E36A37B4}" srcOrd="0" destOrd="0" presId="urn:microsoft.com/office/officeart/2005/8/layout/hList7"/>
    <dgm:cxn modelId="{6D85283B-616A-4BE8-83A6-492D6FAC6147}" type="presOf" srcId="{DB022B49-5878-4BE0-A255-B71B04A36F9A}" destId="{B2B66F27-6A58-4079-9B37-1508AC3132B6}" srcOrd="1" destOrd="0" presId="urn:microsoft.com/office/officeart/2005/8/layout/hList7"/>
    <dgm:cxn modelId="{A9693B5F-80E5-4674-9F1B-AF3D93E24564}" type="presOf" srcId="{E3018F69-D77F-4FB5-BA69-929E604A2BF2}" destId="{A190E024-1AA6-4367-9DC0-C274ECEA5DC3}" srcOrd="1" destOrd="0" presId="urn:microsoft.com/office/officeart/2005/8/layout/hList7"/>
    <dgm:cxn modelId="{17766F66-5E24-4A38-BE26-FFEF1BAD1A13}" type="presOf" srcId="{47207A56-C4F7-477E-9395-2708CEEA32B6}" destId="{BF38810B-BED0-47CE-88FF-3E5BB2E6D431}" srcOrd="0" destOrd="0" presId="urn:microsoft.com/office/officeart/2005/8/layout/hList7"/>
    <dgm:cxn modelId="{9F53C869-72FB-4C37-9C9E-011F47EDB2F9}" type="presOf" srcId="{D7E00E7C-78DF-45C2-88EA-C5F653428FA8}" destId="{E93607BD-DC1B-466A-A216-8D7B5E3AD72E}" srcOrd="0" destOrd="0" presId="urn:microsoft.com/office/officeart/2005/8/layout/hList7"/>
    <dgm:cxn modelId="{BA38CD49-CCE1-4737-BF16-CF2F0F46C93A}" type="presOf" srcId="{7D3D80EA-D5DA-4782-81CA-8A2937FFE60C}" destId="{33A4FDBD-AA51-4E34-AB1F-C65B3F0D4857}" srcOrd="0" destOrd="0" presId="urn:microsoft.com/office/officeart/2005/8/layout/hList7"/>
    <dgm:cxn modelId="{EF04C459-EC1B-44A1-B049-D33807D2DC03}" srcId="{5F04157A-BA07-4EEC-8D0B-5BBC45A72FC5}" destId="{B1F9EDDE-2CC9-4033-A9E9-D53FD5F9B198}" srcOrd="4" destOrd="0" parTransId="{1E09B22B-5DBD-40AE-BC03-6C2CBCC2D3AF}" sibTransId="{40CC9F5D-6F2A-4A2F-8B83-1A9CE67CB9AD}"/>
    <dgm:cxn modelId="{2A113180-1254-4121-BFB4-634EB8AC579C}" type="presOf" srcId="{DB022B49-5878-4BE0-A255-B71B04A36F9A}" destId="{68393D65-C1B6-4AD9-B78A-CA89039300B3}" srcOrd="0" destOrd="0" presId="urn:microsoft.com/office/officeart/2005/8/layout/hList7"/>
    <dgm:cxn modelId="{D0BE30BF-B61D-4469-9701-B7E27CAE7E7F}" srcId="{5F04157A-BA07-4EEC-8D0B-5BBC45A72FC5}" destId="{ECA45ABE-546D-4328-838A-BED2EC654A66}" srcOrd="3" destOrd="0" parTransId="{4AB25454-D810-4681-8ED8-EF03262D16CF}" sibTransId="{0648CBC8-FE66-4810-BF9B-8CCDE9EB8EAD}"/>
    <dgm:cxn modelId="{99CC7DC3-DB0D-47E4-A51C-3EFEE3961999}" srcId="{5F04157A-BA07-4EEC-8D0B-5BBC45A72FC5}" destId="{E3018F69-D77F-4FB5-BA69-929E604A2BF2}" srcOrd="2" destOrd="0" parTransId="{62939845-B83A-418C-A149-7C3FE63C007F}" sibTransId="{D7E00E7C-78DF-45C2-88EA-C5F653428FA8}"/>
    <dgm:cxn modelId="{F6477DD1-FBBB-4AD5-86A4-D768327AE5B3}" type="presOf" srcId="{23DD478E-9285-4183-9C0E-D0F80DB10343}" destId="{D580EA85-7434-4547-B44B-A4A2C24A382D}" srcOrd="1" destOrd="0" presId="urn:microsoft.com/office/officeart/2005/8/layout/hList7"/>
    <dgm:cxn modelId="{5F6FB3DA-17E5-44EC-BA35-C0BC89F5D89B}" srcId="{5F04157A-BA07-4EEC-8D0B-5BBC45A72FC5}" destId="{00B35083-4589-4750-8BFC-7D4C0000B157}" srcOrd="0" destOrd="0" parTransId="{B8252F69-4741-42C1-868B-E29B0DCE379B}" sibTransId="{7D3D80EA-D5DA-4782-81CA-8A2937FFE60C}"/>
    <dgm:cxn modelId="{E5A60CE3-E809-4F5E-B8DC-2940135E2386}" srcId="{5F04157A-BA07-4EEC-8D0B-5BBC45A72FC5}" destId="{23DD478E-9285-4183-9C0E-D0F80DB10343}" srcOrd="5" destOrd="0" parTransId="{66C37563-FEF0-4003-9EBF-18D154711622}" sibTransId="{B019F99F-C2EF-47E0-B8DD-6692EEF2C78B}"/>
    <dgm:cxn modelId="{4A7532E5-0D8C-4DEF-B802-FA6EE4D92E9B}" type="presOf" srcId="{0648CBC8-FE66-4810-BF9B-8CCDE9EB8EAD}" destId="{34B2380C-4D29-4A29-9FD6-9F3B13C667DC}" srcOrd="0" destOrd="0" presId="urn:microsoft.com/office/officeart/2005/8/layout/hList7"/>
    <dgm:cxn modelId="{5D7A6DEB-3784-4BB0-964B-C5057EF3946D}" type="presOf" srcId="{23DD478E-9285-4183-9C0E-D0F80DB10343}" destId="{2A4496EE-449B-43ED-87D0-25231A8C489E}" srcOrd="0" destOrd="0" presId="urn:microsoft.com/office/officeart/2005/8/layout/hList7"/>
    <dgm:cxn modelId="{CA548BF8-DB41-4502-9951-02D9B291F9FB}" type="presOf" srcId="{B1F9EDDE-2CC9-4033-A9E9-D53FD5F9B198}" destId="{239CC8EB-9B65-402B-8656-2A94E0E282C2}" srcOrd="1" destOrd="0" presId="urn:microsoft.com/office/officeart/2005/8/layout/hList7"/>
    <dgm:cxn modelId="{A35E055C-D61B-4702-BFFD-532EFAD7BD19}" type="presParOf" srcId="{29E3633E-3ED3-489E-B346-250AD7CC957A}" destId="{49E73007-4D19-42BD-A0B3-69260E9C85BD}" srcOrd="0" destOrd="0" presId="urn:microsoft.com/office/officeart/2005/8/layout/hList7"/>
    <dgm:cxn modelId="{4EAB82B3-40AB-4706-B945-9093B1F49D4B}" type="presParOf" srcId="{29E3633E-3ED3-489E-B346-250AD7CC957A}" destId="{3CD9D565-4639-4630-B3CA-90362A66EE11}" srcOrd="1" destOrd="0" presId="urn:microsoft.com/office/officeart/2005/8/layout/hList7"/>
    <dgm:cxn modelId="{EBEAAF7A-32B7-4E57-A39E-729CB908A538}" type="presParOf" srcId="{3CD9D565-4639-4630-B3CA-90362A66EE11}" destId="{85EAC82C-F579-425D-8D13-1CA4E579B131}" srcOrd="0" destOrd="0" presId="urn:microsoft.com/office/officeart/2005/8/layout/hList7"/>
    <dgm:cxn modelId="{B7A486DF-F510-4BF4-9F9B-9F3FD6C05B4A}" type="presParOf" srcId="{85EAC82C-F579-425D-8D13-1CA4E579B131}" destId="{873F2847-857E-497E-B06A-012651929A32}" srcOrd="0" destOrd="0" presId="urn:microsoft.com/office/officeart/2005/8/layout/hList7"/>
    <dgm:cxn modelId="{DEF4739E-1ACB-4E92-ACDB-864F6140BBE2}" type="presParOf" srcId="{85EAC82C-F579-425D-8D13-1CA4E579B131}" destId="{729D7C51-EF30-4AAE-AE35-F735F6569EA3}" srcOrd="1" destOrd="0" presId="urn:microsoft.com/office/officeart/2005/8/layout/hList7"/>
    <dgm:cxn modelId="{9A6FAFC2-903D-4724-873D-58E056DA7C6D}" type="presParOf" srcId="{85EAC82C-F579-425D-8D13-1CA4E579B131}" destId="{E828BB4F-132A-41EA-9412-7E615E004196}" srcOrd="2" destOrd="0" presId="urn:microsoft.com/office/officeart/2005/8/layout/hList7"/>
    <dgm:cxn modelId="{C3773F5E-7F87-4C5A-89A6-20094FC27F8E}" type="presParOf" srcId="{85EAC82C-F579-425D-8D13-1CA4E579B131}" destId="{A1602393-C65C-4747-9F82-2722C0974561}" srcOrd="3" destOrd="0" presId="urn:microsoft.com/office/officeart/2005/8/layout/hList7"/>
    <dgm:cxn modelId="{0E3748B3-B857-48AC-9AC1-C7C0FCF93150}" type="presParOf" srcId="{3CD9D565-4639-4630-B3CA-90362A66EE11}" destId="{33A4FDBD-AA51-4E34-AB1F-C65B3F0D4857}" srcOrd="1" destOrd="0" presId="urn:microsoft.com/office/officeart/2005/8/layout/hList7"/>
    <dgm:cxn modelId="{0A5106DA-0143-414C-8DB2-2CE6F355BF99}" type="presParOf" srcId="{3CD9D565-4639-4630-B3CA-90362A66EE11}" destId="{DB373798-B431-4DCC-A935-4081BC779FA9}" srcOrd="2" destOrd="0" presId="urn:microsoft.com/office/officeart/2005/8/layout/hList7"/>
    <dgm:cxn modelId="{5684C29A-D607-42F8-9FAB-11F465EE67FF}" type="presParOf" srcId="{DB373798-B431-4DCC-A935-4081BC779FA9}" destId="{68393D65-C1B6-4AD9-B78A-CA89039300B3}" srcOrd="0" destOrd="0" presId="urn:microsoft.com/office/officeart/2005/8/layout/hList7"/>
    <dgm:cxn modelId="{DD67F110-8E70-4994-B2AB-996CF43B2D7E}" type="presParOf" srcId="{DB373798-B431-4DCC-A935-4081BC779FA9}" destId="{B2B66F27-6A58-4079-9B37-1508AC3132B6}" srcOrd="1" destOrd="0" presId="urn:microsoft.com/office/officeart/2005/8/layout/hList7"/>
    <dgm:cxn modelId="{60532D17-98CC-46CE-9A6D-F972AB9A018F}" type="presParOf" srcId="{DB373798-B431-4DCC-A935-4081BC779FA9}" destId="{7145CC47-B362-4E3D-AABB-5E48F724B330}" srcOrd="2" destOrd="0" presId="urn:microsoft.com/office/officeart/2005/8/layout/hList7"/>
    <dgm:cxn modelId="{624D3F98-2AE8-436C-B327-44C3AD2A7828}" type="presParOf" srcId="{DB373798-B431-4DCC-A935-4081BC779FA9}" destId="{00D2449A-4FEC-4C47-A2E2-3A89C4C016C2}" srcOrd="3" destOrd="0" presId="urn:microsoft.com/office/officeart/2005/8/layout/hList7"/>
    <dgm:cxn modelId="{818ACF5F-4D51-4642-8AC9-E7B9E0B91F25}" type="presParOf" srcId="{3CD9D565-4639-4630-B3CA-90362A66EE11}" destId="{BF38810B-BED0-47CE-88FF-3E5BB2E6D431}" srcOrd="3" destOrd="0" presId="urn:microsoft.com/office/officeart/2005/8/layout/hList7"/>
    <dgm:cxn modelId="{74D3BB69-8796-4A85-8CF1-1200320FB77A}" type="presParOf" srcId="{3CD9D565-4639-4630-B3CA-90362A66EE11}" destId="{461B43FA-CE84-45A5-A326-4BA3BACDF464}" srcOrd="4" destOrd="0" presId="urn:microsoft.com/office/officeart/2005/8/layout/hList7"/>
    <dgm:cxn modelId="{36BA1F78-A07A-4AE6-8F26-81008377F319}" type="presParOf" srcId="{461B43FA-CE84-45A5-A326-4BA3BACDF464}" destId="{A1A35457-231B-4434-89C8-6C2DF8A9C9F3}" srcOrd="0" destOrd="0" presId="urn:microsoft.com/office/officeart/2005/8/layout/hList7"/>
    <dgm:cxn modelId="{FCC8919A-EBDE-4388-9503-0243F7F94CCE}" type="presParOf" srcId="{461B43FA-CE84-45A5-A326-4BA3BACDF464}" destId="{A190E024-1AA6-4367-9DC0-C274ECEA5DC3}" srcOrd="1" destOrd="0" presId="urn:microsoft.com/office/officeart/2005/8/layout/hList7"/>
    <dgm:cxn modelId="{51A90D0A-BECC-4078-8A44-3EAD8B1C8E29}" type="presParOf" srcId="{461B43FA-CE84-45A5-A326-4BA3BACDF464}" destId="{DACF3085-529F-4BF1-B1CB-01101B2B386A}" srcOrd="2" destOrd="0" presId="urn:microsoft.com/office/officeart/2005/8/layout/hList7"/>
    <dgm:cxn modelId="{138061EB-9596-4F03-9691-217AAA75A1EA}" type="presParOf" srcId="{461B43FA-CE84-45A5-A326-4BA3BACDF464}" destId="{0C6BE605-B9DC-40A8-B2D5-14D4FF622797}" srcOrd="3" destOrd="0" presId="urn:microsoft.com/office/officeart/2005/8/layout/hList7"/>
    <dgm:cxn modelId="{75D8686C-65E7-4CA1-8BA2-CBECD42C2E06}" type="presParOf" srcId="{3CD9D565-4639-4630-B3CA-90362A66EE11}" destId="{E93607BD-DC1B-466A-A216-8D7B5E3AD72E}" srcOrd="5" destOrd="0" presId="urn:microsoft.com/office/officeart/2005/8/layout/hList7"/>
    <dgm:cxn modelId="{AC387D20-194D-4B11-9969-18B807D41A54}" type="presParOf" srcId="{3CD9D565-4639-4630-B3CA-90362A66EE11}" destId="{8F3631BF-4D36-49A5-8C11-76400685A1E8}" srcOrd="6" destOrd="0" presId="urn:microsoft.com/office/officeart/2005/8/layout/hList7"/>
    <dgm:cxn modelId="{C97E782B-FC5A-4AD8-A3D7-23BA34E0A090}" type="presParOf" srcId="{8F3631BF-4D36-49A5-8C11-76400685A1E8}" destId="{DB49DAA5-5125-4927-A4B6-58CAA17D90C5}" srcOrd="0" destOrd="0" presId="urn:microsoft.com/office/officeart/2005/8/layout/hList7"/>
    <dgm:cxn modelId="{D0D2D961-4E52-4115-90CD-AEC4FA27D835}" type="presParOf" srcId="{8F3631BF-4D36-49A5-8C11-76400685A1E8}" destId="{EB4E4138-801B-43A3-912B-924C10EDA11E}" srcOrd="1" destOrd="0" presId="urn:microsoft.com/office/officeart/2005/8/layout/hList7"/>
    <dgm:cxn modelId="{531BD7F0-92ED-451B-9782-F6CF966B9578}" type="presParOf" srcId="{8F3631BF-4D36-49A5-8C11-76400685A1E8}" destId="{25883683-8FE9-497F-8189-BF1A2653B695}" srcOrd="2" destOrd="0" presId="urn:microsoft.com/office/officeart/2005/8/layout/hList7"/>
    <dgm:cxn modelId="{A8FAFD6B-80EE-461D-9B78-5B81CB9581DA}" type="presParOf" srcId="{8F3631BF-4D36-49A5-8C11-76400685A1E8}" destId="{74EFB211-F53C-4BE4-B08B-7A78472752DD}" srcOrd="3" destOrd="0" presId="urn:microsoft.com/office/officeart/2005/8/layout/hList7"/>
    <dgm:cxn modelId="{A2FEFCDC-FB3A-4DBC-A46D-1179F0511BF0}" type="presParOf" srcId="{3CD9D565-4639-4630-B3CA-90362A66EE11}" destId="{34B2380C-4D29-4A29-9FD6-9F3B13C667DC}" srcOrd="7" destOrd="0" presId="urn:microsoft.com/office/officeart/2005/8/layout/hList7"/>
    <dgm:cxn modelId="{2D3B5DDE-B4DD-4742-AB95-117C22E4DC04}" type="presParOf" srcId="{3CD9D565-4639-4630-B3CA-90362A66EE11}" destId="{8E8F3D68-ECD5-4AFE-A1AF-75AC29AAC03D}" srcOrd="8" destOrd="0" presId="urn:microsoft.com/office/officeart/2005/8/layout/hList7"/>
    <dgm:cxn modelId="{4B3A3BAC-1ACE-4283-8E10-D10D5CCAA34E}" type="presParOf" srcId="{8E8F3D68-ECD5-4AFE-A1AF-75AC29AAC03D}" destId="{8BD2CCB8-C1D6-48CE-ADDD-4213E36A37B4}" srcOrd="0" destOrd="0" presId="urn:microsoft.com/office/officeart/2005/8/layout/hList7"/>
    <dgm:cxn modelId="{02A6CE71-C0D1-41BA-9174-CB1FE6F20DB5}" type="presParOf" srcId="{8E8F3D68-ECD5-4AFE-A1AF-75AC29AAC03D}" destId="{239CC8EB-9B65-402B-8656-2A94E0E282C2}" srcOrd="1" destOrd="0" presId="urn:microsoft.com/office/officeart/2005/8/layout/hList7"/>
    <dgm:cxn modelId="{F1A8DBB4-7D4B-48CA-995A-F53BDD068ED4}" type="presParOf" srcId="{8E8F3D68-ECD5-4AFE-A1AF-75AC29AAC03D}" destId="{39D1125B-4047-4D94-A196-EC1044EB4B36}" srcOrd="2" destOrd="0" presId="urn:microsoft.com/office/officeart/2005/8/layout/hList7"/>
    <dgm:cxn modelId="{03A236BE-F5A6-45B6-832D-B4092E56F53F}" type="presParOf" srcId="{8E8F3D68-ECD5-4AFE-A1AF-75AC29AAC03D}" destId="{67ED4CAD-96FE-4722-9249-EB69DA46C2A6}" srcOrd="3" destOrd="0" presId="urn:microsoft.com/office/officeart/2005/8/layout/hList7"/>
    <dgm:cxn modelId="{5F6FEFBF-7B08-4E1D-8EE7-DA11116C39D1}" type="presParOf" srcId="{3CD9D565-4639-4630-B3CA-90362A66EE11}" destId="{D2AD8D95-6005-486A-ABEF-51D84F0EB1D9}" srcOrd="9" destOrd="0" presId="urn:microsoft.com/office/officeart/2005/8/layout/hList7"/>
    <dgm:cxn modelId="{B5951E48-E056-4F69-9B90-031DDCDBE8B5}" type="presParOf" srcId="{3CD9D565-4639-4630-B3CA-90362A66EE11}" destId="{7C30B64F-BC3F-4584-8270-0F56C2222205}" srcOrd="10" destOrd="0" presId="urn:microsoft.com/office/officeart/2005/8/layout/hList7"/>
    <dgm:cxn modelId="{BFE699A0-8EAC-4228-9AA0-EC04EFBE430D}" type="presParOf" srcId="{7C30B64F-BC3F-4584-8270-0F56C2222205}" destId="{2A4496EE-449B-43ED-87D0-25231A8C489E}" srcOrd="0" destOrd="0" presId="urn:microsoft.com/office/officeart/2005/8/layout/hList7"/>
    <dgm:cxn modelId="{2B68026D-E324-4725-B179-C287983170F1}" type="presParOf" srcId="{7C30B64F-BC3F-4584-8270-0F56C2222205}" destId="{D580EA85-7434-4547-B44B-A4A2C24A382D}" srcOrd="1" destOrd="0" presId="urn:microsoft.com/office/officeart/2005/8/layout/hList7"/>
    <dgm:cxn modelId="{E098EE03-23F0-4218-A32C-4D6AA7988B86}" type="presParOf" srcId="{7C30B64F-BC3F-4584-8270-0F56C2222205}" destId="{6DBCFB3D-06B7-4C7E-BAC1-202D2E1CB266}" srcOrd="2" destOrd="0" presId="urn:microsoft.com/office/officeart/2005/8/layout/hList7"/>
    <dgm:cxn modelId="{53284DC2-D80F-468A-9B34-D986257ECD1C}" type="presParOf" srcId="{7C30B64F-BC3F-4584-8270-0F56C2222205}" destId="{C5C5BBFF-1CE1-4B77-B92F-772AECEEF7A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18D249-242F-46A4-A76E-E3419EF1D17A}"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fr-FR"/>
        </a:p>
      </dgm:t>
    </dgm:pt>
    <dgm:pt modelId="{BFE91E60-991F-43E3-A0BF-60F450E10B1E}">
      <dgm:prSet phldrT="[Texte]"/>
      <dgm:spPr/>
      <dgm:t>
        <a:bodyPr/>
        <a:lstStyle/>
        <a:p>
          <a:r>
            <a:rPr lang="fr-FR" dirty="0"/>
            <a:t>Assemblée Générale</a:t>
          </a:r>
        </a:p>
      </dgm:t>
    </dgm:pt>
    <dgm:pt modelId="{FF8035A1-E4B3-4768-9B76-A78108ED0C64}" type="parTrans" cxnId="{D8F2372B-DD8C-4024-803C-D7C250A09870}">
      <dgm:prSet/>
      <dgm:spPr/>
      <dgm:t>
        <a:bodyPr/>
        <a:lstStyle/>
        <a:p>
          <a:endParaRPr lang="fr-FR"/>
        </a:p>
      </dgm:t>
    </dgm:pt>
    <dgm:pt modelId="{1F3C8347-83D8-4415-AF4E-150CB14AEBBC}" type="sibTrans" cxnId="{D8F2372B-DD8C-4024-803C-D7C250A09870}">
      <dgm:prSet/>
      <dgm:spPr/>
      <dgm:t>
        <a:bodyPr/>
        <a:lstStyle/>
        <a:p>
          <a:endParaRPr lang="fr-FR"/>
        </a:p>
      </dgm:t>
    </dgm:pt>
    <dgm:pt modelId="{5FB1372F-4839-425D-B2B1-0DD73D940C97}">
      <dgm:prSet phldrT="[Texte]"/>
      <dgm:spPr/>
      <dgm:t>
        <a:bodyPr/>
        <a:lstStyle/>
        <a:p>
          <a:r>
            <a:rPr lang="fr-FR" dirty="0"/>
            <a:t>Instance souveraine de l’association</a:t>
          </a:r>
        </a:p>
      </dgm:t>
    </dgm:pt>
    <dgm:pt modelId="{F08AB0CF-E9A4-44A5-B194-A76FA857EBB3}" type="parTrans" cxnId="{3C781210-AE09-4077-BFED-2A1713B06F4C}">
      <dgm:prSet/>
      <dgm:spPr/>
      <dgm:t>
        <a:bodyPr/>
        <a:lstStyle/>
        <a:p>
          <a:endParaRPr lang="fr-FR"/>
        </a:p>
      </dgm:t>
    </dgm:pt>
    <dgm:pt modelId="{1D61B93F-6360-48F1-88DE-97BF1FB3B0ED}" type="sibTrans" cxnId="{3C781210-AE09-4077-BFED-2A1713B06F4C}">
      <dgm:prSet/>
      <dgm:spPr/>
      <dgm:t>
        <a:bodyPr/>
        <a:lstStyle/>
        <a:p>
          <a:endParaRPr lang="fr-FR"/>
        </a:p>
      </dgm:t>
    </dgm:pt>
    <dgm:pt modelId="{21065536-F2AF-4A34-959C-9F25DC585047}">
      <dgm:prSet phldrT="[Texte]"/>
      <dgm:spPr/>
      <dgm:t>
        <a:bodyPr/>
        <a:lstStyle/>
        <a:p>
          <a:r>
            <a:rPr lang="fr-FR" dirty="0"/>
            <a:t>Conseil d’administration</a:t>
          </a:r>
        </a:p>
      </dgm:t>
    </dgm:pt>
    <dgm:pt modelId="{F263C869-7310-4276-859B-735230D9C2B5}" type="parTrans" cxnId="{8EF4CF64-127E-4BCC-B11C-ABF79B742484}">
      <dgm:prSet/>
      <dgm:spPr/>
      <dgm:t>
        <a:bodyPr/>
        <a:lstStyle/>
        <a:p>
          <a:endParaRPr lang="fr-FR"/>
        </a:p>
      </dgm:t>
    </dgm:pt>
    <dgm:pt modelId="{607822C3-F48D-48C7-BC3D-72713E532C69}" type="sibTrans" cxnId="{8EF4CF64-127E-4BCC-B11C-ABF79B742484}">
      <dgm:prSet/>
      <dgm:spPr/>
      <dgm:t>
        <a:bodyPr/>
        <a:lstStyle/>
        <a:p>
          <a:endParaRPr lang="fr-FR"/>
        </a:p>
      </dgm:t>
    </dgm:pt>
    <dgm:pt modelId="{F01E01B0-9BFC-4EE3-B4C5-C0E6361DDC38}">
      <dgm:prSet phldrT="[Texte]"/>
      <dgm:spPr/>
      <dgm:t>
        <a:bodyPr/>
        <a:lstStyle/>
        <a:p>
          <a:r>
            <a:rPr lang="fr-FR" dirty="0"/>
            <a:t>Chargé d'assurer le </a:t>
          </a:r>
          <a:r>
            <a:rPr lang="fr-FR" b="1" dirty="0"/>
            <a:t>bon fonctionnement</a:t>
          </a:r>
          <a:r>
            <a:rPr lang="fr-FR" dirty="0"/>
            <a:t> de l'association</a:t>
          </a:r>
        </a:p>
      </dgm:t>
    </dgm:pt>
    <dgm:pt modelId="{C6930469-8F05-4C35-BADC-7E1024ECFC4E}" type="parTrans" cxnId="{C8E11FC0-FFFF-4015-9E89-9826AC4415C4}">
      <dgm:prSet/>
      <dgm:spPr/>
      <dgm:t>
        <a:bodyPr/>
        <a:lstStyle/>
        <a:p>
          <a:endParaRPr lang="fr-FR"/>
        </a:p>
      </dgm:t>
    </dgm:pt>
    <dgm:pt modelId="{72906865-A17A-41F6-9123-802BC4521DDE}" type="sibTrans" cxnId="{C8E11FC0-FFFF-4015-9E89-9826AC4415C4}">
      <dgm:prSet/>
      <dgm:spPr/>
      <dgm:t>
        <a:bodyPr/>
        <a:lstStyle/>
        <a:p>
          <a:endParaRPr lang="fr-FR"/>
        </a:p>
      </dgm:t>
    </dgm:pt>
    <dgm:pt modelId="{473421E2-41FB-46D2-B6A7-3D0DD60BC51D}">
      <dgm:prSet phldrT="[Texte]"/>
      <dgm:spPr/>
      <dgm:t>
        <a:bodyPr/>
        <a:lstStyle/>
        <a:p>
          <a:r>
            <a:rPr lang="fr-FR" dirty="0"/>
            <a:t>Bureau</a:t>
          </a:r>
        </a:p>
      </dgm:t>
    </dgm:pt>
    <dgm:pt modelId="{F7CC950F-CC6E-46E6-AAE5-FE51160AA7EC}" type="parTrans" cxnId="{8828CB55-8A95-4626-960A-A0984A2A3EE9}">
      <dgm:prSet/>
      <dgm:spPr/>
      <dgm:t>
        <a:bodyPr/>
        <a:lstStyle/>
        <a:p>
          <a:endParaRPr lang="fr-FR"/>
        </a:p>
      </dgm:t>
    </dgm:pt>
    <dgm:pt modelId="{A935B766-801D-4EF5-AA94-5BBB49B0B6AC}" type="sibTrans" cxnId="{8828CB55-8A95-4626-960A-A0984A2A3EE9}">
      <dgm:prSet/>
      <dgm:spPr/>
      <dgm:t>
        <a:bodyPr/>
        <a:lstStyle/>
        <a:p>
          <a:endParaRPr lang="fr-FR"/>
        </a:p>
      </dgm:t>
    </dgm:pt>
    <dgm:pt modelId="{6D4955F9-325E-49FB-B685-4915E8E4744C}">
      <dgm:prSet phldrT="[Texte]"/>
      <dgm:spPr/>
      <dgm:t>
        <a:bodyPr/>
        <a:lstStyle/>
        <a:p>
          <a:r>
            <a:rPr lang="fr-FR" b="1" dirty="0"/>
            <a:t>Instance de direction</a:t>
          </a:r>
          <a:r>
            <a:rPr lang="fr-FR" dirty="0"/>
            <a:t> de l'association, le bureau est </a:t>
          </a:r>
          <a:r>
            <a:rPr lang="fr-FR" b="1" dirty="0"/>
            <a:t>élu au sein du CA</a:t>
          </a:r>
          <a:endParaRPr lang="fr-FR" dirty="0"/>
        </a:p>
      </dgm:t>
    </dgm:pt>
    <dgm:pt modelId="{A3652FF3-A2D2-4081-8700-15A11ABB7743}" type="parTrans" cxnId="{CCC2CF3D-7F9C-4734-9EFA-D57D384BEA3C}">
      <dgm:prSet/>
      <dgm:spPr/>
      <dgm:t>
        <a:bodyPr/>
        <a:lstStyle/>
        <a:p>
          <a:endParaRPr lang="fr-FR"/>
        </a:p>
      </dgm:t>
    </dgm:pt>
    <dgm:pt modelId="{33F8EF04-CB70-4FF7-BE2A-F40D3C3815CC}" type="sibTrans" cxnId="{CCC2CF3D-7F9C-4734-9EFA-D57D384BEA3C}">
      <dgm:prSet/>
      <dgm:spPr/>
      <dgm:t>
        <a:bodyPr/>
        <a:lstStyle/>
        <a:p>
          <a:endParaRPr lang="fr-FR"/>
        </a:p>
      </dgm:t>
    </dgm:pt>
    <dgm:pt modelId="{9C1A6D96-3ED3-4ADC-BACB-F87C99E60CC0}">
      <dgm:prSet/>
      <dgm:spPr/>
      <dgm:t>
        <a:bodyPr/>
        <a:lstStyle/>
        <a:p>
          <a:r>
            <a:rPr lang="fr-FR" dirty="0"/>
            <a:t>Actions</a:t>
          </a:r>
        </a:p>
      </dgm:t>
    </dgm:pt>
    <dgm:pt modelId="{9EB1D8DD-D3EA-4D56-9880-AE56E24BAD1B}" type="parTrans" cxnId="{DC947D7A-8ED2-45C7-B89A-95915A24AB6B}">
      <dgm:prSet/>
      <dgm:spPr/>
      <dgm:t>
        <a:bodyPr/>
        <a:lstStyle/>
        <a:p>
          <a:endParaRPr lang="fr-FR"/>
        </a:p>
      </dgm:t>
    </dgm:pt>
    <dgm:pt modelId="{2DA4DE43-3A2C-4B72-AD6E-D358C638687A}" type="sibTrans" cxnId="{DC947D7A-8ED2-45C7-B89A-95915A24AB6B}">
      <dgm:prSet/>
      <dgm:spPr/>
      <dgm:t>
        <a:bodyPr/>
        <a:lstStyle/>
        <a:p>
          <a:endParaRPr lang="fr-FR"/>
        </a:p>
      </dgm:t>
    </dgm:pt>
    <dgm:pt modelId="{CFEBFB91-67EE-4AD5-961D-EF2C40DF28EB}">
      <dgm:prSet/>
      <dgm:spPr/>
      <dgm:t>
        <a:bodyPr/>
        <a:lstStyle/>
        <a:p>
          <a:r>
            <a:rPr lang="fr-FR" dirty="0"/>
            <a:t>Elles rythment l’année de l’association</a:t>
          </a:r>
        </a:p>
      </dgm:t>
    </dgm:pt>
    <dgm:pt modelId="{8D0F1D96-1FC4-44CB-A3E3-E747E9DE1E4D}" type="parTrans" cxnId="{B634DC34-3686-406E-8D91-8BB500559953}">
      <dgm:prSet/>
      <dgm:spPr/>
      <dgm:t>
        <a:bodyPr/>
        <a:lstStyle/>
        <a:p>
          <a:endParaRPr lang="fr-FR"/>
        </a:p>
      </dgm:t>
    </dgm:pt>
    <dgm:pt modelId="{1DC9BE4C-93D9-40AD-BB89-236DCA949D09}" type="sibTrans" cxnId="{B634DC34-3686-406E-8D91-8BB500559953}">
      <dgm:prSet/>
      <dgm:spPr/>
      <dgm:t>
        <a:bodyPr/>
        <a:lstStyle/>
        <a:p>
          <a:endParaRPr lang="fr-FR"/>
        </a:p>
      </dgm:t>
    </dgm:pt>
    <dgm:pt modelId="{5D5FD960-20C2-464B-9CD2-1B3860231C79}">
      <dgm:prSet phldrT="[Texte]"/>
      <dgm:spPr/>
      <dgm:t>
        <a:bodyPr/>
        <a:lstStyle/>
        <a:p>
          <a:r>
            <a:rPr lang="fr-FR" dirty="0"/>
            <a:t>Se réunit une fois par an</a:t>
          </a:r>
        </a:p>
      </dgm:t>
    </dgm:pt>
    <dgm:pt modelId="{420EFBF4-3CC4-4163-9D50-BF2A7F70F975}" type="parTrans" cxnId="{7EC03C2F-DCD8-4290-A759-4E33636DB28D}">
      <dgm:prSet/>
      <dgm:spPr/>
      <dgm:t>
        <a:bodyPr/>
        <a:lstStyle/>
        <a:p>
          <a:endParaRPr lang="fr-FR"/>
        </a:p>
      </dgm:t>
    </dgm:pt>
    <dgm:pt modelId="{5DF0D026-1FBC-4B8A-9F55-4145E6DF5D66}" type="sibTrans" cxnId="{7EC03C2F-DCD8-4290-A759-4E33636DB28D}">
      <dgm:prSet/>
      <dgm:spPr/>
      <dgm:t>
        <a:bodyPr/>
        <a:lstStyle/>
        <a:p>
          <a:endParaRPr lang="fr-FR"/>
        </a:p>
      </dgm:t>
    </dgm:pt>
    <dgm:pt modelId="{169BB1F4-0BCC-45DF-A68E-E8327A5C6418}">
      <dgm:prSet phldrT="[Texte]"/>
      <dgm:spPr/>
      <dgm:t>
        <a:bodyPr/>
        <a:lstStyle/>
        <a:p>
          <a:r>
            <a:rPr lang="fr-FR" b="1" dirty="0"/>
            <a:t>Application des décisions</a:t>
          </a:r>
          <a:r>
            <a:rPr lang="fr-FR" dirty="0"/>
            <a:t> prises en AG</a:t>
          </a:r>
        </a:p>
      </dgm:t>
    </dgm:pt>
    <dgm:pt modelId="{8ECD8804-1E0B-4159-ADBE-AB9037A1FF5D}" type="parTrans" cxnId="{B27FEFF1-A8BF-4B3F-8B35-4E80C1294863}">
      <dgm:prSet/>
      <dgm:spPr/>
      <dgm:t>
        <a:bodyPr/>
        <a:lstStyle/>
        <a:p>
          <a:endParaRPr lang="fr-FR"/>
        </a:p>
      </dgm:t>
    </dgm:pt>
    <dgm:pt modelId="{64C5C702-BD93-4DDC-864A-69975805B759}" type="sibTrans" cxnId="{B27FEFF1-A8BF-4B3F-8B35-4E80C1294863}">
      <dgm:prSet/>
      <dgm:spPr/>
      <dgm:t>
        <a:bodyPr/>
        <a:lstStyle/>
        <a:p>
          <a:endParaRPr lang="fr-FR"/>
        </a:p>
      </dgm:t>
    </dgm:pt>
    <dgm:pt modelId="{D5658244-D455-40B9-968D-E02759F39947}">
      <dgm:prSet phldrT="[Texte]"/>
      <dgm:spPr/>
      <dgm:t>
        <a:bodyPr/>
        <a:lstStyle/>
        <a:p>
          <a:r>
            <a:rPr lang="fr-FR" dirty="0"/>
            <a:t>Se réunit au moins une fois par trimestre</a:t>
          </a:r>
        </a:p>
      </dgm:t>
    </dgm:pt>
    <dgm:pt modelId="{9EC82274-1A68-468A-AF04-7304F06F52DD}" type="parTrans" cxnId="{FAF4FFBC-57CF-4ED3-9B57-FAC7DA639938}">
      <dgm:prSet/>
      <dgm:spPr/>
      <dgm:t>
        <a:bodyPr/>
        <a:lstStyle/>
        <a:p>
          <a:endParaRPr lang="fr-FR"/>
        </a:p>
      </dgm:t>
    </dgm:pt>
    <dgm:pt modelId="{9D45F0A1-D7FD-489D-82D7-5A76F3CE3694}" type="sibTrans" cxnId="{FAF4FFBC-57CF-4ED3-9B57-FAC7DA639938}">
      <dgm:prSet/>
      <dgm:spPr/>
      <dgm:t>
        <a:bodyPr/>
        <a:lstStyle/>
        <a:p>
          <a:endParaRPr lang="fr-FR"/>
        </a:p>
      </dgm:t>
    </dgm:pt>
    <dgm:pt modelId="{6C9B4351-CF35-4394-AD63-6F049DBCE47D}">
      <dgm:prSet phldrT="[Texte]"/>
      <dgm:spPr/>
      <dgm:t>
        <a:bodyPr/>
        <a:lstStyle/>
        <a:p>
          <a:r>
            <a:rPr lang="fr-FR" dirty="0"/>
            <a:t>Se réunit au moins une fois par mois</a:t>
          </a:r>
        </a:p>
      </dgm:t>
    </dgm:pt>
    <dgm:pt modelId="{47AA5C12-D1E5-404A-8CD6-2478CC721E20}" type="parTrans" cxnId="{A347CC55-6F1F-41B8-B093-A03DE1888032}">
      <dgm:prSet/>
      <dgm:spPr/>
      <dgm:t>
        <a:bodyPr/>
        <a:lstStyle/>
        <a:p>
          <a:endParaRPr lang="fr-FR"/>
        </a:p>
      </dgm:t>
    </dgm:pt>
    <dgm:pt modelId="{51F836C6-ABD1-4352-AFA4-08F1EEC4B73E}" type="sibTrans" cxnId="{A347CC55-6F1F-41B8-B093-A03DE1888032}">
      <dgm:prSet/>
      <dgm:spPr/>
      <dgm:t>
        <a:bodyPr/>
        <a:lstStyle/>
        <a:p>
          <a:endParaRPr lang="fr-FR"/>
        </a:p>
      </dgm:t>
    </dgm:pt>
    <dgm:pt modelId="{E660C8F7-2834-4A30-9C0F-21AC70C5D318}">
      <dgm:prSet/>
      <dgm:spPr/>
      <dgm:t>
        <a:bodyPr/>
        <a:lstStyle/>
        <a:p>
          <a:r>
            <a:rPr lang="fr-FR" dirty="0"/>
            <a:t>Elles favorisent les rencontres et les échanges</a:t>
          </a:r>
        </a:p>
      </dgm:t>
    </dgm:pt>
    <dgm:pt modelId="{41A689D4-0DCD-4A00-B757-B26D1A256E3A}" type="parTrans" cxnId="{1AF72AEA-8720-4F92-A666-76088BFD63BD}">
      <dgm:prSet/>
      <dgm:spPr/>
      <dgm:t>
        <a:bodyPr/>
        <a:lstStyle/>
        <a:p>
          <a:endParaRPr lang="fr-FR"/>
        </a:p>
      </dgm:t>
    </dgm:pt>
    <dgm:pt modelId="{B79F12DE-7A31-4E49-858D-8F2972925A0E}" type="sibTrans" cxnId="{1AF72AEA-8720-4F92-A666-76088BFD63BD}">
      <dgm:prSet/>
      <dgm:spPr/>
      <dgm:t>
        <a:bodyPr/>
        <a:lstStyle/>
        <a:p>
          <a:endParaRPr lang="fr-FR"/>
        </a:p>
      </dgm:t>
    </dgm:pt>
    <dgm:pt modelId="{74D5AF40-0F51-457C-A25C-1073505DD369}">
      <dgm:prSet phldrT="[Texte]"/>
      <dgm:spPr/>
      <dgm:t>
        <a:bodyPr/>
        <a:lstStyle/>
        <a:p>
          <a:r>
            <a:rPr lang="fr-FR" dirty="0"/>
            <a:t>Elle peut être ordinaire ou extraordinaire (modification des statuts)</a:t>
          </a:r>
        </a:p>
      </dgm:t>
    </dgm:pt>
    <dgm:pt modelId="{944BD926-FBB3-4072-AE16-75467FEA5C8F}" type="parTrans" cxnId="{3A8D789F-2545-47FA-9CCD-681A7C599909}">
      <dgm:prSet/>
      <dgm:spPr/>
      <dgm:t>
        <a:bodyPr/>
        <a:lstStyle/>
        <a:p>
          <a:endParaRPr lang="fr-FR"/>
        </a:p>
      </dgm:t>
    </dgm:pt>
    <dgm:pt modelId="{B5624445-80C3-4A4F-A928-0A4B753BC61D}" type="sibTrans" cxnId="{3A8D789F-2545-47FA-9CCD-681A7C599909}">
      <dgm:prSet/>
      <dgm:spPr/>
      <dgm:t>
        <a:bodyPr/>
        <a:lstStyle/>
        <a:p>
          <a:endParaRPr lang="fr-FR"/>
        </a:p>
      </dgm:t>
    </dgm:pt>
    <dgm:pt modelId="{7128E46C-5D76-40B2-A152-551688E78CCE}">
      <dgm:prSet/>
      <dgm:spPr/>
      <dgm:t>
        <a:bodyPr/>
        <a:lstStyle/>
        <a:p>
          <a:r>
            <a:rPr lang="fr-FR" dirty="0"/>
            <a:t>Permettent d’informer les familles</a:t>
          </a:r>
        </a:p>
      </dgm:t>
    </dgm:pt>
    <dgm:pt modelId="{33C2E9F9-19C3-44B4-9C1C-CDB8C4EA01AF}" type="parTrans" cxnId="{178233CC-0CCD-421A-B242-D3F4272DA238}">
      <dgm:prSet/>
      <dgm:spPr/>
      <dgm:t>
        <a:bodyPr/>
        <a:lstStyle/>
        <a:p>
          <a:endParaRPr lang="fr-FR"/>
        </a:p>
      </dgm:t>
    </dgm:pt>
    <dgm:pt modelId="{4A3BAE33-1CB6-424A-9B4F-7411C20D008D}" type="sibTrans" cxnId="{178233CC-0CCD-421A-B242-D3F4272DA238}">
      <dgm:prSet/>
      <dgm:spPr/>
      <dgm:t>
        <a:bodyPr/>
        <a:lstStyle/>
        <a:p>
          <a:endParaRPr lang="fr-FR"/>
        </a:p>
      </dgm:t>
    </dgm:pt>
    <dgm:pt modelId="{AB8F6098-9FAE-4448-81B5-09E51DB2C4A8}">
      <dgm:prSet/>
      <dgm:spPr/>
      <dgm:t>
        <a:bodyPr/>
        <a:lstStyle/>
        <a:p>
          <a:r>
            <a:rPr lang="fr-FR" dirty="0"/>
            <a:t>Permettent de récolter des fonds</a:t>
          </a:r>
        </a:p>
      </dgm:t>
    </dgm:pt>
    <dgm:pt modelId="{0DB1970E-DE96-4277-B0AD-0D76637CD068}" type="parTrans" cxnId="{26D1F743-8301-44D7-8FAC-2225D94705C6}">
      <dgm:prSet/>
      <dgm:spPr/>
      <dgm:t>
        <a:bodyPr/>
        <a:lstStyle/>
        <a:p>
          <a:endParaRPr lang="fr-FR"/>
        </a:p>
      </dgm:t>
    </dgm:pt>
    <dgm:pt modelId="{31B04240-AF3C-47CB-8FE6-0C6690F6E77A}" type="sibTrans" cxnId="{26D1F743-8301-44D7-8FAC-2225D94705C6}">
      <dgm:prSet/>
      <dgm:spPr/>
      <dgm:t>
        <a:bodyPr/>
        <a:lstStyle/>
        <a:p>
          <a:endParaRPr lang="fr-FR"/>
        </a:p>
      </dgm:t>
    </dgm:pt>
    <dgm:pt modelId="{D0E55F75-A76A-471F-87DF-54D81013E465}" type="pres">
      <dgm:prSet presAssocID="{A218D249-242F-46A4-A76E-E3419EF1D17A}" presName="linearFlow" presStyleCnt="0">
        <dgm:presLayoutVars>
          <dgm:dir/>
          <dgm:animLvl val="lvl"/>
          <dgm:resizeHandles/>
        </dgm:presLayoutVars>
      </dgm:prSet>
      <dgm:spPr/>
    </dgm:pt>
    <dgm:pt modelId="{6A54506D-1DBA-4541-9EBF-85C9BECA4AE0}" type="pres">
      <dgm:prSet presAssocID="{BFE91E60-991F-43E3-A0BF-60F450E10B1E}" presName="compositeNode" presStyleCnt="0">
        <dgm:presLayoutVars>
          <dgm:bulletEnabled val="1"/>
        </dgm:presLayoutVars>
      </dgm:prSet>
      <dgm:spPr/>
    </dgm:pt>
    <dgm:pt modelId="{F0E9E600-0CC0-4CE2-9E34-1446C700D2FD}" type="pres">
      <dgm:prSet presAssocID="{BFE91E60-991F-43E3-A0BF-60F450E10B1E}" presName="imag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dgm:spPr>
    </dgm:pt>
    <dgm:pt modelId="{89C3F648-EDDA-4FE4-B759-5BB8AF9E893C}" type="pres">
      <dgm:prSet presAssocID="{BFE91E60-991F-43E3-A0BF-60F450E10B1E}" presName="childNode" presStyleLbl="node1" presStyleIdx="0" presStyleCnt="4">
        <dgm:presLayoutVars>
          <dgm:bulletEnabled val="1"/>
        </dgm:presLayoutVars>
      </dgm:prSet>
      <dgm:spPr/>
    </dgm:pt>
    <dgm:pt modelId="{3CA4047D-6ACA-4D8D-BE25-C9C9172C8B11}" type="pres">
      <dgm:prSet presAssocID="{BFE91E60-991F-43E3-A0BF-60F450E10B1E}" presName="parentNode" presStyleLbl="revTx" presStyleIdx="0" presStyleCnt="4">
        <dgm:presLayoutVars>
          <dgm:chMax val="0"/>
          <dgm:bulletEnabled val="1"/>
        </dgm:presLayoutVars>
      </dgm:prSet>
      <dgm:spPr/>
    </dgm:pt>
    <dgm:pt modelId="{4FC711CA-FAB8-463A-A48E-72BD06EF5048}" type="pres">
      <dgm:prSet presAssocID="{1F3C8347-83D8-4415-AF4E-150CB14AEBBC}" presName="sibTrans" presStyleCnt="0"/>
      <dgm:spPr/>
    </dgm:pt>
    <dgm:pt modelId="{4F87A1FB-42D1-4512-9355-925CA52CD318}" type="pres">
      <dgm:prSet presAssocID="{21065536-F2AF-4A34-959C-9F25DC585047}" presName="compositeNode" presStyleCnt="0">
        <dgm:presLayoutVars>
          <dgm:bulletEnabled val="1"/>
        </dgm:presLayoutVars>
      </dgm:prSet>
      <dgm:spPr/>
    </dgm:pt>
    <dgm:pt modelId="{2AB3F649-8E18-490F-BD7E-4687B42BBB5C}" type="pres">
      <dgm:prSet presAssocID="{21065536-F2AF-4A34-959C-9F25DC585047}" presName="imag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3788C3A8-B3CE-4E0A-8882-64578179A941}" type="pres">
      <dgm:prSet presAssocID="{21065536-F2AF-4A34-959C-9F25DC585047}" presName="childNode" presStyleLbl="node1" presStyleIdx="1" presStyleCnt="4">
        <dgm:presLayoutVars>
          <dgm:bulletEnabled val="1"/>
        </dgm:presLayoutVars>
      </dgm:prSet>
      <dgm:spPr/>
    </dgm:pt>
    <dgm:pt modelId="{280A9194-99E0-42E3-8398-3EDFB798C85C}" type="pres">
      <dgm:prSet presAssocID="{21065536-F2AF-4A34-959C-9F25DC585047}" presName="parentNode" presStyleLbl="revTx" presStyleIdx="1" presStyleCnt="4">
        <dgm:presLayoutVars>
          <dgm:chMax val="0"/>
          <dgm:bulletEnabled val="1"/>
        </dgm:presLayoutVars>
      </dgm:prSet>
      <dgm:spPr/>
    </dgm:pt>
    <dgm:pt modelId="{9CE60B14-881E-41B6-A380-1C02C19B0088}" type="pres">
      <dgm:prSet presAssocID="{607822C3-F48D-48C7-BC3D-72713E532C69}" presName="sibTrans" presStyleCnt="0"/>
      <dgm:spPr/>
    </dgm:pt>
    <dgm:pt modelId="{055C724E-684F-4907-BA83-ECFB853C5A6D}" type="pres">
      <dgm:prSet presAssocID="{473421E2-41FB-46D2-B6A7-3D0DD60BC51D}" presName="compositeNode" presStyleCnt="0">
        <dgm:presLayoutVars>
          <dgm:bulletEnabled val="1"/>
        </dgm:presLayoutVars>
      </dgm:prSet>
      <dgm:spPr/>
    </dgm:pt>
    <dgm:pt modelId="{69B99096-2FBD-480C-97A6-5F404DCC48B7}" type="pres">
      <dgm:prSet presAssocID="{473421E2-41FB-46D2-B6A7-3D0DD60BC51D}" presName="imag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903B7907-1427-414C-BA85-E4DA5EDE6998}" type="pres">
      <dgm:prSet presAssocID="{473421E2-41FB-46D2-B6A7-3D0DD60BC51D}" presName="childNode" presStyleLbl="node1" presStyleIdx="2" presStyleCnt="4">
        <dgm:presLayoutVars>
          <dgm:bulletEnabled val="1"/>
        </dgm:presLayoutVars>
      </dgm:prSet>
      <dgm:spPr/>
    </dgm:pt>
    <dgm:pt modelId="{148AA905-C076-4D05-A18D-EC0AD8A137EA}" type="pres">
      <dgm:prSet presAssocID="{473421E2-41FB-46D2-B6A7-3D0DD60BC51D}" presName="parentNode" presStyleLbl="revTx" presStyleIdx="2" presStyleCnt="4">
        <dgm:presLayoutVars>
          <dgm:chMax val="0"/>
          <dgm:bulletEnabled val="1"/>
        </dgm:presLayoutVars>
      </dgm:prSet>
      <dgm:spPr/>
    </dgm:pt>
    <dgm:pt modelId="{D773F87E-51BC-4059-B98B-32303CB0272C}" type="pres">
      <dgm:prSet presAssocID="{A935B766-801D-4EF5-AA94-5BBB49B0B6AC}" presName="sibTrans" presStyleCnt="0"/>
      <dgm:spPr/>
    </dgm:pt>
    <dgm:pt modelId="{A8E450B1-02AC-47CA-ACE8-5A6F1CEE8EEE}" type="pres">
      <dgm:prSet presAssocID="{9C1A6D96-3ED3-4ADC-BACB-F87C99E60CC0}" presName="compositeNode" presStyleCnt="0">
        <dgm:presLayoutVars>
          <dgm:bulletEnabled val="1"/>
        </dgm:presLayoutVars>
      </dgm:prSet>
      <dgm:spPr/>
    </dgm:pt>
    <dgm:pt modelId="{B67EEF45-4BFF-4C6D-9522-C70099339214}" type="pres">
      <dgm:prSet presAssocID="{9C1A6D96-3ED3-4ADC-BACB-F87C99E60CC0}" presName="imag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dgm:spPr>
    </dgm:pt>
    <dgm:pt modelId="{06D1B2CE-5516-4D28-A121-FB84FF6E5AB3}" type="pres">
      <dgm:prSet presAssocID="{9C1A6D96-3ED3-4ADC-BACB-F87C99E60CC0}" presName="childNode" presStyleLbl="node1" presStyleIdx="3" presStyleCnt="4" custLinFactNeighborX="-5036" custLinFactNeighborY="431">
        <dgm:presLayoutVars>
          <dgm:bulletEnabled val="1"/>
        </dgm:presLayoutVars>
      </dgm:prSet>
      <dgm:spPr/>
    </dgm:pt>
    <dgm:pt modelId="{B8BB1D3C-5889-4B9C-B612-11185DFC8348}" type="pres">
      <dgm:prSet presAssocID="{9C1A6D96-3ED3-4ADC-BACB-F87C99E60CC0}" presName="parentNode" presStyleLbl="revTx" presStyleIdx="3" presStyleCnt="4" custLinFactNeighborX="-9876" custLinFactNeighborY="-2340">
        <dgm:presLayoutVars>
          <dgm:chMax val="0"/>
          <dgm:bulletEnabled val="1"/>
        </dgm:presLayoutVars>
      </dgm:prSet>
      <dgm:spPr/>
    </dgm:pt>
  </dgm:ptLst>
  <dgm:cxnLst>
    <dgm:cxn modelId="{4D536F04-11A1-4AFA-8724-5A24C274625E}" type="presOf" srcId="{6D4955F9-325E-49FB-B685-4915E8E4744C}" destId="{903B7907-1427-414C-BA85-E4DA5EDE6998}" srcOrd="0" destOrd="0" presId="urn:microsoft.com/office/officeart/2005/8/layout/hList2"/>
    <dgm:cxn modelId="{2062D80C-2EE5-4A51-9139-547412844D9A}" type="presOf" srcId="{21065536-F2AF-4A34-959C-9F25DC585047}" destId="{280A9194-99E0-42E3-8398-3EDFB798C85C}" srcOrd="0" destOrd="0" presId="urn:microsoft.com/office/officeart/2005/8/layout/hList2"/>
    <dgm:cxn modelId="{3C781210-AE09-4077-BFED-2A1713B06F4C}" srcId="{BFE91E60-991F-43E3-A0BF-60F450E10B1E}" destId="{5FB1372F-4839-425D-B2B1-0DD73D940C97}" srcOrd="0" destOrd="0" parTransId="{F08AB0CF-E9A4-44A5-B194-A76FA857EBB3}" sibTransId="{1D61B93F-6360-48F1-88DE-97BF1FB3B0ED}"/>
    <dgm:cxn modelId="{3A15861C-F583-4A52-85EE-4B8EAAFDB0EE}" type="presOf" srcId="{CFEBFB91-67EE-4AD5-961D-EF2C40DF28EB}" destId="{06D1B2CE-5516-4D28-A121-FB84FF6E5AB3}" srcOrd="0" destOrd="0" presId="urn:microsoft.com/office/officeart/2005/8/layout/hList2"/>
    <dgm:cxn modelId="{D1FAE825-0833-46FF-A224-B509D5ABEC6E}" type="presOf" srcId="{7128E46C-5D76-40B2-A152-551688E78CCE}" destId="{06D1B2CE-5516-4D28-A121-FB84FF6E5AB3}" srcOrd="0" destOrd="2" presId="urn:microsoft.com/office/officeart/2005/8/layout/hList2"/>
    <dgm:cxn modelId="{D8F2372B-DD8C-4024-803C-D7C250A09870}" srcId="{A218D249-242F-46A4-A76E-E3419EF1D17A}" destId="{BFE91E60-991F-43E3-A0BF-60F450E10B1E}" srcOrd="0" destOrd="0" parTransId="{FF8035A1-E4B3-4768-9B76-A78108ED0C64}" sibTransId="{1F3C8347-83D8-4415-AF4E-150CB14AEBBC}"/>
    <dgm:cxn modelId="{7EC03C2F-DCD8-4290-A759-4E33636DB28D}" srcId="{BFE91E60-991F-43E3-A0BF-60F450E10B1E}" destId="{5D5FD960-20C2-464B-9CD2-1B3860231C79}" srcOrd="1" destOrd="0" parTransId="{420EFBF4-3CC4-4163-9D50-BF2A7F70F975}" sibTransId="{5DF0D026-1FBC-4B8A-9F55-4145E6DF5D66}"/>
    <dgm:cxn modelId="{B634DC34-3686-406E-8D91-8BB500559953}" srcId="{9C1A6D96-3ED3-4ADC-BACB-F87C99E60CC0}" destId="{CFEBFB91-67EE-4AD5-961D-EF2C40DF28EB}" srcOrd="0" destOrd="0" parTransId="{8D0F1D96-1FC4-44CB-A3E3-E747E9DE1E4D}" sibTransId="{1DC9BE4C-93D9-40AD-BB89-236DCA949D09}"/>
    <dgm:cxn modelId="{CCC2CF3D-7F9C-4734-9EFA-D57D384BEA3C}" srcId="{473421E2-41FB-46D2-B6A7-3D0DD60BC51D}" destId="{6D4955F9-325E-49FB-B685-4915E8E4744C}" srcOrd="0" destOrd="0" parTransId="{A3652FF3-A2D2-4081-8700-15A11ABB7743}" sibTransId="{33F8EF04-CB70-4FF7-BE2A-F40D3C3815CC}"/>
    <dgm:cxn modelId="{6D2CCA3F-792C-4C71-BDCF-0A5E9F117795}" type="presOf" srcId="{74D5AF40-0F51-457C-A25C-1073505DD369}" destId="{89C3F648-EDDA-4FE4-B759-5BB8AF9E893C}" srcOrd="0" destOrd="2" presId="urn:microsoft.com/office/officeart/2005/8/layout/hList2"/>
    <dgm:cxn modelId="{26D1F743-8301-44D7-8FAC-2225D94705C6}" srcId="{9C1A6D96-3ED3-4ADC-BACB-F87C99E60CC0}" destId="{AB8F6098-9FAE-4448-81B5-09E51DB2C4A8}" srcOrd="3" destOrd="0" parTransId="{0DB1970E-DE96-4277-B0AD-0D76637CD068}" sibTransId="{31B04240-AF3C-47CB-8FE6-0C6690F6E77A}"/>
    <dgm:cxn modelId="{8EF4CF64-127E-4BCC-B11C-ABF79B742484}" srcId="{A218D249-242F-46A4-A76E-E3419EF1D17A}" destId="{21065536-F2AF-4A34-959C-9F25DC585047}" srcOrd="1" destOrd="0" parTransId="{F263C869-7310-4276-859B-735230D9C2B5}" sibTransId="{607822C3-F48D-48C7-BC3D-72713E532C69}"/>
    <dgm:cxn modelId="{58B5BB68-F531-4A68-8ACB-BD5890F54FD7}" type="presOf" srcId="{E660C8F7-2834-4A30-9C0F-21AC70C5D318}" destId="{06D1B2CE-5516-4D28-A121-FB84FF6E5AB3}" srcOrd="0" destOrd="1" presId="urn:microsoft.com/office/officeart/2005/8/layout/hList2"/>
    <dgm:cxn modelId="{1016E769-133B-45AA-A258-32229A4B5DF3}" type="presOf" srcId="{F01E01B0-9BFC-4EE3-B4C5-C0E6361DDC38}" destId="{3788C3A8-B3CE-4E0A-8882-64578179A941}" srcOrd="0" destOrd="0" presId="urn:microsoft.com/office/officeart/2005/8/layout/hList2"/>
    <dgm:cxn modelId="{38793471-7DD8-47C5-B688-BFFA2E59BB93}" type="presOf" srcId="{9C1A6D96-3ED3-4ADC-BACB-F87C99E60CC0}" destId="{B8BB1D3C-5889-4B9C-B612-11185DFC8348}" srcOrd="0" destOrd="0" presId="urn:microsoft.com/office/officeart/2005/8/layout/hList2"/>
    <dgm:cxn modelId="{65B60A73-7536-44BE-A0B0-9AC5E2EAAC57}" type="presOf" srcId="{5D5FD960-20C2-464B-9CD2-1B3860231C79}" destId="{89C3F648-EDDA-4FE4-B759-5BB8AF9E893C}" srcOrd="0" destOrd="1" presId="urn:microsoft.com/office/officeart/2005/8/layout/hList2"/>
    <dgm:cxn modelId="{8828CB55-8A95-4626-960A-A0984A2A3EE9}" srcId="{A218D249-242F-46A4-A76E-E3419EF1D17A}" destId="{473421E2-41FB-46D2-B6A7-3D0DD60BC51D}" srcOrd="2" destOrd="0" parTransId="{F7CC950F-CC6E-46E6-AAE5-FE51160AA7EC}" sibTransId="{A935B766-801D-4EF5-AA94-5BBB49B0B6AC}"/>
    <dgm:cxn modelId="{A347CC55-6F1F-41B8-B093-A03DE1888032}" srcId="{473421E2-41FB-46D2-B6A7-3D0DD60BC51D}" destId="{6C9B4351-CF35-4394-AD63-6F049DBCE47D}" srcOrd="1" destOrd="0" parTransId="{47AA5C12-D1E5-404A-8CD6-2478CC721E20}" sibTransId="{51F836C6-ABD1-4352-AFA4-08F1EEC4B73E}"/>
    <dgm:cxn modelId="{DC947D7A-8ED2-45C7-B89A-95915A24AB6B}" srcId="{A218D249-242F-46A4-A76E-E3419EF1D17A}" destId="{9C1A6D96-3ED3-4ADC-BACB-F87C99E60CC0}" srcOrd="3" destOrd="0" parTransId="{9EB1D8DD-D3EA-4D56-9880-AE56E24BAD1B}" sibTransId="{2DA4DE43-3A2C-4B72-AD6E-D358C638687A}"/>
    <dgm:cxn modelId="{D2D14785-EF17-4E9B-BECA-22650B24379D}" type="presOf" srcId="{5FB1372F-4839-425D-B2B1-0DD73D940C97}" destId="{89C3F648-EDDA-4FE4-B759-5BB8AF9E893C}" srcOrd="0" destOrd="0" presId="urn:microsoft.com/office/officeart/2005/8/layout/hList2"/>
    <dgm:cxn modelId="{E5630088-FC64-4847-9FF7-335825BE5AFB}" type="presOf" srcId="{6C9B4351-CF35-4394-AD63-6F049DBCE47D}" destId="{903B7907-1427-414C-BA85-E4DA5EDE6998}" srcOrd="0" destOrd="1" presId="urn:microsoft.com/office/officeart/2005/8/layout/hList2"/>
    <dgm:cxn modelId="{D8764D99-58CC-4EA2-9C8F-CDEFD6492732}" type="presOf" srcId="{D5658244-D455-40B9-968D-E02759F39947}" destId="{3788C3A8-B3CE-4E0A-8882-64578179A941}" srcOrd="0" destOrd="2" presId="urn:microsoft.com/office/officeart/2005/8/layout/hList2"/>
    <dgm:cxn modelId="{3A8D789F-2545-47FA-9CCD-681A7C599909}" srcId="{BFE91E60-991F-43E3-A0BF-60F450E10B1E}" destId="{74D5AF40-0F51-457C-A25C-1073505DD369}" srcOrd="2" destOrd="0" parTransId="{944BD926-FBB3-4072-AE16-75467FEA5C8F}" sibTransId="{B5624445-80C3-4A4F-A928-0A4B753BC61D}"/>
    <dgm:cxn modelId="{FAF4FFBC-57CF-4ED3-9B57-FAC7DA639938}" srcId="{21065536-F2AF-4A34-959C-9F25DC585047}" destId="{D5658244-D455-40B9-968D-E02759F39947}" srcOrd="2" destOrd="0" parTransId="{9EC82274-1A68-468A-AF04-7304F06F52DD}" sibTransId="{9D45F0A1-D7FD-489D-82D7-5A76F3CE3694}"/>
    <dgm:cxn modelId="{B2499ABE-028C-4E7E-A03D-E05CE84C96A7}" type="presOf" srcId="{BFE91E60-991F-43E3-A0BF-60F450E10B1E}" destId="{3CA4047D-6ACA-4D8D-BE25-C9C9172C8B11}" srcOrd="0" destOrd="0" presId="urn:microsoft.com/office/officeart/2005/8/layout/hList2"/>
    <dgm:cxn modelId="{C8E11FC0-FFFF-4015-9E89-9826AC4415C4}" srcId="{21065536-F2AF-4A34-959C-9F25DC585047}" destId="{F01E01B0-9BFC-4EE3-B4C5-C0E6361DDC38}" srcOrd="0" destOrd="0" parTransId="{C6930469-8F05-4C35-BADC-7E1024ECFC4E}" sibTransId="{72906865-A17A-41F6-9123-802BC4521DDE}"/>
    <dgm:cxn modelId="{178233CC-0CCD-421A-B242-D3F4272DA238}" srcId="{9C1A6D96-3ED3-4ADC-BACB-F87C99E60CC0}" destId="{7128E46C-5D76-40B2-A152-551688E78CCE}" srcOrd="2" destOrd="0" parTransId="{33C2E9F9-19C3-44B4-9C1C-CDB8C4EA01AF}" sibTransId="{4A3BAE33-1CB6-424A-9B4F-7411C20D008D}"/>
    <dgm:cxn modelId="{5A2BA5D4-18B4-46A8-81E4-72760EE11B7F}" type="presOf" srcId="{473421E2-41FB-46D2-B6A7-3D0DD60BC51D}" destId="{148AA905-C076-4D05-A18D-EC0AD8A137EA}" srcOrd="0" destOrd="0" presId="urn:microsoft.com/office/officeart/2005/8/layout/hList2"/>
    <dgm:cxn modelId="{3DBF78DB-EF96-4041-995A-5C5FB34D12D6}" type="presOf" srcId="{169BB1F4-0BCC-45DF-A68E-E8327A5C6418}" destId="{3788C3A8-B3CE-4E0A-8882-64578179A941}" srcOrd="0" destOrd="1" presId="urn:microsoft.com/office/officeart/2005/8/layout/hList2"/>
    <dgm:cxn modelId="{AC6E00DE-46DF-4C1A-ADD8-B70E19BCCD12}" type="presOf" srcId="{AB8F6098-9FAE-4448-81B5-09E51DB2C4A8}" destId="{06D1B2CE-5516-4D28-A121-FB84FF6E5AB3}" srcOrd="0" destOrd="3" presId="urn:microsoft.com/office/officeart/2005/8/layout/hList2"/>
    <dgm:cxn modelId="{1AF72AEA-8720-4F92-A666-76088BFD63BD}" srcId="{9C1A6D96-3ED3-4ADC-BACB-F87C99E60CC0}" destId="{E660C8F7-2834-4A30-9C0F-21AC70C5D318}" srcOrd="1" destOrd="0" parTransId="{41A689D4-0DCD-4A00-B757-B26D1A256E3A}" sibTransId="{B79F12DE-7A31-4E49-858D-8F2972925A0E}"/>
    <dgm:cxn modelId="{B27FEFF1-A8BF-4B3F-8B35-4E80C1294863}" srcId="{21065536-F2AF-4A34-959C-9F25DC585047}" destId="{169BB1F4-0BCC-45DF-A68E-E8327A5C6418}" srcOrd="1" destOrd="0" parTransId="{8ECD8804-1E0B-4159-ADBE-AB9037A1FF5D}" sibTransId="{64C5C702-BD93-4DDC-864A-69975805B759}"/>
    <dgm:cxn modelId="{FE3307F3-136A-461E-BA7D-23143E09C0C5}" type="presOf" srcId="{A218D249-242F-46A4-A76E-E3419EF1D17A}" destId="{D0E55F75-A76A-471F-87DF-54D81013E465}" srcOrd="0" destOrd="0" presId="urn:microsoft.com/office/officeart/2005/8/layout/hList2"/>
    <dgm:cxn modelId="{06CB298F-0542-4469-B6A5-DC147E4948C0}" type="presParOf" srcId="{D0E55F75-A76A-471F-87DF-54D81013E465}" destId="{6A54506D-1DBA-4541-9EBF-85C9BECA4AE0}" srcOrd="0" destOrd="0" presId="urn:microsoft.com/office/officeart/2005/8/layout/hList2"/>
    <dgm:cxn modelId="{1079CA74-9A41-4100-BC8D-551F2823D8F9}" type="presParOf" srcId="{6A54506D-1DBA-4541-9EBF-85C9BECA4AE0}" destId="{F0E9E600-0CC0-4CE2-9E34-1446C700D2FD}" srcOrd="0" destOrd="0" presId="urn:microsoft.com/office/officeart/2005/8/layout/hList2"/>
    <dgm:cxn modelId="{1FCD8719-8831-4BFA-AC2C-9797AC7F5DC6}" type="presParOf" srcId="{6A54506D-1DBA-4541-9EBF-85C9BECA4AE0}" destId="{89C3F648-EDDA-4FE4-B759-5BB8AF9E893C}" srcOrd="1" destOrd="0" presId="urn:microsoft.com/office/officeart/2005/8/layout/hList2"/>
    <dgm:cxn modelId="{FAB9E372-942C-4D4A-B512-3A929770F762}" type="presParOf" srcId="{6A54506D-1DBA-4541-9EBF-85C9BECA4AE0}" destId="{3CA4047D-6ACA-4D8D-BE25-C9C9172C8B11}" srcOrd="2" destOrd="0" presId="urn:microsoft.com/office/officeart/2005/8/layout/hList2"/>
    <dgm:cxn modelId="{851F10E3-84DC-4E55-87B1-547823EE4442}" type="presParOf" srcId="{D0E55F75-A76A-471F-87DF-54D81013E465}" destId="{4FC711CA-FAB8-463A-A48E-72BD06EF5048}" srcOrd="1" destOrd="0" presId="urn:microsoft.com/office/officeart/2005/8/layout/hList2"/>
    <dgm:cxn modelId="{25C6F379-7D43-48D1-902B-AAF688ECE98E}" type="presParOf" srcId="{D0E55F75-A76A-471F-87DF-54D81013E465}" destId="{4F87A1FB-42D1-4512-9355-925CA52CD318}" srcOrd="2" destOrd="0" presId="urn:microsoft.com/office/officeart/2005/8/layout/hList2"/>
    <dgm:cxn modelId="{C451BBA9-7B84-498C-B17B-C0F504903DCA}" type="presParOf" srcId="{4F87A1FB-42D1-4512-9355-925CA52CD318}" destId="{2AB3F649-8E18-490F-BD7E-4687B42BBB5C}" srcOrd="0" destOrd="0" presId="urn:microsoft.com/office/officeart/2005/8/layout/hList2"/>
    <dgm:cxn modelId="{1EE458ED-362B-497F-9A86-15B2CB2614EA}" type="presParOf" srcId="{4F87A1FB-42D1-4512-9355-925CA52CD318}" destId="{3788C3A8-B3CE-4E0A-8882-64578179A941}" srcOrd="1" destOrd="0" presId="urn:microsoft.com/office/officeart/2005/8/layout/hList2"/>
    <dgm:cxn modelId="{391E502E-3E4B-4B46-8B75-8D2300A8C52E}" type="presParOf" srcId="{4F87A1FB-42D1-4512-9355-925CA52CD318}" destId="{280A9194-99E0-42E3-8398-3EDFB798C85C}" srcOrd="2" destOrd="0" presId="urn:microsoft.com/office/officeart/2005/8/layout/hList2"/>
    <dgm:cxn modelId="{49903929-75D1-4B62-9686-AA75BC7B4DA6}" type="presParOf" srcId="{D0E55F75-A76A-471F-87DF-54D81013E465}" destId="{9CE60B14-881E-41B6-A380-1C02C19B0088}" srcOrd="3" destOrd="0" presId="urn:microsoft.com/office/officeart/2005/8/layout/hList2"/>
    <dgm:cxn modelId="{F8593A3E-FB10-4F7F-AC9A-09226D8B1A11}" type="presParOf" srcId="{D0E55F75-A76A-471F-87DF-54D81013E465}" destId="{055C724E-684F-4907-BA83-ECFB853C5A6D}" srcOrd="4" destOrd="0" presId="urn:microsoft.com/office/officeart/2005/8/layout/hList2"/>
    <dgm:cxn modelId="{C088796B-450A-4D20-8EA4-F393A84107C0}" type="presParOf" srcId="{055C724E-684F-4907-BA83-ECFB853C5A6D}" destId="{69B99096-2FBD-480C-97A6-5F404DCC48B7}" srcOrd="0" destOrd="0" presId="urn:microsoft.com/office/officeart/2005/8/layout/hList2"/>
    <dgm:cxn modelId="{6279F7F1-C956-49A4-ABA1-82926EAA13D2}" type="presParOf" srcId="{055C724E-684F-4907-BA83-ECFB853C5A6D}" destId="{903B7907-1427-414C-BA85-E4DA5EDE6998}" srcOrd="1" destOrd="0" presId="urn:microsoft.com/office/officeart/2005/8/layout/hList2"/>
    <dgm:cxn modelId="{018030F2-7AAE-4F2C-BFC3-077693DE520A}" type="presParOf" srcId="{055C724E-684F-4907-BA83-ECFB853C5A6D}" destId="{148AA905-C076-4D05-A18D-EC0AD8A137EA}" srcOrd="2" destOrd="0" presId="urn:microsoft.com/office/officeart/2005/8/layout/hList2"/>
    <dgm:cxn modelId="{BEF13FF8-17E1-4D8C-9479-E32C9F9A5DEA}" type="presParOf" srcId="{D0E55F75-A76A-471F-87DF-54D81013E465}" destId="{D773F87E-51BC-4059-B98B-32303CB0272C}" srcOrd="5" destOrd="0" presId="urn:microsoft.com/office/officeart/2005/8/layout/hList2"/>
    <dgm:cxn modelId="{869176B4-6E0A-4179-A568-2734ECDCA7EC}" type="presParOf" srcId="{D0E55F75-A76A-471F-87DF-54D81013E465}" destId="{A8E450B1-02AC-47CA-ACE8-5A6F1CEE8EEE}" srcOrd="6" destOrd="0" presId="urn:microsoft.com/office/officeart/2005/8/layout/hList2"/>
    <dgm:cxn modelId="{1676076F-04B0-4466-8E3B-BC96433AFC2A}" type="presParOf" srcId="{A8E450B1-02AC-47CA-ACE8-5A6F1CEE8EEE}" destId="{B67EEF45-4BFF-4C6D-9522-C70099339214}" srcOrd="0" destOrd="0" presId="urn:microsoft.com/office/officeart/2005/8/layout/hList2"/>
    <dgm:cxn modelId="{D8F70891-CB23-45D0-9E8A-340206F9A209}" type="presParOf" srcId="{A8E450B1-02AC-47CA-ACE8-5A6F1CEE8EEE}" destId="{06D1B2CE-5516-4D28-A121-FB84FF6E5AB3}" srcOrd="1" destOrd="0" presId="urn:microsoft.com/office/officeart/2005/8/layout/hList2"/>
    <dgm:cxn modelId="{6DBEC4FC-EB35-4227-B0C0-47C2DBAD1B1A}" type="presParOf" srcId="{A8E450B1-02AC-47CA-ACE8-5A6F1CEE8EEE}" destId="{B8BB1D3C-5889-4B9C-B612-11185DFC8348}"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BF124A-28BE-4AEF-A1D5-045A6D72D16A}"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fr-FR"/>
        </a:p>
      </dgm:t>
    </dgm:pt>
    <dgm:pt modelId="{7D88C614-D8B4-4174-8B2B-2985F5FD0B5B}">
      <dgm:prSet phldrT="[Texte]"/>
      <dgm:spPr/>
      <dgm:t>
        <a:bodyPr/>
        <a:lstStyle/>
        <a:p>
          <a:r>
            <a:rPr lang="fr-FR" dirty="0"/>
            <a:t>Avant</a:t>
          </a:r>
        </a:p>
      </dgm:t>
    </dgm:pt>
    <dgm:pt modelId="{AEDF3733-FB3D-4BCE-8935-38785EE3BF76}" type="parTrans" cxnId="{E7FE7684-33B7-4D50-9517-9AB76C7CBEA8}">
      <dgm:prSet/>
      <dgm:spPr/>
      <dgm:t>
        <a:bodyPr/>
        <a:lstStyle/>
        <a:p>
          <a:endParaRPr lang="fr-FR"/>
        </a:p>
      </dgm:t>
    </dgm:pt>
    <dgm:pt modelId="{8A62848A-746A-4012-BAE8-F4F85ECE5CB4}" type="sibTrans" cxnId="{E7FE7684-33B7-4D50-9517-9AB76C7CBEA8}">
      <dgm:prSet/>
      <dgm:spPr/>
      <dgm:t>
        <a:bodyPr/>
        <a:lstStyle/>
        <a:p>
          <a:endParaRPr lang="fr-FR"/>
        </a:p>
      </dgm:t>
    </dgm:pt>
    <dgm:pt modelId="{4835A6EE-3021-4E66-8B8D-28D1C2F1B5E4}">
      <dgm:prSet phldrT="[Texte]"/>
      <dgm:spPr/>
      <dgm:t>
        <a:bodyPr/>
        <a:lstStyle/>
        <a:p>
          <a:r>
            <a:rPr lang="fr-FR" dirty="0"/>
            <a:t>Fixer la date – Avant le 15 octobre</a:t>
          </a:r>
        </a:p>
      </dgm:t>
    </dgm:pt>
    <dgm:pt modelId="{0D39FB76-FEC1-42B0-8736-3176A1104C0F}" type="parTrans" cxnId="{5A16657D-FE3F-4670-9E16-62D54898355A}">
      <dgm:prSet/>
      <dgm:spPr/>
      <dgm:t>
        <a:bodyPr/>
        <a:lstStyle/>
        <a:p>
          <a:endParaRPr lang="fr-FR"/>
        </a:p>
      </dgm:t>
    </dgm:pt>
    <dgm:pt modelId="{2DD7CB0B-1297-4146-A3AE-68D6FBD9AC1B}" type="sibTrans" cxnId="{5A16657D-FE3F-4670-9E16-62D54898355A}">
      <dgm:prSet/>
      <dgm:spPr/>
      <dgm:t>
        <a:bodyPr/>
        <a:lstStyle/>
        <a:p>
          <a:endParaRPr lang="fr-FR"/>
        </a:p>
      </dgm:t>
    </dgm:pt>
    <dgm:pt modelId="{DA10C50D-59E5-4F14-B99E-354E49F79593}">
      <dgm:prSet phldrT="[Texte]"/>
      <dgm:spPr/>
      <dgm:t>
        <a:bodyPr/>
        <a:lstStyle/>
        <a:p>
          <a:r>
            <a:rPr lang="fr-FR" dirty="0"/>
            <a:t>Préparer l’ordre du jour en CA</a:t>
          </a:r>
        </a:p>
      </dgm:t>
    </dgm:pt>
    <dgm:pt modelId="{1836F62F-CAB9-4FD8-BCAE-9B1CD0A0D3FC}" type="parTrans" cxnId="{ED09E77D-38FC-4462-A044-D7E4C9A0FFC7}">
      <dgm:prSet/>
      <dgm:spPr/>
      <dgm:t>
        <a:bodyPr/>
        <a:lstStyle/>
        <a:p>
          <a:endParaRPr lang="fr-FR"/>
        </a:p>
      </dgm:t>
    </dgm:pt>
    <dgm:pt modelId="{60DB7476-EA9E-4458-907B-61C217CF71C7}" type="sibTrans" cxnId="{ED09E77D-38FC-4462-A044-D7E4C9A0FFC7}">
      <dgm:prSet/>
      <dgm:spPr/>
      <dgm:t>
        <a:bodyPr/>
        <a:lstStyle/>
        <a:p>
          <a:endParaRPr lang="fr-FR"/>
        </a:p>
      </dgm:t>
    </dgm:pt>
    <dgm:pt modelId="{0B307183-1173-4373-93F4-96C61B1E3B4F}">
      <dgm:prSet phldrT="[Texte]"/>
      <dgm:spPr/>
      <dgm:t>
        <a:bodyPr/>
        <a:lstStyle/>
        <a:p>
          <a:r>
            <a:rPr lang="fr-FR" dirty="0"/>
            <a:t>Pendant</a:t>
          </a:r>
        </a:p>
      </dgm:t>
    </dgm:pt>
    <dgm:pt modelId="{EA2A0BAF-C342-4782-AFB2-D71C405EB4F9}" type="parTrans" cxnId="{6118E535-C5F4-4A32-B424-813758FADC63}">
      <dgm:prSet/>
      <dgm:spPr/>
      <dgm:t>
        <a:bodyPr/>
        <a:lstStyle/>
        <a:p>
          <a:endParaRPr lang="fr-FR"/>
        </a:p>
      </dgm:t>
    </dgm:pt>
    <dgm:pt modelId="{17BFCE5D-F294-4B0E-B299-ADF2A38F20ED}" type="sibTrans" cxnId="{6118E535-C5F4-4A32-B424-813758FADC63}">
      <dgm:prSet/>
      <dgm:spPr/>
      <dgm:t>
        <a:bodyPr/>
        <a:lstStyle/>
        <a:p>
          <a:endParaRPr lang="fr-FR"/>
        </a:p>
      </dgm:t>
    </dgm:pt>
    <dgm:pt modelId="{546355F5-4A43-4AD6-97F3-72BDB2763F52}">
      <dgm:prSet phldrT="[Texte]"/>
      <dgm:spPr/>
      <dgm:t>
        <a:bodyPr/>
        <a:lstStyle/>
        <a:p>
          <a:r>
            <a:rPr lang="fr-FR" dirty="0"/>
            <a:t>Feuille de présence</a:t>
          </a:r>
        </a:p>
      </dgm:t>
    </dgm:pt>
    <dgm:pt modelId="{5714685B-7324-48FA-AA6B-C3BEC7EDDFF9}" type="parTrans" cxnId="{B8EDCAC7-6C1E-40C8-8507-527BAEA0B9E5}">
      <dgm:prSet/>
      <dgm:spPr/>
      <dgm:t>
        <a:bodyPr/>
        <a:lstStyle/>
        <a:p>
          <a:endParaRPr lang="fr-FR"/>
        </a:p>
      </dgm:t>
    </dgm:pt>
    <dgm:pt modelId="{C4385A43-14CC-4F9F-82BC-1CF598F0CF91}" type="sibTrans" cxnId="{B8EDCAC7-6C1E-40C8-8507-527BAEA0B9E5}">
      <dgm:prSet/>
      <dgm:spPr/>
      <dgm:t>
        <a:bodyPr/>
        <a:lstStyle/>
        <a:p>
          <a:endParaRPr lang="fr-FR"/>
        </a:p>
      </dgm:t>
    </dgm:pt>
    <dgm:pt modelId="{4A1D1AF2-93C5-4D33-9B48-82DD6461FD3E}">
      <dgm:prSet phldrT="[Texte]"/>
      <dgm:spPr/>
      <dgm:t>
        <a:bodyPr/>
        <a:lstStyle/>
        <a:p>
          <a:r>
            <a:rPr lang="fr-FR" dirty="0"/>
            <a:t>Mode de scrutin (statut)</a:t>
          </a:r>
        </a:p>
      </dgm:t>
    </dgm:pt>
    <dgm:pt modelId="{214233A2-B5FE-40AB-BADB-02BE27D7A286}" type="parTrans" cxnId="{C8C34447-5ECB-430B-8651-DA4E54CEEC35}">
      <dgm:prSet/>
      <dgm:spPr/>
      <dgm:t>
        <a:bodyPr/>
        <a:lstStyle/>
        <a:p>
          <a:endParaRPr lang="fr-FR"/>
        </a:p>
      </dgm:t>
    </dgm:pt>
    <dgm:pt modelId="{512E951D-4CA4-4A10-BF33-CE765A149A5C}" type="sibTrans" cxnId="{C8C34447-5ECB-430B-8651-DA4E54CEEC35}">
      <dgm:prSet/>
      <dgm:spPr/>
      <dgm:t>
        <a:bodyPr/>
        <a:lstStyle/>
        <a:p>
          <a:endParaRPr lang="fr-FR"/>
        </a:p>
      </dgm:t>
    </dgm:pt>
    <dgm:pt modelId="{A6B40D8D-D742-49A5-9B46-DD5AB2F9CCD9}">
      <dgm:prSet phldrT="[Texte]"/>
      <dgm:spPr/>
      <dgm:t>
        <a:bodyPr/>
        <a:lstStyle/>
        <a:p>
          <a:r>
            <a:rPr lang="fr-FR" dirty="0"/>
            <a:t>Après</a:t>
          </a:r>
        </a:p>
      </dgm:t>
    </dgm:pt>
    <dgm:pt modelId="{758438EA-DD83-4CAB-8DB2-0E8293F53ADB}" type="parTrans" cxnId="{271F0E92-EAD9-4E5B-BDDF-F7BE0C3509F4}">
      <dgm:prSet/>
      <dgm:spPr/>
      <dgm:t>
        <a:bodyPr/>
        <a:lstStyle/>
        <a:p>
          <a:endParaRPr lang="fr-FR"/>
        </a:p>
      </dgm:t>
    </dgm:pt>
    <dgm:pt modelId="{45C8B6F8-0BA9-411C-BC13-5DCF4FCF512F}" type="sibTrans" cxnId="{271F0E92-EAD9-4E5B-BDDF-F7BE0C3509F4}">
      <dgm:prSet/>
      <dgm:spPr/>
      <dgm:t>
        <a:bodyPr/>
        <a:lstStyle/>
        <a:p>
          <a:endParaRPr lang="fr-FR"/>
        </a:p>
      </dgm:t>
    </dgm:pt>
    <dgm:pt modelId="{3E12F11B-7291-4944-8B45-6341F14D5D7B}">
      <dgm:prSet phldrT="[Texte]"/>
      <dgm:spPr/>
      <dgm:t>
        <a:bodyPr/>
        <a:lstStyle/>
        <a:p>
          <a:r>
            <a:rPr lang="fr-FR" dirty="0"/>
            <a:t>Déclaration légale</a:t>
          </a:r>
        </a:p>
      </dgm:t>
    </dgm:pt>
    <dgm:pt modelId="{A895349F-DD2E-4B0A-8300-D7D5908D9F94}" type="parTrans" cxnId="{AB9B6140-74AF-4B75-96C2-10F9F7EA1560}">
      <dgm:prSet/>
      <dgm:spPr/>
      <dgm:t>
        <a:bodyPr/>
        <a:lstStyle/>
        <a:p>
          <a:endParaRPr lang="fr-FR"/>
        </a:p>
      </dgm:t>
    </dgm:pt>
    <dgm:pt modelId="{DB771109-3829-4AEE-90D6-FC44FD3EF100}" type="sibTrans" cxnId="{AB9B6140-74AF-4B75-96C2-10F9F7EA1560}">
      <dgm:prSet/>
      <dgm:spPr/>
      <dgm:t>
        <a:bodyPr/>
        <a:lstStyle/>
        <a:p>
          <a:endParaRPr lang="fr-FR"/>
        </a:p>
      </dgm:t>
    </dgm:pt>
    <dgm:pt modelId="{01725214-E312-471D-8B4B-E7F37A70A977}">
      <dgm:prSet phldrT="[Texte]"/>
      <dgm:spPr/>
      <dgm:t>
        <a:bodyPr/>
        <a:lstStyle/>
        <a:p>
          <a:r>
            <a:rPr lang="fr-FR" dirty="0"/>
            <a:t>Informer les partenaires</a:t>
          </a:r>
        </a:p>
      </dgm:t>
    </dgm:pt>
    <dgm:pt modelId="{FC7913C9-3C19-49E2-B4B3-B8C13BCF04AE}" type="parTrans" cxnId="{C1C68881-9436-48B4-B871-3492CC379C17}">
      <dgm:prSet/>
      <dgm:spPr/>
      <dgm:t>
        <a:bodyPr/>
        <a:lstStyle/>
        <a:p>
          <a:endParaRPr lang="fr-FR"/>
        </a:p>
      </dgm:t>
    </dgm:pt>
    <dgm:pt modelId="{0A0A5D77-188D-4993-A6C2-F85656BC73F8}" type="sibTrans" cxnId="{C1C68881-9436-48B4-B871-3492CC379C17}">
      <dgm:prSet/>
      <dgm:spPr/>
      <dgm:t>
        <a:bodyPr/>
        <a:lstStyle/>
        <a:p>
          <a:endParaRPr lang="fr-FR"/>
        </a:p>
      </dgm:t>
    </dgm:pt>
    <dgm:pt modelId="{C0DA3586-A447-4647-BE4A-7FB823CA6C15}">
      <dgm:prSet phldrT="[Texte]"/>
      <dgm:spPr/>
      <dgm:t>
        <a:bodyPr/>
        <a:lstStyle/>
        <a:p>
          <a:r>
            <a:rPr lang="fr-FR" dirty="0"/>
            <a:t>Envoyer les convocations (J-15)</a:t>
          </a:r>
        </a:p>
      </dgm:t>
    </dgm:pt>
    <dgm:pt modelId="{4AE01AAA-4E4F-4858-813F-E489F5996C16}" type="parTrans" cxnId="{8DCD9EBC-F050-4895-BABD-0D3568186A16}">
      <dgm:prSet/>
      <dgm:spPr/>
      <dgm:t>
        <a:bodyPr/>
        <a:lstStyle/>
        <a:p>
          <a:endParaRPr lang="fr-FR"/>
        </a:p>
      </dgm:t>
    </dgm:pt>
    <dgm:pt modelId="{A1B0EE42-CA1F-45E8-AD54-2DAEC474A43F}" type="sibTrans" cxnId="{8DCD9EBC-F050-4895-BABD-0D3568186A16}">
      <dgm:prSet/>
      <dgm:spPr/>
      <dgm:t>
        <a:bodyPr/>
        <a:lstStyle/>
        <a:p>
          <a:endParaRPr lang="fr-FR"/>
        </a:p>
      </dgm:t>
    </dgm:pt>
    <dgm:pt modelId="{5A9E69D7-F8EB-47A2-A4E2-810459BADB8F}">
      <dgm:prSet phldrT="[Texte]"/>
      <dgm:spPr/>
      <dgm:t>
        <a:bodyPr/>
        <a:lstStyle/>
        <a:p>
          <a:r>
            <a:rPr lang="fr-FR" dirty="0"/>
            <a:t>Ordre du jour</a:t>
          </a:r>
        </a:p>
      </dgm:t>
    </dgm:pt>
    <dgm:pt modelId="{BDD0C1D6-299D-48B5-8D89-F3E9D333503C}" type="parTrans" cxnId="{51A278BC-10C9-49D0-A6CA-7FDEECE590C7}">
      <dgm:prSet/>
      <dgm:spPr/>
      <dgm:t>
        <a:bodyPr/>
        <a:lstStyle/>
        <a:p>
          <a:endParaRPr lang="fr-FR"/>
        </a:p>
      </dgm:t>
    </dgm:pt>
    <dgm:pt modelId="{A38F4E99-E4B8-4516-B4A0-BAC59C9D5836}" type="sibTrans" cxnId="{51A278BC-10C9-49D0-A6CA-7FDEECE590C7}">
      <dgm:prSet/>
      <dgm:spPr/>
      <dgm:t>
        <a:bodyPr/>
        <a:lstStyle/>
        <a:p>
          <a:endParaRPr lang="fr-FR"/>
        </a:p>
      </dgm:t>
    </dgm:pt>
    <dgm:pt modelId="{038E0C45-6C8C-45E4-9237-DDC23D54E3AA}">
      <dgm:prSet phldrT="[Texte]"/>
      <dgm:spPr/>
      <dgm:t>
        <a:bodyPr/>
        <a:lstStyle/>
        <a:p>
          <a:r>
            <a:rPr lang="fr-FR" dirty="0"/>
            <a:t>Documents complémentaires</a:t>
          </a:r>
        </a:p>
      </dgm:t>
    </dgm:pt>
    <dgm:pt modelId="{45570F20-5C81-4B9C-9F9B-CD02689F98BB}" type="parTrans" cxnId="{4F3EF81E-AD94-4E99-94C9-38F18A94B725}">
      <dgm:prSet/>
      <dgm:spPr/>
      <dgm:t>
        <a:bodyPr/>
        <a:lstStyle/>
        <a:p>
          <a:endParaRPr lang="fr-FR"/>
        </a:p>
      </dgm:t>
    </dgm:pt>
    <dgm:pt modelId="{27862766-783D-4768-B5F0-07106634C764}" type="sibTrans" cxnId="{4F3EF81E-AD94-4E99-94C9-38F18A94B725}">
      <dgm:prSet/>
      <dgm:spPr/>
      <dgm:t>
        <a:bodyPr/>
        <a:lstStyle/>
        <a:p>
          <a:endParaRPr lang="fr-FR"/>
        </a:p>
      </dgm:t>
    </dgm:pt>
    <dgm:pt modelId="{05ACA7CE-E773-4613-8289-067DB1316DA7}">
      <dgm:prSet phldrT="[Texte]"/>
      <dgm:spPr/>
      <dgm:t>
        <a:bodyPr/>
        <a:lstStyle/>
        <a:p>
          <a:r>
            <a:rPr lang="fr-FR" dirty="0"/>
            <a:t>Les pouvoirs (pas + de 2 par personne</a:t>
          </a:r>
        </a:p>
      </dgm:t>
    </dgm:pt>
    <dgm:pt modelId="{C1ED3058-08D1-4EC0-935F-1458D15651B4}" type="parTrans" cxnId="{2E4AE9B7-E2D0-45B9-965B-3B7804ED39B9}">
      <dgm:prSet/>
      <dgm:spPr/>
      <dgm:t>
        <a:bodyPr/>
        <a:lstStyle/>
        <a:p>
          <a:endParaRPr lang="fr-FR"/>
        </a:p>
      </dgm:t>
    </dgm:pt>
    <dgm:pt modelId="{0C61812A-ED9D-450D-A05B-9BB272AC45CC}" type="sibTrans" cxnId="{2E4AE9B7-E2D0-45B9-965B-3B7804ED39B9}">
      <dgm:prSet/>
      <dgm:spPr/>
      <dgm:t>
        <a:bodyPr/>
        <a:lstStyle/>
        <a:p>
          <a:endParaRPr lang="fr-FR"/>
        </a:p>
      </dgm:t>
    </dgm:pt>
    <dgm:pt modelId="{39CF23F5-4BA6-4DB3-9C86-FD6245AB5DF1}">
      <dgm:prSet phldrT="[Texte]"/>
      <dgm:spPr/>
      <dgm:t>
        <a:bodyPr/>
        <a:lstStyle/>
        <a:p>
          <a:r>
            <a:rPr lang="fr-FR" dirty="0"/>
            <a:t>Quorum et règle de majorité</a:t>
          </a:r>
        </a:p>
      </dgm:t>
    </dgm:pt>
    <dgm:pt modelId="{C5CD7B9A-26FB-4F35-AAB8-0866752D8A95}" type="parTrans" cxnId="{FEBE5CF3-EBBF-4C98-A0FA-4B6B18B85E4E}">
      <dgm:prSet/>
      <dgm:spPr/>
      <dgm:t>
        <a:bodyPr/>
        <a:lstStyle/>
        <a:p>
          <a:endParaRPr lang="fr-FR"/>
        </a:p>
      </dgm:t>
    </dgm:pt>
    <dgm:pt modelId="{FD6E621F-6CF3-44E0-98F2-9064C12A6B9F}" type="sibTrans" cxnId="{FEBE5CF3-EBBF-4C98-A0FA-4B6B18B85E4E}">
      <dgm:prSet/>
      <dgm:spPr/>
      <dgm:t>
        <a:bodyPr/>
        <a:lstStyle/>
        <a:p>
          <a:endParaRPr lang="fr-FR"/>
        </a:p>
      </dgm:t>
    </dgm:pt>
    <dgm:pt modelId="{3E3E5F42-E207-456D-9746-479F52BD0A78}">
      <dgm:prSet phldrT="[Texte]"/>
      <dgm:spPr/>
      <dgm:t>
        <a:bodyPr/>
        <a:lstStyle/>
        <a:p>
          <a:r>
            <a:rPr lang="fr-FR" dirty="0"/>
            <a:t>Vote du quitus</a:t>
          </a:r>
        </a:p>
      </dgm:t>
    </dgm:pt>
    <dgm:pt modelId="{4AC4F8E3-74DC-4925-B350-6852B2EDD46B}" type="parTrans" cxnId="{84A2A7E8-3491-4C15-AD90-49372DB039AA}">
      <dgm:prSet/>
      <dgm:spPr/>
      <dgm:t>
        <a:bodyPr/>
        <a:lstStyle/>
        <a:p>
          <a:endParaRPr lang="fr-FR"/>
        </a:p>
      </dgm:t>
    </dgm:pt>
    <dgm:pt modelId="{C25A1E8F-3A7A-4A65-9DF6-DFD05F80AB55}" type="sibTrans" cxnId="{84A2A7E8-3491-4C15-AD90-49372DB039AA}">
      <dgm:prSet/>
      <dgm:spPr/>
      <dgm:t>
        <a:bodyPr/>
        <a:lstStyle/>
        <a:p>
          <a:endParaRPr lang="fr-FR"/>
        </a:p>
      </dgm:t>
    </dgm:pt>
    <dgm:pt modelId="{51E418FE-9B11-43E8-AE75-78675284C99E}">
      <dgm:prSet phldrT="[Texte]"/>
      <dgm:spPr/>
      <dgm:t>
        <a:bodyPr/>
        <a:lstStyle/>
        <a:p>
          <a:r>
            <a:rPr lang="fr-FR" dirty="0"/>
            <a:t>Rédaction des documents de l’assemblée (PV)</a:t>
          </a:r>
        </a:p>
      </dgm:t>
    </dgm:pt>
    <dgm:pt modelId="{03678576-B634-406C-8E75-A725A0453FF9}" type="parTrans" cxnId="{2957C029-A56E-41F6-8A12-49784B5F87EA}">
      <dgm:prSet/>
      <dgm:spPr/>
      <dgm:t>
        <a:bodyPr/>
        <a:lstStyle/>
        <a:p>
          <a:endParaRPr lang="fr-FR"/>
        </a:p>
      </dgm:t>
    </dgm:pt>
    <dgm:pt modelId="{A2F91504-C68D-4CC1-AE43-272255E832BC}" type="sibTrans" cxnId="{2957C029-A56E-41F6-8A12-49784B5F87EA}">
      <dgm:prSet/>
      <dgm:spPr/>
      <dgm:t>
        <a:bodyPr/>
        <a:lstStyle/>
        <a:p>
          <a:endParaRPr lang="fr-FR"/>
        </a:p>
      </dgm:t>
    </dgm:pt>
    <dgm:pt modelId="{7829E6C4-1C91-42D8-8551-83B95DB3D084}">
      <dgm:prSet phldrT="[Texte]"/>
      <dgm:spPr/>
      <dgm:t>
        <a:bodyPr/>
        <a:lstStyle/>
        <a:p>
          <a:r>
            <a:rPr lang="fr-FR" dirty="0"/>
            <a:t>Délibération exclusivement sur les questions inscrites à l’ordre du jour</a:t>
          </a:r>
        </a:p>
      </dgm:t>
    </dgm:pt>
    <dgm:pt modelId="{93ABB8DF-5278-43B4-AF17-8F113A460E24}" type="parTrans" cxnId="{886D4710-BA86-4ED2-B16E-D5BAF8D63E40}">
      <dgm:prSet/>
      <dgm:spPr/>
      <dgm:t>
        <a:bodyPr/>
        <a:lstStyle/>
        <a:p>
          <a:endParaRPr lang="fr-FR"/>
        </a:p>
      </dgm:t>
    </dgm:pt>
    <dgm:pt modelId="{0A00C7BB-70E6-4A75-8ABB-CDAA657E21CE}" type="sibTrans" cxnId="{886D4710-BA86-4ED2-B16E-D5BAF8D63E40}">
      <dgm:prSet/>
      <dgm:spPr/>
      <dgm:t>
        <a:bodyPr/>
        <a:lstStyle/>
        <a:p>
          <a:endParaRPr lang="fr-FR"/>
        </a:p>
      </dgm:t>
    </dgm:pt>
    <dgm:pt modelId="{02CB826E-53B8-4CEB-90B3-0A80B9882A4A}" type="pres">
      <dgm:prSet presAssocID="{D6BF124A-28BE-4AEF-A1D5-045A6D72D16A}" presName="Name0" presStyleCnt="0">
        <dgm:presLayoutVars>
          <dgm:dir/>
          <dgm:animLvl val="lvl"/>
          <dgm:resizeHandles val="exact"/>
        </dgm:presLayoutVars>
      </dgm:prSet>
      <dgm:spPr/>
    </dgm:pt>
    <dgm:pt modelId="{38AA7274-62BA-4D17-A3F0-9FCCC92DD472}" type="pres">
      <dgm:prSet presAssocID="{7D88C614-D8B4-4174-8B2B-2985F5FD0B5B}" presName="composite" presStyleCnt="0"/>
      <dgm:spPr/>
    </dgm:pt>
    <dgm:pt modelId="{7B9DF388-B98E-4DC9-A26E-21FEBF665044}" type="pres">
      <dgm:prSet presAssocID="{7D88C614-D8B4-4174-8B2B-2985F5FD0B5B}" presName="parTx" presStyleLbl="alignNode1" presStyleIdx="0" presStyleCnt="3" custLinFactNeighborY="-2490">
        <dgm:presLayoutVars>
          <dgm:chMax val="0"/>
          <dgm:chPref val="0"/>
          <dgm:bulletEnabled val="1"/>
        </dgm:presLayoutVars>
      </dgm:prSet>
      <dgm:spPr/>
    </dgm:pt>
    <dgm:pt modelId="{D3610D64-89D5-447D-B38D-56339636C569}" type="pres">
      <dgm:prSet presAssocID="{7D88C614-D8B4-4174-8B2B-2985F5FD0B5B}" presName="desTx" presStyleLbl="alignAccFollowNode1" presStyleIdx="0" presStyleCnt="3">
        <dgm:presLayoutVars>
          <dgm:bulletEnabled val="1"/>
        </dgm:presLayoutVars>
      </dgm:prSet>
      <dgm:spPr/>
    </dgm:pt>
    <dgm:pt modelId="{86CD70C7-CDF4-4447-87CB-CFE2FC98BEF1}" type="pres">
      <dgm:prSet presAssocID="{8A62848A-746A-4012-BAE8-F4F85ECE5CB4}" presName="space" presStyleCnt="0"/>
      <dgm:spPr/>
    </dgm:pt>
    <dgm:pt modelId="{B06BD9EE-483F-46A5-8102-646155B4A5AF}" type="pres">
      <dgm:prSet presAssocID="{0B307183-1173-4373-93F4-96C61B1E3B4F}" presName="composite" presStyleCnt="0"/>
      <dgm:spPr/>
    </dgm:pt>
    <dgm:pt modelId="{4D368006-20A2-496C-B1B6-ED5661609E5B}" type="pres">
      <dgm:prSet presAssocID="{0B307183-1173-4373-93F4-96C61B1E3B4F}" presName="parTx" presStyleLbl="alignNode1" presStyleIdx="1" presStyleCnt="3">
        <dgm:presLayoutVars>
          <dgm:chMax val="0"/>
          <dgm:chPref val="0"/>
          <dgm:bulletEnabled val="1"/>
        </dgm:presLayoutVars>
      </dgm:prSet>
      <dgm:spPr/>
    </dgm:pt>
    <dgm:pt modelId="{DD4B5AFC-1C23-4E24-9D74-4A08BC7D4A30}" type="pres">
      <dgm:prSet presAssocID="{0B307183-1173-4373-93F4-96C61B1E3B4F}" presName="desTx" presStyleLbl="alignAccFollowNode1" presStyleIdx="1" presStyleCnt="3">
        <dgm:presLayoutVars>
          <dgm:bulletEnabled val="1"/>
        </dgm:presLayoutVars>
      </dgm:prSet>
      <dgm:spPr/>
    </dgm:pt>
    <dgm:pt modelId="{6144806E-95C1-460B-B6D9-54EC3F6A2FD9}" type="pres">
      <dgm:prSet presAssocID="{17BFCE5D-F294-4B0E-B299-ADF2A38F20ED}" presName="space" presStyleCnt="0"/>
      <dgm:spPr/>
    </dgm:pt>
    <dgm:pt modelId="{152A82FC-B70D-4A3F-AC61-6B42E5E6AC78}" type="pres">
      <dgm:prSet presAssocID="{A6B40D8D-D742-49A5-9B46-DD5AB2F9CCD9}" presName="composite" presStyleCnt="0"/>
      <dgm:spPr/>
    </dgm:pt>
    <dgm:pt modelId="{B0A42E16-2EFA-406D-8069-B689AE51150B}" type="pres">
      <dgm:prSet presAssocID="{A6B40D8D-D742-49A5-9B46-DD5AB2F9CCD9}" presName="parTx" presStyleLbl="alignNode1" presStyleIdx="2" presStyleCnt="3">
        <dgm:presLayoutVars>
          <dgm:chMax val="0"/>
          <dgm:chPref val="0"/>
          <dgm:bulletEnabled val="1"/>
        </dgm:presLayoutVars>
      </dgm:prSet>
      <dgm:spPr/>
    </dgm:pt>
    <dgm:pt modelId="{C067D9F5-81FC-46FB-BE08-9A4C76E0E198}" type="pres">
      <dgm:prSet presAssocID="{A6B40D8D-D742-49A5-9B46-DD5AB2F9CCD9}" presName="desTx" presStyleLbl="alignAccFollowNode1" presStyleIdx="2" presStyleCnt="3">
        <dgm:presLayoutVars>
          <dgm:bulletEnabled val="1"/>
        </dgm:presLayoutVars>
      </dgm:prSet>
      <dgm:spPr/>
    </dgm:pt>
  </dgm:ptLst>
  <dgm:cxnLst>
    <dgm:cxn modelId="{886D4710-BA86-4ED2-B16E-D5BAF8D63E40}" srcId="{0B307183-1173-4373-93F4-96C61B1E3B4F}" destId="{7829E6C4-1C91-42D8-8551-83B95DB3D084}" srcOrd="0" destOrd="0" parTransId="{93ABB8DF-5278-43B4-AF17-8F113A460E24}" sibTransId="{0A00C7BB-70E6-4A75-8ABB-CDAA657E21CE}"/>
    <dgm:cxn modelId="{4F3EF81E-AD94-4E99-94C9-38F18A94B725}" srcId="{C0DA3586-A447-4647-BE4A-7FB823CA6C15}" destId="{038E0C45-6C8C-45E4-9237-DDC23D54E3AA}" srcOrd="1" destOrd="0" parTransId="{45570F20-5C81-4B9C-9F9B-CD02689F98BB}" sibTransId="{27862766-783D-4768-B5F0-07106634C764}"/>
    <dgm:cxn modelId="{2957C029-A56E-41F6-8A12-49784B5F87EA}" srcId="{A6B40D8D-D742-49A5-9B46-DD5AB2F9CCD9}" destId="{51E418FE-9B11-43E8-AE75-78675284C99E}" srcOrd="1" destOrd="0" parTransId="{03678576-B634-406C-8E75-A725A0453FF9}" sibTransId="{A2F91504-C68D-4CC1-AE43-272255E832BC}"/>
    <dgm:cxn modelId="{C881D82F-573B-4674-A75B-CA8AF5AA9141}" type="presOf" srcId="{4835A6EE-3021-4E66-8B8D-28D1C2F1B5E4}" destId="{D3610D64-89D5-447D-B38D-56339636C569}" srcOrd="0" destOrd="0" presId="urn:microsoft.com/office/officeart/2005/8/layout/hList1"/>
    <dgm:cxn modelId="{6118E535-C5F4-4A32-B424-813758FADC63}" srcId="{D6BF124A-28BE-4AEF-A1D5-045A6D72D16A}" destId="{0B307183-1173-4373-93F4-96C61B1E3B4F}" srcOrd="1" destOrd="0" parTransId="{EA2A0BAF-C342-4782-AFB2-D71C405EB4F9}" sibTransId="{17BFCE5D-F294-4B0E-B299-ADF2A38F20ED}"/>
    <dgm:cxn modelId="{AB9B6140-74AF-4B75-96C2-10F9F7EA1560}" srcId="{A6B40D8D-D742-49A5-9B46-DD5AB2F9CCD9}" destId="{3E12F11B-7291-4944-8B45-6341F14D5D7B}" srcOrd="0" destOrd="0" parTransId="{A895349F-DD2E-4B0A-8300-D7D5908D9F94}" sibTransId="{DB771109-3829-4AEE-90D6-FC44FD3EF100}"/>
    <dgm:cxn modelId="{8331475F-0DB9-4935-8FD2-CEF64F0AC5F9}" type="presOf" srcId="{3E12F11B-7291-4944-8B45-6341F14D5D7B}" destId="{C067D9F5-81FC-46FB-BE08-9A4C76E0E198}" srcOrd="0" destOrd="0" presId="urn:microsoft.com/office/officeart/2005/8/layout/hList1"/>
    <dgm:cxn modelId="{C8C34447-5ECB-430B-8651-DA4E54CEEC35}" srcId="{0B307183-1173-4373-93F4-96C61B1E3B4F}" destId="{4A1D1AF2-93C5-4D33-9B48-82DD6461FD3E}" srcOrd="3" destOrd="0" parTransId="{214233A2-B5FE-40AB-BADB-02BE27D7A286}" sibTransId="{512E951D-4CA4-4A10-BF33-CE765A149A5C}"/>
    <dgm:cxn modelId="{82682C49-A455-4555-ADCE-AA386494FCA0}" type="presOf" srcId="{3E3E5F42-E207-456D-9746-479F52BD0A78}" destId="{DD4B5AFC-1C23-4E24-9D74-4A08BC7D4A30}" srcOrd="0" destOrd="4" presId="urn:microsoft.com/office/officeart/2005/8/layout/hList1"/>
    <dgm:cxn modelId="{65A1136E-E85F-4B2A-A134-2507D152C2D3}" type="presOf" srcId="{39CF23F5-4BA6-4DB3-9C86-FD6245AB5DF1}" destId="{DD4B5AFC-1C23-4E24-9D74-4A08BC7D4A30}" srcOrd="0" destOrd="2" presId="urn:microsoft.com/office/officeart/2005/8/layout/hList1"/>
    <dgm:cxn modelId="{7D093457-D8A9-4A7D-BBA2-E98CDE112E22}" type="presOf" srcId="{01725214-E312-471D-8B4B-E7F37A70A977}" destId="{C067D9F5-81FC-46FB-BE08-9A4C76E0E198}" srcOrd="0" destOrd="2" presId="urn:microsoft.com/office/officeart/2005/8/layout/hList1"/>
    <dgm:cxn modelId="{E8D1455A-4CD2-4672-B334-6B1DED62D6F7}" type="presOf" srcId="{C0DA3586-A447-4647-BE4A-7FB823CA6C15}" destId="{D3610D64-89D5-447D-B38D-56339636C569}" srcOrd="0" destOrd="2" presId="urn:microsoft.com/office/officeart/2005/8/layout/hList1"/>
    <dgm:cxn modelId="{A3C9667C-4C36-42DE-904C-5F792C556708}" type="presOf" srcId="{0B307183-1173-4373-93F4-96C61B1E3B4F}" destId="{4D368006-20A2-496C-B1B6-ED5661609E5B}" srcOrd="0" destOrd="0" presId="urn:microsoft.com/office/officeart/2005/8/layout/hList1"/>
    <dgm:cxn modelId="{5A16657D-FE3F-4670-9E16-62D54898355A}" srcId="{7D88C614-D8B4-4174-8B2B-2985F5FD0B5B}" destId="{4835A6EE-3021-4E66-8B8D-28D1C2F1B5E4}" srcOrd="0" destOrd="0" parTransId="{0D39FB76-FEC1-42B0-8736-3176A1104C0F}" sibTransId="{2DD7CB0B-1297-4146-A3AE-68D6FBD9AC1B}"/>
    <dgm:cxn modelId="{ED09E77D-38FC-4462-A044-D7E4C9A0FFC7}" srcId="{7D88C614-D8B4-4174-8B2B-2985F5FD0B5B}" destId="{DA10C50D-59E5-4F14-B99E-354E49F79593}" srcOrd="1" destOrd="0" parTransId="{1836F62F-CAB9-4FD8-BCAE-9B1CD0A0D3FC}" sibTransId="{60DB7476-EA9E-4458-907B-61C217CF71C7}"/>
    <dgm:cxn modelId="{C1C68881-9436-48B4-B871-3492CC379C17}" srcId="{A6B40D8D-D742-49A5-9B46-DD5AB2F9CCD9}" destId="{01725214-E312-471D-8B4B-E7F37A70A977}" srcOrd="2" destOrd="0" parTransId="{FC7913C9-3C19-49E2-B4B3-B8C13BCF04AE}" sibTransId="{0A0A5D77-188D-4993-A6C2-F85656BC73F8}"/>
    <dgm:cxn modelId="{E7FE7684-33B7-4D50-9517-9AB76C7CBEA8}" srcId="{D6BF124A-28BE-4AEF-A1D5-045A6D72D16A}" destId="{7D88C614-D8B4-4174-8B2B-2985F5FD0B5B}" srcOrd="0" destOrd="0" parTransId="{AEDF3733-FB3D-4BCE-8935-38785EE3BF76}" sibTransId="{8A62848A-746A-4012-BAE8-F4F85ECE5CB4}"/>
    <dgm:cxn modelId="{271F0E92-EAD9-4E5B-BDDF-F7BE0C3509F4}" srcId="{D6BF124A-28BE-4AEF-A1D5-045A6D72D16A}" destId="{A6B40D8D-D742-49A5-9B46-DD5AB2F9CCD9}" srcOrd="2" destOrd="0" parTransId="{758438EA-DD83-4CAB-8DB2-0E8293F53ADB}" sibTransId="{45C8B6F8-0BA9-411C-BC13-5DCF4FCF512F}"/>
    <dgm:cxn modelId="{54668F95-1C04-403C-A959-621FBA5895AE}" type="presOf" srcId="{A6B40D8D-D742-49A5-9B46-DD5AB2F9CCD9}" destId="{B0A42E16-2EFA-406D-8069-B689AE51150B}" srcOrd="0" destOrd="0" presId="urn:microsoft.com/office/officeart/2005/8/layout/hList1"/>
    <dgm:cxn modelId="{1312FD9C-6492-4C45-A43F-0C11F57AB23F}" type="presOf" srcId="{4A1D1AF2-93C5-4D33-9B48-82DD6461FD3E}" destId="{DD4B5AFC-1C23-4E24-9D74-4A08BC7D4A30}" srcOrd="0" destOrd="3" presId="urn:microsoft.com/office/officeart/2005/8/layout/hList1"/>
    <dgm:cxn modelId="{41B8BA9F-B05B-4AAB-BFD7-3CA7D4F84AB7}" type="presOf" srcId="{038E0C45-6C8C-45E4-9237-DDC23D54E3AA}" destId="{D3610D64-89D5-447D-B38D-56339636C569}" srcOrd="0" destOrd="4" presId="urn:microsoft.com/office/officeart/2005/8/layout/hList1"/>
    <dgm:cxn modelId="{2E4AE9B7-E2D0-45B9-965B-3B7804ED39B9}" srcId="{C0DA3586-A447-4647-BE4A-7FB823CA6C15}" destId="{05ACA7CE-E773-4613-8289-067DB1316DA7}" srcOrd="2" destOrd="0" parTransId="{C1ED3058-08D1-4EC0-935F-1458D15651B4}" sibTransId="{0C61812A-ED9D-450D-A05B-9BB272AC45CC}"/>
    <dgm:cxn modelId="{51A278BC-10C9-49D0-A6CA-7FDEECE590C7}" srcId="{C0DA3586-A447-4647-BE4A-7FB823CA6C15}" destId="{5A9E69D7-F8EB-47A2-A4E2-810459BADB8F}" srcOrd="0" destOrd="0" parTransId="{BDD0C1D6-299D-48B5-8D89-F3E9D333503C}" sibTransId="{A38F4E99-E4B8-4516-B4A0-BAC59C9D5836}"/>
    <dgm:cxn modelId="{8DCD9EBC-F050-4895-BABD-0D3568186A16}" srcId="{7D88C614-D8B4-4174-8B2B-2985F5FD0B5B}" destId="{C0DA3586-A447-4647-BE4A-7FB823CA6C15}" srcOrd="2" destOrd="0" parTransId="{4AE01AAA-4E4F-4858-813F-E489F5996C16}" sibTransId="{A1B0EE42-CA1F-45E8-AD54-2DAEC474A43F}"/>
    <dgm:cxn modelId="{7F42E5C0-D4F5-48AA-B724-6F9943B3BA0A}" type="presOf" srcId="{DA10C50D-59E5-4F14-B99E-354E49F79593}" destId="{D3610D64-89D5-447D-B38D-56339636C569}" srcOrd="0" destOrd="1" presId="urn:microsoft.com/office/officeart/2005/8/layout/hList1"/>
    <dgm:cxn modelId="{EC2038C2-0000-4E0E-9025-2E9BB654DFB8}" type="presOf" srcId="{D6BF124A-28BE-4AEF-A1D5-045A6D72D16A}" destId="{02CB826E-53B8-4CEB-90B3-0A80B9882A4A}" srcOrd="0" destOrd="0" presId="urn:microsoft.com/office/officeart/2005/8/layout/hList1"/>
    <dgm:cxn modelId="{8AD6B8C4-55CC-4322-A84B-577746014545}" type="presOf" srcId="{5A9E69D7-F8EB-47A2-A4E2-810459BADB8F}" destId="{D3610D64-89D5-447D-B38D-56339636C569}" srcOrd="0" destOrd="3" presId="urn:microsoft.com/office/officeart/2005/8/layout/hList1"/>
    <dgm:cxn modelId="{D32848C5-53F0-48A0-B27E-8D3C7CEC48A8}" type="presOf" srcId="{7D88C614-D8B4-4174-8B2B-2985F5FD0B5B}" destId="{7B9DF388-B98E-4DC9-A26E-21FEBF665044}" srcOrd="0" destOrd="0" presId="urn:microsoft.com/office/officeart/2005/8/layout/hList1"/>
    <dgm:cxn modelId="{B8EDCAC7-6C1E-40C8-8507-527BAEA0B9E5}" srcId="{0B307183-1173-4373-93F4-96C61B1E3B4F}" destId="{546355F5-4A43-4AD6-97F3-72BDB2763F52}" srcOrd="1" destOrd="0" parTransId="{5714685B-7324-48FA-AA6B-C3BEC7EDDFF9}" sibTransId="{C4385A43-14CC-4F9F-82BC-1CF598F0CF91}"/>
    <dgm:cxn modelId="{CCA893CF-BCB7-4216-B32D-D068CCB5B294}" type="presOf" srcId="{51E418FE-9B11-43E8-AE75-78675284C99E}" destId="{C067D9F5-81FC-46FB-BE08-9A4C76E0E198}" srcOrd="0" destOrd="1" presId="urn:microsoft.com/office/officeart/2005/8/layout/hList1"/>
    <dgm:cxn modelId="{D2F8E8D4-0ED8-46D5-AC9D-514EC4A66531}" type="presOf" srcId="{7829E6C4-1C91-42D8-8551-83B95DB3D084}" destId="{DD4B5AFC-1C23-4E24-9D74-4A08BC7D4A30}" srcOrd="0" destOrd="0" presId="urn:microsoft.com/office/officeart/2005/8/layout/hList1"/>
    <dgm:cxn modelId="{84A2A7E8-3491-4C15-AD90-49372DB039AA}" srcId="{0B307183-1173-4373-93F4-96C61B1E3B4F}" destId="{3E3E5F42-E207-456D-9746-479F52BD0A78}" srcOrd="4" destOrd="0" parTransId="{4AC4F8E3-74DC-4925-B350-6852B2EDD46B}" sibTransId="{C25A1E8F-3A7A-4A65-9DF6-DFD05F80AB55}"/>
    <dgm:cxn modelId="{FEBE5CF3-EBBF-4C98-A0FA-4B6B18B85E4E}" srcId="{0B307183-1173-4373-93F4-96C61B1E3B4F}" destId="{39CF23F5-4BA6-4DB3-9C86-FD6245AB5DF1}" srcOrd="2" destOrd="0" parTransId="{C5CD7B9A-26FB-4F35-AAB8-0866752D8A95}" sibTransId="{FD6E621F-6CF3-44E0-98F2-9064C12A6B9F}"/>
    <dgm:cxn modelId="{889F9BF8-3E29-43F8-8DBD-C033F5B97277}" type="presOf" srcId="{05ACA7CE-E773-4613-8289-067DB1316DA7}" destId="{D3610D64-89D5-447D-B38D-56339636C569}" srcOrd="0" destOrd="5" presId="urn:microsoft.com/office/officeart/2005/8/layout/hList1"/>
    <dgm:cxn modelId="{D060BBFC-E33D-4F22-8FFB-0727E2260C4C}" type="presOf" srcId="{546355F5-4A43-4AD6-97F3-72BDB2763F52}" destId="{DD4B5AFC-1C23-4E24-9D74-4A08BC7D4A30}" srcOrd="0" destOrd="1" presId="urn:microsoft.com/office/officeart/2005/8/layout/hList1"/>
    <dgm:cxn modelId="{32E74BBB-8409-4DF8-9BFD-55D52D0D4884}" type="presParOf" srcId="{02CB826E-53B8-4CEB-90B3-0A80B9882A4A}" destId="{38AA7274-62BA-4D17-A3F0-9FCCC92DD472}" srcOrd="0" destOrd="0" presId="urn:microsoft.com/office/officeart/2005/8/layout/hList1"/>
    <dgm:cxn modelId="{8D3174B5-1FAE-457D-89C8-C585C88D7F87}" type="presParOf" srcId="{38AA7274-62BA-4D17-A3F0-9FCCC92DD472}" destId="{7B9DF388-B98E-4DC9-A26E-21FEBF665044}" srcOrd="0" destOrd="0" presId="urn:microsoft.com/office/officeart/2005/8/layout/hList1"/>
    <dgm:cxn modelId="{63AB5DC6-7A81-4638-88D5-B04F1E801302}" type="presParOf" srcId="{38AA7274-62BA-4D17-A3F0-9FCCC92DD472}" destId="{D3610D64-89D5-447D-B38D-56339636C569}" srcOrd="1" destOrd="0" presId="urn:microsoft.com/office/officeart/2005/8/layout/hList1"/>
    <dgm:cxn modelId="{BF10CB60-A9BD-4C6B-810E-52175A53C210}" type="presParOf" srcId="{02CB826E-53B8-4CEB-90B3-0A80B9882A4A}" destId="{86CD70C7-CDF4-4447-87CB-CFE2FC98BEF1}" srcOrd="1" destOrd="0" presId="urn:microsoft.com/office/officeart/2005/8/layout/hList1"/>
    <dgm:cxn modelId="{C3F72F24-0B30-4817-9443-D95B1EBEA0D7}" type="presParOf" srcId="{02CB826E-53B8-4CEB-90B3-0A80B9882A4A}" destId="{B06BD9EE-483F-46A5-8102-646155B4A5AF}" srcOrd="2" destOrd="0" presId="urn:microsoft.com/office/officeart/2005/8/layout/hList1"/>
    <dgm:cxn modelId="{E82AF25C-FB54-4577-916B-03D6CD91AC8E}" type="presParOf" srcId="{B06BD9EE-483F-46A5-8102-646155B4A5AF}" destId="{4D368006-20A2-496C-B1B6-ED5661609E5B}" srcOrd="0" destOrd="0" presId="urn:microsoft.com/office/officeart/2005/8/layout/hList1"/>
    <dgm:cxn modelId="{DD9D6101-3461-49F0-AB62-4C3E3674FBD4}" type="presParOf" srcId="{B06BD9EE-483F-46A5-8102-646155B4A5AF}" destId="{DD4B5AFC-1C23-4E24-9D74-4A08BC7D4A30}" srcOrd="1" destOrd="0" presId="urn:microsoft.com/office/officeart/2005/8/layout/hList1"/>
    <dgm:cxn modelId="{A95AE3F4-7600-4671-8AB1-F46EC16F172E}" type="presParOf" srcId="{02CB826E-53B8-4CEB-90B3-0A80B9882A4A}" destId="{6144806E-95C1-460B-B6D9-54EC3F6A2FD9}" srcOrd="3" destOrd="0" presId="urn:microsoft.com/office/officeart/2005/8/layout/hList1"/>
    <dgm:cxn modelId="{B56EE7E6-E976-460E-9FE3-838209997470}" type="presParOf" srcId="{02CB826E-53B8-4CEB-90B3-0A80B9882A4A}" destId="{152A82FC-B70D-4A3F-AC61-6B42E5E6AC78}" srcOrd="4" destOrd="0" presId="urn:microsoft.com/office/officeart/2005/8/layout/hList1"/>
    <dgm:cxn modelId="{4B803BF9-AE1F-4589-8D32-AC6B26FF3AD8}" type="presParOf" srcId="{152A82FC-B70D-4A3F-AC61-6B42E5E6AC78}" destId="{B0A42E16-2EFA-406D-8069-B689AE51150B}" srcOrd="0" destOrd="0" presId="urn:microsoft.com/office/officeart/2005/8/layout/hList1"/>
    <dgm:cxn modelId="{00F9BA23-BEC1-4AA9-836C-D7FFD35B40E7}" type="presParOf" srcId="{152A82FC-B70D-4A3F-AC61-6B42E5E6AC78}" destId="{C067D9F5-81FC-46FB-BE08-9A4C76E0E19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647953-E5BB-4F04-9E03-B64AE892C485}"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fr-FR"/>
        </a:p>
      </dgm:t>
    </dgm:pt>
    <dgm:pt modelId="{32535EE4-9515-4FB8-B1D0-63FA75B0503E}">
      <dgm:prSet phldrT="[Texte]"/>
      <dgm:spPr>
        <a:solidFill>
          <a:schemeClr val="accent1">
            <a:lumMod val="75000"/>
          </a:schemeClr>
        </a:solidFill>
      </dgm:spPr>
      <dgm:t>
        <a:bodyPr/>
        <a:lstStyle/>
        <a:p>
          <a:r>
            <a:rPr lang="fr-FR" dirty="0"/>
            <a:t>obligations</a:t>
          </a:r>
        </a:p>
      </dgm:t>
    </dgm:pt>
    <dgm:pt modelId="{1AB3EBCF-1E63-40B9-A0E8-A8216BD2B0B1}" type="parTrans" cxnId="{8D6A3767-C687-4B08-A3EA-43AE60FD6EF7}">
      <dgm:prSet/>
      <dgm:spPr/>
      <dgm:t>
        <a:bodyPr/>
        <a:lstStyle/>
        <a:p>
          <a:endParaRPr lang="fr-FR"/>
        </a:p>
      </dgm:t>
    </dgm:pt>
    <dgm:pt modelId="{D9A45E5E-819B-4E57-8EE9-C4470FD49620}" type="sibTrans" cxnId="{8D6A3767-C687-4B08-A3EA-43AE60FD6EF7}">
      <dgm:prSet/>
      <dgm:spPr/>
      <dgm:t>
        <a:bodyPr/>
        <a:lstStyle/>
        <a:p>
          <a:endParaRPr lang="fr-FR"/>
        </a:p>
      </dgm:t>
    </dgm:pt>
    <dgm:pt modelId="{0C8A5912-6825-4450-A262-022ED5415D48}">
      <dgm:prSet phldrT="[Texte]"/>
      <dgm:spPr/>
      <dgm:t>
        <a:bodyPr/>
        <a:lstStyle/>
        <a:p>
          <a:r>
            <a:rPr lang="fr-FR" dirty="0"/>
            <a:t>Rédiger un ordre du jour</a:t>
          </a:r>
        </a:p>
      </dgm:t>
    </dgm:pt>
    <dgm:pt modelId="{57804073-3619-43C0-AC82-45245AAC7903}" type="parTrans" cxnId="{22168D3F-59B4-426D-B61D-285A47F5A40B}">
      <dgm:prSet/>
      <dgm:spPr/>
      <dgm:t>
        <a:bodyPr/>
        <a:lstStyle/>
        <a:p>
          <a:endParaRPr lang="fr-FR"/>
        </a:p>
      </dgm:t>
    </dgm:pt>
    <dgm:pt modelId="{516C7A47-A956-433D-8BBF-DDD0B0525A5C}" type="sibTrans" cxnId="{22168D3F-59B4-426D-B61D-285A47F5A40B}">
      <dgm:prSet/>
      <dgm:spPr/>
      <dgm:t>
        <a:bodyPr/>
        <a:lstStyle/>
        <a:p>
          <a:endParaRPr lang="fr-FR"/>
        </a:p>
      </dgm:t>
    </dgm:pt>
    <dgm:pt modelId="{45E38DD4-0A90-4622-918B-38CAF3FECEF7}">
      <dgm:prSet phldrT="[Texte]"/>
      <dgm:spPr/>
      <dgm:t>
        <a:bodyPr/>
        <a:lstStyle/>
        <a:p>
          <a:r>
            <a:rPr lang="fr-FR" dirty="0"/>
            <a:t>Rédiger une convocation</a:t>
          </a:r>
        </a:p>
      </dgm:t>
    </dgm:pt>
    <dgm:pt modelId="{4E80C307-0AEB-45F2-8F75-7467BF944A16}" type="parTrans" cxnId="{0B837B7F-2B1E-4CE6-89DC-AD835E78E4FF}">
      <dgm:prSet/>
      <dgm:spPr/>
      <dgm:t>
        <a:bodyPr/>
        <a:lstStyle/>
        <a:p>
          <a:endParaRPr lang="fr-FR"/>
        </a:p>
      </dgm:t>
    </dgm:pt>
    <dgm:pt modelId="{ED501551-3842-45BE-B512-6B18D025BBD4}" type="sibTrans" cxnId="{0B837B7F-2B1E-4CE6-89DC-AD835E78E4FF}">
      <dgm:prSet/>
      <dgm:spPr/>
      <dgm:t>
        <a:bodyPr/>
        <a:lstStyle/>
        <a:p>
          <a:endParaRPr lang="fr-FR"/>
        </a:p>
      </dgm:t>
    </dgm:pt>
    <dgm:pt modelId="{9C6B0505-C7DE-4E38-B7C0-24483879449C}">
      <dgm:prSet phldrT="[Texte]"/>
      <dgm:spPr>
        <a:solidFill>
          <a:schemeClr val="accent6">
            <a:lumMod val="75000"/>
          </a:schemeClr>
        </a:solidFill>
      </dgm:spPr>
      <dgm:t>
        <a:bodyPr/>
        <a:lstStyle/>
        <a:p>
          <a:r>
            <a:rPr lang="fr-FR" dirty="0"/>
            <a:t>Organisation</a:t>
          </a:r>
        </a:p>
      </dgm:t>
    </dgm:pt>
    <dgm:pt modelId="{F588C105-9213-4EBC-BE71-11198B690C95}" type="parTrans" cxnId="{B24CEDBE-557A-464E-8069-312367D45A5A}">
      <dgm:prSet/>
      <dgm:spPr/>
      <dgm:t>
        <a:bodyPr/>
        <a:lstStyle/>
        <a:p>
          <a:endParaRPr lang="fr-FR"/>
        </a:p>
      </dgm:t>
    </dgm:pt>
    <dgm:pt modelId="{7739B01B-3952-429B-98D4-043355319EFD}" type="sibTrans" cxnId="{B24CEDBE-557A-464E-8069-312367D45A5A}">
      <dgm:prSet/>
      <dgm:spPr/>
      <dgm:t>
        <a:bodyPr/>
        <a:lstStyle/>
        <a:p>
          <a:endParaRPr lang="fr-FR"/>
        </a:p>
      </dgm:t>
    </dgm:pt>
    <dgm:pt modelId="{73B2E519-8CD4-4471-8561-201851470A21}">
      <dgm:prSet phldrT="[Texte]"/>
      <dgm:spPr/>
      <dgm:t>
        <a:bodyPr/>
        <a:lstStyle/>
        <a:p>
          <a:r>
            <a:rPr lang="fr-FR" dirty="0"/>
            <a:t>Réserver la salle ou créer le lien pour la visio (TEAMS / Comptes Microsoft)</a:t>
          </a:r>
        </a:p>
      </dgm:t>
    </dgm:pt>
    <dgm:pt modelId="{991B0450-38B7-4993-B923-880594274111}" type="parTrans" cxnId="{AEE24C73-422C-4103-95CD-BF1F115930F3}">
      <dgm:prSet/>
      <dgm:spPr/>
      <dgm:t>
        <a:bodyPr/>
        <a:lstStyle/>
        <a:p>
          <a:endParaRPr lang="fr-FR"/>
        </a:p>
      </dgm:t>
    </dgm:pt>
    <dgm:pt modelId="{89F217D9-3F26-4B14-B05A-21B9BECC3FFF}" type="sibTrans" cxnId="{AEE24C73-422C-4103-95CD-BF1F115930F3}">
      <dgm:prSet/>
      <dgm:spPr/>
      <dgm:t>
        <a:bodyPr/>
        <a:lstStyle/>
        <a:p>
          <a:endParaRPr lang="fr-FR"/>
        </a:p>
      </dgm:t>
    </dgm:pt>
    <dgm:pt modelId="{0921C678-F8C7-4B42-B3B1-5EC1F4D5CBE3}">
      <dgm:prSet phldrT="[Texte]"/>
      <dgm:spPr>
        <a:solidFill>
          <a:schemeClr val="accent2">
            <a:lumMod val="75000"/>
          </a:schemeClr>
        </a:solidFill>
      </dgm:spPr>
      <dgm:t>
        <a:bodyPr/>
        <a:lstStyle/>
        <a:p>
          <a:r>
            <a:rPr lang="fr-FR" dirty="0"/>
            <a:t>Communication</a:t>
          </a:r>
        </a:p>
      </dgm:t>
    </dgm:pt>
    <dgm:pt modelId="{7EF3408B-BBEC-4AB2-BF23-3FB72A8DBE35}" type="parTrans" cxnId="{C51ADA7B-B4A4-4E43-B1B0-E5CE47B9108D}">
      <dgm:prSet/>
      <dgm:spPr/>
      <dgm:t>
        <a:bodyPr/>
        <a:lstStyle/>
        <a:p>
          <a:endParaRPr lang="fr-FR"/>
        </a:p>
      </dgm:t>
    </dgm:pt>
    <dgm:pt modelId="{531ADA43-0FB1-4826-A638-7BED7CF58AA9}" type="sibTrans" cxnId="{C51ADA7B-B4A4-4E43-B1B0-E5CE47B9108D}">
      <dgm:prSet/>
      <dgm:spPr/>
      <dgm:t>
        <a:bodyPr/>
        <a:lstStyle/>
        <a:p>
          <a:endParaRPr lang="fr-FR"/>
        </a:p>
      </dgm:t>
    </dgm:pt>
    <dgm:pt modelId="{0954E6FB-EFBC-42DE-910C-BB25541E9A42}">
      <dgm:prSet phldrT="[Texte]"/>
      <dgm:spPr/>
      <dgm:t>
        <a:bodyPr/>
        <a:lstStyle/>
        <a:p>
          <a:r>
            <a:rPr lang="fr-FR" dirty="0"/>
            <a:t>Envoyer la liste des membres du CA à l’Apel départementale et académique</a:t>
          </a:r>
        </a:p>
      </dgm:t>
    </dgm:pt>
    <dgm:pt modelId="{52716FAF-B5C1-4265-AD70-423F270B5AFA}" type="parTrans" cxnId="{F4AD3937-5062-4728-9783-A9D417B3B67F}">
      <dgm:prSet/>
      <dgm:spPr/>
      <dgm:t>
        <a:bodyPr/>
        <a:lstStyle/>
        <a:p>
          <a:endParaRPr lang="fr-FR"/>
        </a:p>
      </dgm:t>
    </dgm:pt>
    <dgm:pt modelId="{60A43F71-B2B6-4B94-8CCD-0399E5945B96}" type="sibTrans" cxnId="{F4AD3937-5062-4728-9783-A9D417B3B67F}">
      <dgm:prSet/>
      <dgm:spPr/>
      <dgm:t>
        <a:bodyPr/>
        <a:lstStyle/>
        <a:p>
          <a:endParaRPr lang="fr-FR"/>
        </a:p>
      </dgm:t>
    </dgm:pt>
    <dgm:pt modelId="{FBFBD55D-AE79-4786-9262-792EE65B727D}">
      <dgm:prSet phldrT="[Texte]"/>
      <dgm:spPr/>
      <dgm:t>
        <a:bodyPr/>
        <a:lstStyle/>
        <a:p>
          <a:r>
            <a:rPr lang="fr-FR" dirty="0"/>
            <a:t>Préparer une feuille de présence</a:t>
          </a:r>
        </a:p>
      </dgm:t>
    </dgm:pt>
    <dgm:pt modelId="{9A1EEE77-EEB2-44FC-9E30-B8F98ED7D55C}" type="parTrans" cxnId="{D4589722-99A0-4A4F-8B6B-A3325E109612}">
      <dgm:prSet/>
      <dgm:spPr/>
      <dgm:t>
        <a:bodyPr/>
        <a:lstStyle/>
        <a:p>
          <a:endParaRPr lang="fr-FR"/>
        </a:p>
      </dgm:t>
    </dgm:pt>
    <dgm:pt modelId="{32F505B5-07D4-4DA2-A339-D523B0CDB79C}" type="sibTrans" cxnId="{D4589722-99A0-4A4F-8B6B-A3325E109612}">
      <dgm:prSet/>
      <dgm:spPr/>
      <dgm:t>
        <a:bodyPr/>
        <a:lstStyle/>
        <a:p>
          <a:endParaRPr lang="fr-FR"/>
        </a:p>
      </dgm:t>
    </dgm:pt>
    <dgm:pt modelId="{988A2FD2-3929-431C-B0D6-B9FC292C1C17}">
      <dgm:prSet phldrT="[Texte]"/>
      <dgm:spPr/>
      <dgm:t>
        <a:bodyPr/>
        <a:lstStyle/>
        <a:p>
          <a:r>
            <a:rPr lang="fr-FR" dirty="0"/>
            <a:t>Rédiger le PV et l’archiver</a:t>
          </a:r>
        </a:p>
      </dgm:t>
    </dgm:pt>
    <dgm:pt modelId="{AA328541-E574-400D-8260-7C552BBAD082}" type="parTrans" cxnId="{81F59FD7-15D2-4B84-9E1E-32898B4A1BCF}">
      <dgm:prSet/>
      <dgm:spPr/>
      <dgm:t>
        <a:bodyPr/>
        <a:lstStyle/>
        <a:p>
          <a:endParaRPr lang="fr-FR"/>
        </a:p>
      </dgm:t>
    </dgm:pt>
    <dgm:pt modelId="{AA80A68E-C695-4504-8D60-670517CFB714}" type="sibTrans" cxnId="{81F59FD7-15D2-4B84-9E1E-32898B4A1BCF}">
      <dgm:prSet/>
      <dgm:spPr/>
      <dgm:t>
        <a:bodyPr/>
        <a:lstStyle/>
        <a:p>
          <a:endParaRPr lang="fr-FR"/>
        </a:p>
      </dgm:t>
    </dgm:pt>
    <dgm:pt modelId="{6C3F01B6-FFD5-42FF-8B3A-58BB50069A04}">
      <dgm:prSet phldrT="[Texte]"/>
      <dgm:spPr/>
      <dgm:t>
        <a:bodyPr/>
        <a:lstStyle/>
        <a:p>
          <a:r>
            <a:rPr lang="fr-FR" dirty="0"/>
            <a:t>Prévoir une urne et bulletin de vote ou application BALOTILLO</a:t>
          </a:r>
        </a:p>
      </dgm:t>
    </dgm:pt>
    <dgm:pt modelId="{F04FDECC-E831-407D-8503-2B70C37BDC67}" type="parTrans" cxnId="{12ED32E5-F179-4563-8F14-8DD183C3EC34}">
      <dgm:prSet/>
      <dgm:spPr/>
      <dgm:t>
        <a:bodyPr/>
        <a:lstStyle/>
        <a:p>
          <a:endParaRPr lang="fr-FR"/>
        </a:p>
      </dgm:t>
    </dgm:pt>
    <dgm:pt modelId="{8834BE47-9EAC-4E6A-9584-EBC7CB719709}" type="sibTrans" cxnId="{12ED32E5-F179-4563-8F14-8DD183C3EC34}">
      <dgm:prSet/>
      <dgm:spPr/>
      <dgm:t>
        <a:bodyPr/>
        <a:lstStyle/>
        <a:p>
          <a:endParaRPr lang="fr-FR"/>
        </a:p>
      </dgm:t>
    </dgm:pt>
    <dgm:pt modelId="{A0FBA743-A44E-46DC-8BA4-02BEEF13B583}">
      <dgm:prSet phldrT="[Texte]"/>
      <dgm:spPr/>
      <dgm:t>
        <a:bodyPr/>
        <a:lstStyle/>
        <a:p>
          <a:r>
            <a:rPr lang="fr-FR" dirty="0"/>
            <a:t>Matériel de réunion</a:t>
          </a:r>
        </a:p>
      </dgm:t>
    </dgm:pt>
    <dgm:pt modelId="{C9A7B290-D9CA-4CE6-9171-40D13FE7B5C4}" type="parTrans" cxnId="{D1C24C34-3EEE-4B25-975C-EAD29712564F}">
      <dgm:prSet/>
      <dgm:spPr/>
      <dgm:t>
        <a:bodyPr/>
        <a:lstStyle/>
        <a:p>
          <a:endParaRPr lang="fr-FR"/>
        </a:p>
      </dgm:t>
    </dgm:pt>
    <dgm:pt modelId="{3F4F497B-9A79-4E01-91D1-A6EE5794D8F4}" type="sibTrans" cxnId="{D1C24C34-3EEE-4B25-975C-EAD29712564F}">
      <dgm:prSet/>
      <dgm:spPr/>
      <dgm:t>
        <a:bodyPr/>
        <a:lstStyle/>
        <a:p>
          <a:endParaRPr lang="fr-FR"/>
        </a:p>
      </dgm:t>
    </dgm:pt>
    <dgm:pt modelId="{1845253D-5909-4F09-A361-9B6A8A27EFE6}">
      <dgm:prSet phldrT="[Texte]"/>
      <dgm:spPr/>
      <dgm:t>
        <a:bodyPr/>
        <a:lstStyle/>
        <a:p>
          <a:r>
            <a:rPr lang="fr-FR" dirty="0"/>
            <a:t>Collation </a:t>
          </a:r>
        </a:p>
      </dgm:t>
    </dgm:pt>
    <dgm:pt modelId="{6651C31D-89E2-407A-86DA-C8758E607CC1}" type="parTrans" cxnId="{A470785B-071E-4327-9020-05069C9F03F0}">
      <dgm:prSet/>
      <dgm:spPr/>
      <dgm:t>
        <a:bodyPr/>
        <a:lstStyle/>
        <a:p>
          <a:endParaRPr lang="fr-FR"/>
        </a:p>
      </dgm:t>
    </dgm:pt>
    <dgm:pt modelId="{3FBE4B5C-EFE2-4F3C-B8DD-459DAB162172}" type="sibTrans" cxnId="{A470785B-071E-4327-9020-05069C9F03F0}">
      <dgm:prSet/>
      <dgm:spPr/>
      <dgm:t>
        <a:bodyPr/>
        <a:lstStyle/>
        <a:p>
          <a:endParaRPr lang="fr-FR"/>
        </a:p>
      </dgm:t>
    </dgm:pt>
    <dgm:pt modelId="{0DA8DD62-158A-47F8-8DD7-11092A9BD4FA}">
      <dgm:prSet phldrT="[Texte]"/>
      <dgm:spPr/>
      <dgm:t>
        <a:bodyPr/>
        <a:lstStyle/>
        <a:p>
          <a:r>
            <a:rPr lang="fr-FR" dirty="0"/>
            <a:t>Demander au président d'inscrire le CA sur l’espace privé du site : www.apel.fr</a:t>
          </a:r>
        </a:p>
      </dgm:t>
    </dgm:pt>
    <dgm:pt modelId="{C155BCE6-8E2C-4F54-AF6D-DF11085E4949}" type="parTrans" cxnId="{CC18EA9D-A4D5-43E6-BA4D-7C84282512AE}">
      <dgm:prSet/>
      <dgm:spPr/>
      <dgm:t>
        <a:bodyPr/>
        <a:lstStyle/>
        <a:p>
          <a:endParaRPr lang="fr-FR"/>
        </a:p>
      </dgm:t>
    </dgm:pt>
    <dgm:pt modelId="{FA12EDA1-B185-43F0-8123-02EE2CDF100A}" type="sibTrans" cxnId="{CC18EA9D-A4D5-43E6-BA4D-7C84282512AE}">
      <dgm:prSet/>
      <dgm:spPr/>
      <dgm:t>
        <a:bodyPr/>
        <a:lstStyle/>
        <a:p>
          <a:endParaRPr lang="fr-FR"/>
        </a:p>
      </dgm:t>
    </dgm:pt>
    <dgm:pt modelId="{12E3A53F-EC9E-4A3C-8C8A-00BE78876398}" type="pres">
      <dgm:prSet presAssocID="{90647953-E5BB-4F04-9E03-B64AE892C485}" presName="linearFlow" presStyleCnt="0">
        <dgm:presLayoutVars>
          <dgm:dir/>
          <dgm:animLvl val="lvl"/>
          <dgm:resizeHandles val="exact"/>
        </dgm:presLayoutVars>
      </dgm:prSet>
      <dgm:spPr/>
    </dgm:pt>
    <dgm:pt modelId="{9AD26592-B85B-4C21-AC48-42C7E47C9C9D}" type="pres">
      <dgm:prSet presAssocID="{32535EE4-9515-4FB8-B1D0-63FA75B0503E}" presName="composite" presStyleCnt="0"/>
      <dgm:spPr/>
    </dgm:pt>
    <dgm:pt modelId="{CB6CB2EA-DA9F-47D9-9A44-137AE4916E37}" type="pres">
      <dgm:prSet presAssocID="{32535EE4-9515-4FB8-B1D0-63FA75B0503E}" presName="parentText" presStyleLbl="alignNode1" presStyleIdx="0" presStyleCnt="3">
        <dgm:presLayoutVars>
          <dgm:chMax val="1"/>
          <dgm:bulletEnabled val="1"/>
        </dgm:presLayoutVars>
      </dgm:prSet>
      <dgm:spPr/>
    </dgm:pt>
    <dgm:pt modelId="{F738C980-73F2-4D50-86F5-68ADEFA2907F}" type="pres">
      <dgm:prSet presAssocID="{32535EE4-9515-4FB8-B1D0-63FA75B0503E}" presName="descendantText" presStyleLbl="alignAcc1" presStyleIdx="0" presStyleCnt="3" custLinFactNeighborY="-1946">
        <dgm:presLayoutVars>
          <dgm:bulletEnabled val="1"/>
        </dgm:presLayoutVars>
      </dgm:prSet>
      <dgm:spPr/>
    </dgm:pt>
    <dgm:pt modelId="{955E653F-1C46-45FC-996B-6BC897B094AC}" type="pres">
      <dgm:prSet presAssocID="{D9A45E5E-819B-4E57-8EE9-C4470FD49620}" presName="sp" presStyleCnt="0"/>
      <dgm:spPr/>
    </dgm:pt>
    <dgm:pt modelId="{9AF2F260-1416-4F6E-9527-B69203A851B3}" type="pres">
      <dgm:prSet presAssocID="{9C6B0505-C7DE-4E38-B7C0-24483879449C}" presName="composite" presStyleCnt="0"/>
      <dgm:spPr/>
    </dgm:pt>
    <dgm:pt modelId="{847ADD26-E93A-4A8B-A616-2B5A49AB089D}" type="pres">
      <dgm:prSet presAssocID="{9C6B0505-C7DE-4E38-B7C0-24483879449C}" presName="parentText" presStyleLbl="alignNode1" presStyleIdx="1" presStyleCnt="3">
        <dgm:presLayoutVars>
          <dgm:chMax val="1"/>
          <dgm:bulletEnabled val="1"/>
        </dgm:presLayoutVars>
      </dgm:prSet>
      <dgm:spPr/>
    </dgm:pt>
    <dgm:pt modelId="{E05210F6-F6B3-4004-898F-CA8CB85FC84B}" type="pres">
      <dgm:prSet presAssocID="{9C6B0505-C7DE-4E38-B7C0-24483879449C}" presName="descendantText" presStyleLbl="alignAcc1" presStyleIdx="1" presStyleCnt="3">
        <dgm:presLayoutVars>
          <dgm:bulletEnabled val="1"/>
        </dgm:presLayoutVars>
      </dgm:prSet>
      <dgm:spPr/>
    </dgm:pt>
    <dgm:pt modelId="{1CD185E2-0283-41B8-8875-6CF58FA8B9DC}" type="pres">
      <dgm:prSet presAssocID="{7739B01B-3952-429B-98D4-043355319EFD}" presName="sp" presStyleCnt="0"/>
      <dgm:spPr/>
    </dgm:pt>
    <dgm:pt modelId="{88626601-6BFE-4D13-B520-AC5A719D4E9A}" type="pres">
      <dgm:prSet presAssocID="{0921C678-F8C7-4B42-B3B1-5EC1F4D5CBE3}" presName="composite" presStyleCnt="0"/>
      <dgm:spPr/>
    </dgm:pt>
    <dgm:pt modelId="{E1F5B85F-F718-46EF-8B35-B3D8B0ECA48C}" type="pres">
      <dgm:prSet presAssocID="{0921C678-F8C7-4B42-B3B1-5EC1F4D5CBE3}" presName="parentText" presStyleLbl="alignNode1" presStyleIdx="2" presStyleCnt="3">
        <dgm:presLayoutVars>
          <dgm:chMax val="1"/>
          <dgm:bulletEnabled val="1"/>
        </dgm:presLayoutVars>
      </dgm:prSet>
      <dgm:spPr/>
    </dgm:pt>
    <dgm:pt modelId="{837C86F8-0983-4B12-A114-A8F84701435D}" type="pres">
      <dgm:prSet presAssocID="{0921C678-F8C7-4B42-B3B1-5EC1F4D5CBE3}" presName="descendantText" presStyleLbl="alignAcc1" presStyleIdx="2" presStyleCnt="3">
        <dgm:presLayoutVars>
          <dgm:bulletEnabled val="1"/>
        </dgm:presLayoutVars>
      </dgm:prSet>
      <dgm:spPr/>
    </dgm:pt>
  </dgm:ptLst>
  <dgm:cxnLst>
    <dgm:cxn modelId="{0DE6B004-CF9D-40D0-A5E8-55A84976A0BC}" type="presOf" srcId="{0921C678-F8C7-4B42-B3B1-5EC1F4D5CBE3}" destId="{E1F5B85F-F718-46EF-8B35-B3D8B0ECA48C}" srcOrd="0" destOrd="0" presId="urn:microsoft.com/office/officeart/2005/8/layout/chevron2"/>
    <dgm:cxn modelId="{61D2370D-CFEC-4176-94C2-DDDA1796710A}" type="presOf" srcId="{1845253D-5909-4F09-A361-9B6A8A27EFE6}" destId="{E05210F6-F6B3-4004-898F-CA8CB85FC84B}" srcOrd="0" destOrd="3" presId="urn:microsoft.com/office/officeart/2005/8/layout/chevron2"/>
    <dgm:cxn modelId="{ED9F3B19-91F3-4388-9189-5B08C0F15589}" type="presOf" srcId="{A0FBA743-A44E-46DC-8BA4-02BEEF13B583}" destId="{E05210F6-F6B3-4004-898F-CA8CB85FC84B}" srcOrd="0" destOrd="2" presId="urn:microsoft.com/office/officeart/2005/8/layout/chevron2"/>
    <dgm:cxn modelId="{D4589722-99A0-4A4F-8B6B-A3325E109612}" srcId="{32535EE4-9515-4FB8-B1D0-63FA75B0503E}" destId="{FBFBD55D-AE79-4786-9262-792EE65B727D}" srcOrd="2" destOrd="0" parTransId="{9A1EEE77-EEB2-44FC-9E30-B8F98ED7D55C}" sibTransId="{32F505B5-07D4-4DA2-A339-D523B0CDB79C}"/>
    <dgm:cxn modelId="{D1C24C34-3EEE-4B25-975C-EAD29712564F}" srcId="{9C6B0505-C7DE-4E38-B7C0-24483879449C}" destId="{A0FBA743-A44E-46DC-8BA4-02BEEF13B583}" srcOrd="2" destOrd="0" parTransId="{C9A7B290-D9CA-4CE6-9171-40D13FE7B5C4}" sibTransId="{3F4F497B-9A79-4E01-91D1-A6EE5794D8F4}"/>
    <dgm:cxn modelId="{F4AD3937-5062-4728-9783-A9D417B3B67F}" srcId="{0921C678-F8C7-4B42-B3B1-5EC1F4D5CBE3}" destId="{0954E6FB-EFBC-42DE-910C-BB25541E9A42}" srcOrd="0" destOrd="0" parTransId="{52716FAF-B5C1-4265-AD70-423F270B5AFA}" sibTransId="{60A43F71-B2B6-4B94-8CCD-0399E5945B96}"/>
    <dgm:cxn modelId="{A24C673D-65BA-48F0-B634-672B1CBBC9B7}" type="presOf" srcId="{73B2E519-8CD4-4471-8561-201851470A21}" destId="{E05210F6-F6B3-4004-898F-CA8CB85FC84B}" srcOrd="0" destOrd="0" presId="urn:microsoft.com/office/officeart/2005/8/layout/chevron2"/>
    <dgm:cxn modelId="{22168D3F-59B4-426D-B61D-285A47F5A40B}" srcId="{32535EE4-9515-4FB8-B1D0-63FA75B0503E}" destId="{0C8A5912-6825-4450-A262-022ED5415D48}" srcOrd="0" destOrd="0" parTransId="{57804073-3619-43C0-AC82-45245AAC7903}" sibTransId="{516C7A47-A956-433D-8BBF-DDD0B0525A5C}"/>
    <dgm:cxn modelId="{A470785B-071E-4327-9020-05069C9F03F0}" srcId="{9C6B0505-C7DE-4E38-B7C0-24483879449C}" destId="{1845253D-5909-4F09-A361-9B6A8A27EFE6}" srcOrd="3" destOrd="0" parTransId="{6651C31D-89E2-407A-86DA-C8758E607CC1}" sibTransId="{3FBE4B5C-EFE2-4F3C-B8DD-459DAB162172}"/>
    <dgm:cxn modelId="{74F88C41-3E68-4D04-B66D-487C113C3470}" type="presOf" srcId="{FBFBD55D-AE79-4786-9262-792EE65B727D}" destId="{F738C980-73F2-4D50-86F5-68ADEFA2907F}" srcOrd="0" destOrd="2" presId="urn:microsoft.com/office/officeart/2005/8/layout/chevron2"/>
    <dgm:cxn modelId="{8D6A3767-C687-4B08-A3EA-43AE60FD6EF7}" srcId="{90647953-E5BB-4F04-9E03-B64AE892C485}" destId="{32535EE4-9515-4FB8-B1D0-63FA75B0503E}" srcOrd="0" destOrd="0" parTransId="{1AB3EBCF-1E63-40B9-A0E8-A8216BD2B0B1}" sibTransId="{D9A45E5E-819B-4E57-8EE9-C4470FD49620}"/>
    <dgm:cxn modelId="{C6E68071-D386-4E41-8AE6-0C35CC08C4E0}" type="presOf" srcId="{32535EE4-9515-4FB8-B1D0-63FA75B0503E}" destId="{CB6CB2EA-DA9F-47D9-9A44-137AE4916E37}" srcOrd="0" destOrd="0" presId="urn:microsoft.com/office/officeart/2005/8/layout/chevron2"/>
    <dgm:cxn modelId="{AEE24C73-422C-4103-95CD-BF1F115930F3}" srcId="{9C6B0505-C7DE-4E38-B7C0-24483879449C}" destId="{73B2E519-8CD4-4471-8561-201851470A21}" srcOrd="0" destOrd="0" parTransId="{991B0450-38B7-4993-B923-880594274111}" sibTransId="{89F217D9-3F26-4B14-B05A-21B9BECC3FFF}"/>
    <dgm:cxn modelId="{C51ADA7B-B4A4-4E43-B1B0-E5CE47B9108D}" srcId="{90647953-E5BB-4F04-9E03-B64AE892C485}" destId="{0921C678-F8C7-4B42-B3B1-5EC1F4D5CBE3}" srcOrd="2" destOrd="0" parTransId="{7EF3408B-BBEC-4AB2-BF23-3FB72A8DBE35}" sibTransId="{531ADA43-0FB1-4826-A638-7BED7CF58AA9}"/>
    <dgm:cxn modelId="{8396DC7B-1F34-46F3-895F-ACCA7EC6734B}" type="presOf" srcId="{9C6B0505-C7DE-4E38-B7C0-24483879449C}" destId="{847ADD26-E93A-4A8B-A616-2B5A49AB089D}" srcOrd="0" destOrd="0" presId="urn:microsoft.com/office/officeart/2005/8/layout/chevron2"/>
    <dgm:cxn modelId="{0B837B7F-2B1E-4CE6-89DC-AD835E78E4FF}" srcId="{32535EE4-9515-4FB8-B1D0-63FA75B0503E}" destId="{45E38DD4-0A90-4622-918B-38CAF3FECEF7}" srcOrd="1" destOrd="0" parTransId="{4E80C307-0AEB-45F2-8F75-7467BF944A16}" sibTransId="{ED501551-3842-45BE-B512-6B18D025BBD4}"/>
    <dgm:cxn modelId="{4D50B48D-0976-4F53-ABC7-D8F142760D70}" type="presOf" srcId="{45E38DD4-0A90-4622-918B-38CAF3FECEF7}" destId="{F738C980-73F2-4D50-86F5-68ADEFA2907F}" srcOrd="0" destOrd="1" presId="urn:microsoft.com/office/officeart/2005/8/layout/chevron2"/>
    <dgm:cxn modelId="{9D87CA97-657C-432D-8E48-D6338C5D8534}" type="presOf" srcId="{988A2FD2-3929-431C-B0D6-B9FC292C1C17}" destId="{F738C980-73F2-4D50-86F5-68ADEFA2907F}" srcOrd="0" destOrd="3" presId="urn:microsoft.com/office/officeart/2005/8/layout/chevron2"/>
    <dgm:cxn modelId="{CC18EA9D-A4D5-43E6-BA4D-7C84282512AE}" srcId="{0921C678-F8C7-4B42-B3B1-5EC1F4D5CBE3}" destId="{0DA8DD62-158A-47F8-8DD7-11092A9BD4FA}" srcOrd="1" destOrd="0" parTransId="{C155BCE6-8E2C-4F54-AF6D-DF11085E4949}" sibTransId="{FA12EDA1-B185-43F0-8123-02EE2CDF100A}"/>
    <dgm:cxn modelId="{B74096AB-AFA7-4312-9571-234F4B797184}" type="presOf" srcId="{90647953-E5BB-4F04-9E03-B64AE892C485}" destId="{12E3A53F-EC9E-4A3C-8C8A-00BE78876398}" srcOrd="0" destOrd="0" presId="urn:microsoft.com/office/officeart/2005/8/layout/chevron2"/>
    <dgm:cxn modelId="{D3FF45BA-F252-4B20-998B-6A40DB7A28B3}" type="presOf" srcId="{0DA8DD62-158A-47F8-8DD7-11092A9BD4FA}" destId="{837C86F8-0983-4B12-A114-A8F84701435D}" srcOrd="0" destOrd="1" presId="urn:microsoft.com/office/officeart/2005/8/layout/chevron2"/>
    <dgm:cxn modelId="{B24CEDBE-557A-464E-8069-312367D45A5A}" srcId="{90647953-E5BB-4F04-9E03-B64AE892C485}" destId="{9C6B0505-C7DE-4E38-B7C0-24483879449C}" srcOrd="1" destOrd="0" parTransId="{F588C105-9213-4EBC-BE71-11198B690C95}" sibTransId="{7739B01B-3952-429B-98D4-043355319EFD}"/>
    <dgm:cxn modelId="{9E7914C6-E8AD-4B73-9BA3-E107FADBD9E1}" type="presOf" srcId="{6C3F01B6-FFD5-42FF-8B3A-58BB50069A04}" destId="{E05210F6-F6B3-4004-898F-CA8CB85FC84B}" srcOrd="0" destOrd="1" presId="urn:microsoft.com/office/officeart/2005/8/layout/chevron2"/>
    <dgm:cxn modelId="{81F59FD7-15D2-4B84-9E1E-32898B4A1BCF}" srcId="{32535EE4-9515-4FB8-B1D0-63FA75B0503E}" destId="{988A2FD2-3929-431C-B0D6-B9FC292C1C17}" srcOrd="3" destOrd="0" parTransId="{AA328541-E574-400D-8260-7C552BBAD082}" sibTransId="{AA80A68E-C695-4504-8D60-670517CFB714}"/>
    <dgm:cxn modelId="{12ED32E5-F179-4563-8F14-8DD183C3EC34}" srcId="{9C6B0505-C7DE-4E38-B7C0-24483879449C}" destId="{6C3F01B6-FFD5-42FF-8B3A-58BB50069A04}" srcOrd="1" destOrd="0" parTransId="{F04FDECC-E831-407D-8503-2B70C37BDC67}" sibTransId="{8834BE47-9EAC-4E6A-9584-EBC7CB719709}"/>
    <dgm:cxn modelId="{BDAF43E5-5A07-415F-A0FF-47AC9F54D5E6}" type="presOf" srcId="{0C8A5912-6825-4450-A262-022ED5415D48}" destId="{F738C980-73F2-4D50-86F5-68ADEFA2907F}" srcOrd="0" destOrd="0" presId="urn:microsoft.com/office/officeart/2005/8/layout/chevron2"/>
    <dgm:cxn modelId="{4CDDEDF8-EF59-4707-8CB8-293F1B4DFC71}" type="presOf" srcId="{0954E6FB-EFBC-42DE-910C-BB25541E9A42}" destId="{837C86F8-0983-4B12-A114-A8F84701435D}" srcOrd="0" destOrd="0" presId="urn:microsoft.com/office/officeart/2005/8/layout/chevron2"/>
    <dgm:cxn modelId="{AC01611D-9BA5-4F4D-985B-B69AA2A50923}" type="presParOf" srcId="{12E3A53F-EC9E-4A3C-8C8A-00BE78876398}" destId="{9AD26592-B85B-4C21-AC48-42C7E47C9C9D}" srcOrd="0" destOrd="0" presId="urn:microsoft.com/office/officeart/2005/8/layout/chevron2"/>
    <dgm:cxn modelId="{0312E170-05EA-4AC5-AC50-76AFD53310A0}" type="presParOf" srcId="{9AD26592-B85B-4C21-AC48-42C7E47C9C9D}" destId="{CB6CB2EA-DA9F-47D9-9A44-137AE4916E37}" srcOrd="0" destOrd="0" presId="urn:microsoft.com/office/officeart/2005/8/layout/chevron2"/>
    <dgm:cxn modelId="{AD272860-3A9D-4D67-B239-ECC4F4A608B0}" type="presParOf" srcId="{9AD26592-B85B-4C21-AC48-42C7E47C9C9D}" destId="{F738C980-73F2-4D50-86F5-68ADEFA2907F}" srcOrd="1" destOrd="0" presId="urn:microsoft.com/office/officeart/2005/8/layout/chevron2"/>
    <dgm:cxn modelId="{CC12A53C-0616-4CB7-927F-1D289601446D}" type="presParOf" srcId="{12E3A53F-EC9E-4A3C-8C8A-00BE78876398}" destId="{955E653F-1C46-45FC-996B-6BC897B094AC}" srcOrd="1" destOrd="0" presId="urn:microsoft.com/office/officeart/2005/8/layout/chevron2"/>
    <dgm:cxn modelId="{967F1711-9296-4183-9614-A2E3568B5B9E}" type="presParOf" srcId="{12E3A53F-EC9E-4A3C-8C8A-00BE78876398}" destId="{9AF2F260-1416-4F6E-9527-B69203A851B3}" srcOrd="2" destOrd="0" presId="urn:microsoft.com/office/officeart/2005/8/layout/chevron2"/>
    <dgm:cxn modelId="{A483F66E-95BE-4170-848D-0A1ACD0DDD1A}" type="presParOf" srcId="{9AF2F260-1416-4F6E-9527-B69203A851B3}" destId="{847ADD26-E93A-4A8B-A616-2B5A49AB089D}" srcOrd="0" destOrd="0" presId="urn:microsoft.com/office/officeart/2005/8/layout/chevron2"/>
    <dgm:cxn modelId="{5238E4C5-F015-41C5-AAE6-E8AA0B7A6E3E}" type="presParOf" srcId="{9AF2F260-1416-4F6E-9527-B69203A851B3}" destId="{E05210F6-F6B3-4004-898F-CA8CB85FC84B}" srcOrd="1" destOrd="0" presId="urn:microsoft.com/office/officeart/2005/8/layout/chevron2"/>
    <dgm:cxn modelId="{DD14BC87-9018-446F-BB32-8A842C57020E}" type="presParOf" srcId="{12E3A53F-EC9E-4A3C-8C8A-00BE78876398}" destId="{1CD185E2-0283-41B8-8875-6CF58FA8B9DC}" srcOrd="3" destOrd="0" presId="urn:microsoft.com/office/officeart/2005/8/layout/chevron2"/>
    <dgm:cxn modelId="{058F62ED-5295-4BE2-9112-90297BB18822}" type="presParOf" srcId="{12E3A53F-EC9E-4A3C-8C8A-00BE78876398}" destId="{88626601-6BFE-4D13-B520-AC5A719D4E9A}" srcOrd="4" destOrd="0" presId="urn:microsoft.com/office/officeart/2005/8/layout/chevron2"/>
    <dgm:cxn modelId="{1CE9F1F8-ADC5-4F1D-A8FC-794A75B9FA74}" type="presParOf" srcId="{88626601-6BFE-4D13-B520-AC5A719D4E9A}" destId="{E1F5B85F-F718-46EF-8B35-B3D8B0ECA48C}" srcOrd="0" destOrd="0" presId="urn:microsoft.com/office/officeart/2005/8/layout/chevron2"/>
    <dgm:cxn modelId="{097C2CD5-29C8-40AC-9309-499C8C781B72}" type="presParOf" srcId="{88626601-6BFE-4D13-B520-AC5A719D4E9A}" destId="{837C86F8-0983-4B12-A114-A8F84701435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23223F5-6BE3-4EDF-B5E0-AF5FF2D6943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fr-FR"/>
        </a:p>
      </dgm:t>
    </dgm:pt>
    <dgm:pt modelId="{49B2FF7C-0C44-4DFC-B384-986F5FC780CC}">
      <dgm:prSet phldrT="[Texte]"/>
      <dgm:spPr/>
      <dgm:t>
        <a:bodyPr/>
        <a:lstStyle/>
        <a:p>
          <a:r>
            <a:rPr lang="fr-FR" dirty="0"/>
            <a:t>Accueil des familles</a:t>
          </a:r>
        </a:p>
      </dgm:t>
    </dgm:pt>
    <dgm:pt modelId="{F5B9FEBF-5265-4CFC-8F35-C78DA84985F3}" type="parTrans" cxnId="{3ABAB423-834C-411C-A4A9-07C0614C5197}">
      <dgm:prSet/>
      <dgm:spPr/>
      <dgm:t>
        <a:bodyPr/>
        <a:lstStyle/>
        <a:p>
          <a:endParaRPr lang="fr-FR"/>
        </a:p>
      </dgm:t>
    </dgm:pt>
    <dgm:pt modelId="{EDA36A46-E12D-4F9A-AA74-019778D16003}" type="sibTrans" cxnId="{3ABAB423-834C-411C-A4A9-07C0614C5197}">
      <dgm:prSet/>
      <dgm:spPr/>
      <dgm:t>
        <a:bodyPr/>
        <a:lstStyle/>
        <a:p>
          <a:endParaRPr lang="fr-FR"/>
        </a:p>
      </dgm:t>
    </dgm:pt>
    <dgm:pt modelId="{947F446F-3727-4270-B819-F16C2001E067}">
      <dgm:prSet phldrT="[Texte]"/>
      <dgm:spPr/>
      <dgm:t>
        <a:bodyPr/>
        <a:lstStyle/>
        <a:p>
          <a:r>
            <a:rPr lang="fr-FR" dirty="0"/>
            <a:t>Réunions de rentrée</a:t>
          </a:r>
        </a:p>
      </dgm:t>
    </dgm:pt>
    <dgm:pt modelId="{44D66CD5-9635-4651-9AAF-2C6CE4B04357}" type="parTrans" cxnId="{484E6123-5026-486A-92D5-B01C67A15162}">
      <dgm:prSet/>
      <dgm:spPr/>
      <dgm:t>
        <a:bodyPr/>
        <a:lstStyle/>
        <a:p>
          <a:endParaRPr lang="fr-FR"/>
        </a:p>
      </dgm:t>
    </dgm:pt>
    <dgm:pt modelId="{BCB7C231-DD37-41B2-8046-9CEA1396848E}" type="sibTrans" cxnId="{484E6123-5026-486A-92D5-B01C67A15162}">
      <dgm:prSet/>
      <dgm:spPr/>
      <dgm:t>
        <a:bodyPr/>
        <a:lstStyle/>
        <a:p>
          <a:endParaRPr lang="fr-FR"/>
        </a:p>
      </dgm:t>
    </dgm:pt>
    <dgm:pt modelId="{6D2CA478-77F9-47F8-95A8-5BA213924879}">
      <dgm:prSet phldrT="[Texte]"/>
      <dgm:spPr/>
      <dgm:t>
        <a:bodyPr/>
        <a:lstStyle/>
        <a:p>
          <a:r>
            <a:rPr lang="fr-FR" dirty="0"/>
            <a:t>Accompagnement des jeunes</a:t>
          </a:r>
        </a:p>
      </dgm:t>
    </dgm:pt>
    <dgm:pt modelId="{0FBDFC88-5583-49E8-B29E-143BF088CA92}" type="parTrans" cxnId="{7032E43B-0727-446A-8F16-20918CF1D40F}">
      <dgm:prSet/>
      <dgm:spPr/>
      <dgm:t>
        <a:bodyPr/>
        <a:lstStyle/>
        <a:p>
          <a:endParaRPr lang="fr-FR"/>
        </a:p>
      </dgm:t>
    </dgm:pt>
    <dgm:pt modelId="{E04A601D-3080-4F8B-AA8B-E0B8EAF62740}" type="sibTrans" cxnId="{7032E43B-0727-446A-8F16-20918CF1D40F}">
      <dgm:prSet/>
      <dgm:spPr/>
      <dgm:t>
        <a:bodyPr/>
        <a:lstStyle/>
        <a:p>
          <a:endParaRPr lang="fr-FR"/>
        </a:p>
      </dgm:t>
    </dgm:pt>
    <dgm:pt modelId="{9CB1BC03-D6EB-44C8-96E9-3C212F0EFF70}">
      <dgm:prSet phldrT="[Texte]"/>
      <dgm:spPr/>
      <dgm:t>
        <a:bodyPr/>
        <a:lstStyle/>
        <a:p>
          <a:r>
            <a:rPr lang="fr-FR" dirty="0"/>
            <a:t>BDIO</a:t>
          </a:r>
        </a:p>
      </dgm:t>
    </dgm:pt>
    <dgm:pt modelId="{2AEF6E5B-8428-4F44-AF0E-B4963475FAD3}" type="parTrans" cxnId="{F52CA140-DAF5-40D2-BA4F-4D3BB107B838}">
      <dgm:prSet/>
      <dgm:spPr/>
      <dgm:t>
        <a:bodyPr/>
        <a:lstStyle/>
        <a:p>
          <a:endParaRPr lang="fr-FR"/>
        </a:p>
      </dgm:t>
    </dgm:pt>
    <dgm:pt modelId="{24C5B47D-58B1-48C3-ACBA-F7A69BD0B590}" type="sibTrans" cxnId="{F52CA140-DAF5-40D2-BA4F-4D3BB107B838}">
      <dgm:prSet/>
      <dgm:spPr/>
      <dgm:t>
        <a:bodyPr/>
        <a:lstStyle/>
        <a:p>
          <a:endParaRPr lang="fr-FR"/>
        </a:p>
      </dgm:t>
    </dgm:pt>
    <dgm:pt modelId="{2725CF2A-3634-45F2-AD89-32B05802EA61}">
      <dgm:prSet phldrT="[Texte]"/>
      <dgm:spPr/>
      <dgm:t>
        <a:bodyPr/>
        <a:lstStyle/>
        <a:p>
          <a:r>
            <a:rPr lang="fr-FR" dirty="0"/>
            <a:t>Forum des métiers / filières</a:t>
          </a:r>
        </a:p>
      </dgm:t>
    </dgm:pt>
    <dgm:pt modelId="{89A92640-B52D-4A97-AE24-B5B19B82FB24}" type="parTrans" cxnId="{EABB5240-D1AC-4D92-BDF4-E3E3FB1415E4}">
      <dgm:prSet/>
      <dgm:spPr/>
      <dgm:t>
        <a:bodyPr/>
        <a:lstStyle/>
        <a:p>
          <a:endParaRPr lang="fr-FR"/>
        </a:p>
      </dgm:t>
    </dgm:pt>
    <dgm:pt modelId="{F585EB21-5131-4731-8AD6-E270268CD366}" type="sibTrans" cxnId="{EABB5240-D1AC-4D92-BDF4-E3E3FB1415E4}">
      <dgm:prSet/>
      <dgm:spPr/>
      <dgm:t>
        <a:bodyPr/>
        <a:lstStyle/>
        <a:p>
          <a:endParaRPr lang="fr-FR"/>
        </a:p>
      </dgm:t>
    </dgm:pt>
    <dgm:pt modelId="{880C26B0-2785-465C-B029-8D0D1BE150E3}">
      <dgm:prSet phldrT="[Texte]"/>
      <dgm:spPr/>
      <dgm:t>
        <a:bodyPr/>
        <a:lstStyle/>
        <a:p>
          <a:r>
            <a:rPr lang="fr-FR" dirty="0"/>
            <a:t>Parents correspondants</a:t>
          </a:r>
        </a:p>
      </dgm:t>
    </dgm:pt>
    <dgm:pt modelId="{4701B86A-100E-4646-969F-FACBCB4F016E}" type="parTrans" cxnId="{88D38821-A169-4A46-9BBD-024DC1C3E21A}">
      <dgm:prSet/>
      <dgm:spPr/>
      <dgm:t>
        <a:bodyPr/>
        <a:lstStyle/>
        <a:p>
          <a:endParaRPr lang="fr-FR"/>
        </a:p>
      </dgm:t>
    </dgm:pt>
    <dgm:pt modelId="{9885013B-453A-438C-AE6D-9E399DF523B8}" type="sibTrans" cxnId="{88D38821-A169-4A46-9BBD-024DC1C3E21A}">
      <dgm:prSet/>
      <dgm:spPr/>
      <dgm:t>
        <a:bodyPr/>
        <a:lstStyle/>
        <a:p>
          <a:endParaRPr lang="fr-FR"/>
        </a:p>
      </dgm:t>
    </dgm:pt>
    <dgm:pt modelId="{FF030F54-8C54-43C0-9253-EE944C4206B0}">
      <dgm:prSet phldrT="[Texte]"/>
      <dgm:spPr/>
      <dgm:t>
        <a:bodyPr/>
        <a:lstStyle/>
        <a:p>
          <a:r>
            <a:rPr lang="fr-FR" dirty="0"/>
            <a:t>Recrutement</a:t>
          </a:r>
        </a:p>
      </dgm:t>
    </dgm:pt>
    <dgm:pt modelId="{75082F5F-1C02-404D-9C51-4EC9C9D17BF6}" type="parTrans" cxnId="{D0A0F056-BF60-45DA-AA28-AC4AC4C2BB7F}">
      <dgm:prSet/>
      <dgm:spPr/>
      <dgm:t>
        <a:bodyPr/>
        <a:lstStyle/>
        <a:p>
          <a:endParaRPr lang="fr-FR"/>
        </a:p>
      </dgm:t>
    </dgm:pt>
    <dgm:pt modelId="{AAE77801-B031-42BC-9CFC-5832822BEFE5}" type="sibTrans" cxnId="{D0A0F056-BF60-45DA-AA28-AC4AC4C2BB7F}">
      <dgm:prSet/>
      <dgm:spPr/>
      <dgm:t>
        <a:bodyPr/>
        <a:lstStyle/>
        <a:p>
          <a:endParaRPr lang="fr-FR"/>
        </a:p>
      </dgm:t>
    </dgm:pt>
    <dgm:pt modelId="{909A17A6-B321-48B3-99EF-C3AAC894DE87}">
      <dgm:prSet phldrT="[Texte]"/>
      <dgm:spPr/>
      <dgm:t>
        <a:bodyPr/>
        <a:lstStyle/>
        <a:p>
          <a:r>
            <a:rPr lang="fr-FR" dirty="0"/>
            <a:t>Formation</a:t>
          </a:r>
        </a:p>
      </dgm:t>
    </dgm:pt>
    <dgm:pt modelId="{BA65D921-A3F6-4EA0-91A5-CAE0330722D9}" type="parTrans" cxnId="{DAC65A0C-4D6D-42C0-85DA-1A9F8128355B}">
      <dgm:prSet/>
      <dgm:spPr/>
      <dgm:t>
        <a:bodyPr/>
        <a:lstStyle/>
        <a:p>
          <a:endParaRPr lang="fr-FR"/>
        </a:p>
      </dgm:t>
    </dgm:pt>
    <dgm:pt modelId="{5C5B67C9-20D5-4536-B40B-178963F1123F}" type="sibTrans" cxnId="{DAC65A0C-4D6D-42C0-85DA-1A9F8128355B}">
      <dgm:prSet/>
      <dgm:spPr/>
      <dgm:t>
        <a:bodyPr/>
        <a:lstStyle/>
        <a:p>
          <a:endParaRPr lang="fr-FR"/>
        </a:p>
      </dgm:t>
    </dgm:pt>
    <dgm:pt modelId="{0FC0BC31-366F-48F5-ABBF-99FBCE92858C}">
      <dgm:prSet phldrT="[Texte]"/>
      <dgm:spPr/>
      <dgm:t>
        <a:bodyPr/>
        <a:lstStyle/>
        <a:p>
          <a:r>
            <a:rPr lang="fr-FR" dirty="0"/>
            <a:t>Suivi</a:t>
          </a:r>
        </a:p>
      </dgm:t>
    </dgm:pt>
    <dgm:pt modelId="{22EF70B3-1A3A-4F9C-A962-942100569D9B}" type="parTrans" cxnId="{BD2E82D2-A9F6-49C4-B9F0-A9BFDE3BC8AD}">
      <dgm:prSet/>
      <dgm:spPr/>
      <dgm:t>
        <a:bodyPr/>
        <a:lstStyle/>
        <a:p>
          <a:endParaRPr lang="fr-FR"/>
        </a:p>
      </dgm:t>
    </dgm:pt>
    <dgm:pt modelId="{D9CCDAA8-BB31-4C68-823C-CA2A792A1F27}" type="sibTrans" cxnId="{BD2E82D2-A9F6-49C4-B9F0-A9BFDE3BC8AD}">
      <dgm:prSet/>
      <dgm:spPr/>
      <dgm:t>
        <a:bodyPr/>
        <a:lstStyle/>
        <a:p>
          <a:endParaRPr lang="fr-FR"/>
        </a:p>
      </dgm:t>
    </dgm:pt>
    <dgm:pt modelId="{F6363717-A59A-47B5-8D8D-3D394AE7AF7A}">
      <dgm:prSet/>
      <dgm:spPr/>
      <dgm:t>
        <a:bodyPr/>
        <a:lstStyle/>
        <a:p>
          <a:r>
            <a:rPr lang="fr-FR" dirty="0"/>
            <a:t>Participer aux </a:t>
          </a:r>
        </a:p>
        <a:p>
          <a:r>
            <a:rPr lang="fr-FR" dirty="0"/>
            <a:t>actions de </a:t>
          </a:r>
        </a:p>
        <a:p>
          <a:r>
            <a:rPr lang="fr-FR" dirty="0"/>
            <a:t>l’Apel Nationale</a:t>
          </a:r>
        </a:p>
      </dgm:t>
    </dgm:pt>
    <dgm:pt modelId="{2E49B5A7-42DA-466F-BEFE-384F24BFE363}" type="parTrans" cxnId="{8E559342-9430-4A4D-8015-D00012096BE8}">
      <dgm:prSet/>
      <dgm:spPr/>
      <dgm:t>
        <a:bodyPr/>
        <a:lstStyle/>
        <a:p>
          <a:endParaRPr lang="fr-FR"/>
        </a:p>
      </dgm:t>
    </dgm:pt>
    <dgm:pt modelId="{F4CF76FD-7D62-4441-BE19-6F69AFE4367A}" type="sibTrans" cxnId="{8E559342-9430-4A4D-8015-D00012096BE8}">
      <dgm:prSet/>
      <dgm:spPr/>
      <dgm:t>
        <a:bodyPr/>
        <a:lstStyle/>
        <a:p>
          <a:endParaRPr lang="fr-FR"/>
        </a:p>
      </dgm:t>
    </dgm:pt>
    <dgm:pt modelId="{5F0359EA-9743-4BD8-A535-677A2B900F91}">
      <dgm:prSet/>
      <dgm:spPr/>
      <dgm:t>
        <a:bodyPr/>
        <a:lstStyle/>
        <a:p>
          <a:r>
            <a:rPr lang="fr-FR" dirty="0"/>
            <a:t>Concours des crèches</a:t>
          </a:r>
        </a:p>
      </dgm:t>
    </dgm:pt>
    <dgm:pt modelId="{E0A85FCF-9A25-447B-BD9B-E013C589E637}" type="parTrans" cxnId="{BEC6544B-E19B-48A9-80F2-754A80C0F432}">
      <dgm:prSet/>
      <dgm:spPr/>
      <dgm:t>
        <a:bodyPr/>
        <a:lstStyle/>
        <a:p>
          <a:endParaRPr lang="fr-FR"/>
        </a:p>
      </dgm:t>
    </dgm:pt>
    <dgm:pt modelId="{23797E36-783F-4DFD-B782-861C22CA347E}" type="sibTrans" cxnId="{BEC6544B-E19B-48A9-80F2-754A80C0F432}">
      <dgm:prSet/>
      <dgm:spPr/>
      <dgm:t>
        <a:bodyPr/>
        <a:lstStyle/>
        <a:p>
          <a:endParaRPr lang="fr-FR"/>
        </a:p>
      </dgm:t>
    </dgm:pt>
    <dgm:pt modelId="{8DF971C5-3491-46A7-AE5D-FA91065963B0}">
      <dgm:prSet/>
      <dgm:spPr/>
      <dgm:t>
        <a:bodyPr/>
        <a:lstStyle/>
        <a:p>
          <a:r>
            <a:rPr lang="fr-FR" dirty="0"/>
            <a:t>Semaine des Apel</a:t>
          </a:r>
        </a:p>
      </dgm:t>
    </dgm:pt>
    <dgm:pt modelId="{7F6C2EE5-BCB8-419C-9D6D-61AB275657CA}" type="parTrans" cxnId="{744286E3-2F7E-4DF2-BD40-3D33537DA5A9}">
      <dgm:prSet/>
      <dgm:spPr/>
      <dgm:t>
        <a:bodyPr/>
        <a:lstStyle/>
        <a:p>
          <a:endParaRPr lang="fr-FR"/>
        </a:p>
      </dgm:t>
    </dgm:pt>
    <dgm:pt modelId="{C59C3306-E068-44DB-8F52-C60E75CBAA15}" type="sibTrans" cxnId="{744286E3-2F7E-4DF2-BD40-3D33537DA5A9}">
      <dgm:prSet/>
      <dgm:spPr/>
      <dgm:t>
        <a:bodyPr/>
        <a:lstStyle/>
        <a:p>
          <a:endParaRPr lang="fr-FR"/>
        </a:p>
      </dgm:t>
    </dgm:pt>
    <dgm:pt modelId="{86BDD54D-DAEA-42CD-BD0D-D6E692BFD0CF}">
      <dgm:prSet phldrT="[Texte]"/>
      <dgm:spPr/>
      <dgm:t>
        <a:bodyPr/>
        <a:lstStyle/>
        <a:p>
          <a:r>
            <a:rPr lang="fr-FR" dirty="0"/>
            <a:t>Présentation de l’Apel et ses services gratuits</a:t>
          </a:r>
        </a:p>
      </dgm:t>
    </dgm:pt>
    <dgm:pt modelId="{B1171995-79EC-4F7E-8B92-D69725824AD2}" type="parTrans" cxnId="{CEB63F87-7D02-462E-96E0-C41582FD10E3}">
      <dgm:prSet/>
      <dgm:spPr/>
      <dgm:t>
        <a:bodyPr/>
        <a:lstStyle/>
        <a:p>
          <a:endParaRPr lang="fr-FR"/>
        </a:p>
      </dgm:t>
    </dgm:pt>
    <dgm:pt modelId="{659212CF-6A00-45FA-88F6-4B4F742C7C27}" type="sibTrans" cxnId="{CEB63F87-7D02-462E-96E0-C41582FD10E3}">
      <dgm:prSet/>
      <dgm:spPr/>
      <dgm:t>
        <a:bodyPr/>
        <a:lstStyle/>
        <a:p>
          <a:endParaRPr lang="fr-FR"/>
        </a:p>
      </dgm:t>
    </dgm:pt>
    <dgm:pt modelId="{7D47B1B4-38AE-4727-BB4C-1201E2CC6E9A}">
      <dgm:prSet phldrT="[Texte]"/>
      <dgm:spPr/>
      <dgm:t>
        <a:bodyPr/>
        <a:lstStyle/>
        <a:p>
          <a:r>
            <a:rPr lang="fr-FR" dirty="0"/>
            <a:t>Diffusion de la documentation nationale</a:t>
          </a:r>
        </a:p>
      </dgm:t>
    </dgm:pt>
    <dgm:pt modelId="{A48927E4-052F-4349-B09C-3BEFE544AF9E}" type="parTrans" cxnId="{B429549D-6DDE-4D43-B616-4D3DBC5C46F8}">
      <dgm:prSet/>
      <dgm:spPr/>
      <dgm:t>
        <a:bodyPr/>
        <a:lstStyle/>
        <a:p>
          <a:endParaRPr lang="fr-FR"/>
        </a:p>
      </dgm:t>
    </dgm:pt>
    <dgm:pt modelId="{5DFEEE0F-D22F-4343-9D3F-3501CCD661AA}" type="sibTrans" cxnId="{B429549D-6DDE-4D43-B616-4D3DBC5C46F8}">
      <dgm:prSet/>
      <dgm:spPr/>
      <dgm:t>
        <a:bodyPr/>
        <a:lstStyle/>
        <a:p>
          <a:endParaRPr lang="fr-FR"/>
        </a:p>
      </dgm:t>
    </dgm:pt>
    <dgm:pt modelId="{D4C10E8D-58BB-4B17-BE0A-8597585986ED}">
      <dgm:prSet phldrT="[Texte]"/>
      <dgm:spPr/>
      <dgm:t>
        <a:bodyPr/>
        <a:lstStyle/>
        <a:p>
          <a:r>
            <a:rPr lang="fr-FR" dirty="0"/>
            <a:t>Sensibilisation pour recruter des nouveaux adhérents et membres de CA</a:t>
          </a:r>
        </a:p>
      </dgm:t>
    </dgm:pt>
    <dgm:pt modelId="{2A0C2019-FC9E-4B96-920E-4256AA18334A}" type="parTrans" cxnId="{E35B2B5F-D8C4-407F-BACB-1FB136B2D1B1}">
      <dgm:prSet/>
      <dgm:spPr/>
      <dgm:t>
        <a:bodyPr/>
        <a:lstStyle/>
        <a:p>
          <a:endParaRPr lang="fr-FR"/>
        </a:p>
      </dgm:t>
    </dgm:pt>
    <dgm:pt modelId="{8E948122-5522-4550-BA5B-1DA19EB0A721}" type="sibTrans" cxnId="{E35B2B5F-D8C4-407F-BACB-1FB136B2D1B1}">
      <dgm:prSet/>
      <dgm:spPr/>
      <dgm:t>
        <a:bodyPr/>
        <a:lstStyle/>
        <a:p>
          <a:endParaRPr lang="fr-FR"/>
        </a:p>
      </dgm:t>
    </dgm:pt>
    <dgm:pt modelId="{1F11D674-D6F5-4653-9092-E33CAACFE18A}">
      <dgm:prSet phldrT="[Texte]"/>
      <dgm:spPr/>
      <dgm:t>
        <a:bodyPr/>
        <a:lstStyle/>
        <a:p>
          <a:r>
            <a:rPr lang="fr-FR" dirty="0"/>
            <a:t>Organiser des soirées </a:t>
          </a:r>
        </a:p>
        <a:p>
          <a:r>
            <a:rPr lang="fr-FR" dirty="0"/>
            <a:t>Rencontres Parent/École</a:t>
          </a:r>
        </a:p>
      </dgm:t>
    </dgm:pt>
    <dgm:pt modelId="{3273A44C-622F-47FA-BAD5-1F2BA4710D9D}" type="parTrans" cxnId="{F3CC5CA1-F300-47D3-9B41-F4C96ED1723B}">
      <dgm:prSet/>
      <dgm:spPr/>
      <dgm:t>
        <a:bodyPr/>
        <a:lstStyle/>
        <a:p>
          <a:endParaRPr lang="fr-FR"/>
        </a:p>
      </dgm:t>
    </dgm:pt>
    <dgm:pt modelId="{C3614DA5-68C4-456F-9FA1-9D78DEB54013}" type="sibTrans" cxnId="{F3CC5CA1-F300-47D3-9B41-F4C96ED1723B}">
      <dgm:prSet/>
      <dgm:spPr/>
      <dgm:t>
        <a:bodyPr/>
        <a:lstStyle/>
        <a:p>
          <a:endParaRPr lang="fr-FR"/>
        </a:p>
      </dgm:t>
    </dgm:pt>
    <dgm:pt modelId="{3987790D-3B72-4BA1-8FC9-79499A69B9B7}">
      <dgm:prSet phldrT="[Texte]"/>
      <dgm:spPr/>
      <dgm:t>
        <a:bodyPr/>
        <a:lstStyle/>
        <a:p>
          <a:r>
            <a:rPr lang="fr-FR" dirty="0"/>
            <a:t>Inviter l’ensemble de la communauté éducative</a:t>
          </a:r>
        </a:p>
      </dgm:t>
    </dgm:pt>
    <dgm:pt modelId="{4A6BCE90-0A5F-425A-8EB3-D20734333D9E}" type="parTrans" cxnId="{0E1A9C78-0D65-4892-B2B4-6306B0BDD111}">
      <dgm:prSet/>
      <dgm:spPr/>
      <dgm:t>
        <a:bodyPr/>
        <a:lstStyle/>
        <a:p>
          <a:endParaRPr lang="fr-FR"/>
        </a:p>
      </dgm:t>
    </dgm:pt>
    <dgm:pt modelId="{0BE5B43A-CB6C-4AE9-9DA9-AEFFBE53B530}" type="sibTrans" cxnId="{0E1A9C78-0D65-4892-B2B4-6306B0BDD111}">
      <dgm:prSet/>
      <dgm:spPr/>
      <dgm:t>
        <a:bodyPr/>
        <a:lstStyle/>
        <a:p>
          <a:endParaRPr lang="fr-FR"/>
        </a:p>
      </dgm:t>
    </dgm:pt>
    <dgm:pt modelId="{D12E0D12-1E32-49C1-923D-6BE4A59C7E1B}">
      <dgm:prSet phldrT="[Texte]"/>
      <dgm:spPr/>
      <dgm:t>
        <a:bodyPr/>
        <a:lstStyle/>
        <a:p>
          <a:r>
            <a:rPr lang="fr-FR" dirty="0"/>
            <a:t>Choisir un thème </a:t>
          </a:r>
        </a:p>
      </dgm:t>
    </dgm:pt>
    <dgm:pt modelId="{3C2E932B-65AB-45AF-A30F-15B70CF491F3}" type="parTrans" cxnId="{F2560003-80FB-4C7D-BB72-2B188F9959A1}">
      <dgm:prSet/>
      <dgm:spPr/>
      <dgm:t>
        <a:bodyPr/>
        <a:lstStyle/>
        <a:p>
          <a:endParaRPr lang="fr-FR"/>
        </a:p>
      </dgm:t>
    </dgm:pt>
    <dgm:pt modelId="{0F960498-1C4B-4AEA-AD2E-F4CCA1972217}" type="sibTrans" cxnId="{F2560003-80FB-4C7D-BB72-2B188F9959A1}">
      <dgm:prSet/>
      <dgm:spPr/>
      <dgm:t>
        <a:bodyPr/>
        <a:lstStyle/>
        <a:p>
          <a:endParaRPr lang="fr-FR"/>
        </a:p>
      </dgm:t>
    </dgm:pt>
    <dgm:pt modelId="{4175109B-4CB0-4A94-9F83-4A52952383EE}">
      <dgm:prSet phldrT="[Texte]"/>
      <dgm:spPr/>
      <dgm:t>
        <a:bodyPr/>
        <a:lstStyle/>
        <a:p>
          <a:r>
            <a:rPr lang="fr-FR" dirty="0"/>
            <a:t>Classe en Entreprise / mini entreprises</a:t>
          </a:r>
        </a:p>
      </dgm:t>
    </dgm:pt>
    <dgm:pt modelId="{480CA359-74FB-4C28-A323-C48971AE882A}" type="parTrans" cxnId="{E98DAA90-06AD-49D9-A702-0AB080C1802A}">
      <dgm:prSet/>
      <dgm:spPr/>
      <dgm:t>
        <a:bodyPr/>
        <a:lstStyle/>
        <a:p>
          <a:endParaRPr lang="fr-FR"/>
        </a:p>
      </dgm:t>
    </dgm:pt>
    <dgm:pt modelId="{641828FA-A3D8-4E98-986E-877EE1F97B6C}" type="sibTrans" cxnId="{E98DAA90-06AD-49D9-A702-0AB080C1802A}">
      <dgm:prSet/>
      <dgm:spPr/>
      <dgm:t>
        <a:bodyPr/>
        <a:lstStyle/>
        <a:p>
          <a:endParaRPr lang="fr-FR"/>
        </a:p>
      </dgm:t>
    </dgm:pt>
    <dgm:pt modelId="{CE854ED3-986A-4106-90A0-6B8D54A031C0}">
      <dgm:prSet phldrT="[Texte]"/>
      <dgm:spPr/>
      <dgm:t>
        <a:bodyPr/>
        <a:lstStyle/>
        <a:p>
          <a:r>
            <a:rPr lang="fr-FR" dirty="0"/>
            <a:t>Déjeuner de l’orientation</a:t>
          </a:r>
        </a:p>
      </dgm:t>
    </dgm:pt>
    <dgm:pt modelId="{37142F6A-EB0E-4AE5-8792-A568AA5CDBD3}" type="parTrans" cxnId="{ED8F59D2-AE3C-4F81-9484-0D2FEE241538}">
      <dgm:prSet/>
      <dgm:spPr/>
      <dgm:t>
        <a:bodyPr/>
        <a:lstStyle/>
        <a:p>
          <a:endParaRPr lang="fr-FR"/>
        </a:p>
      </dgm:t>
    </dgm:pt>
    <dgm:pt modelId="{1A43D890-A3B1-460B-9A15-3A7D13D51BB2}" type="sibTrans" cxnId="{ED8F59D2-AE3C-4F81-9484-0D2FEE241538}">
      <dgm:prSet/>
      <dgm:spPr/>
      <dgm:t>
        <a:bodyPr/>
        <a:lstStyle/>
        <a:p>
          <a:endParaRPr lang="fr-FR"/>
        </a:p>
      </dgm:t>
    </dgm:pt>
    <dgm:pt modelId="{A9F4ADE1-BA1C-4A5B-A459-7F51558A7268}">
      <dgm:prSet/>
      <dgm:spPr/>
      <dgm:t>
        <a:bodyPr/>
        <a:lstStyle/>
        <a:p>
          <a:r>
            <a:rPr lang="fr-FR" dirty="0"/>
            <a:t>Autres</a:t>
          </a:r>
        </a:p>
      </dgm:t>
    </dgm:pt>
    <dgm:pt modelId="{AC96411F-62D0-4065-9394-34A6479D444F}" type="parTrans" cxnId="{B880D6E6-24DC-4BB9-930D-A54604E0FF1C}">
      <dgm:prSet/>
      <dgm:spPr/>
      <dgm:t>
        <a:bodyPr/>
        <a:lstStyle/>
        <a:p>
          <a:endParaRPr lang="fr-FR"/>
        </a:p>
      </dgm:t>
    </dgm:pt>
    <dgm:pt modelId="{6C64E042-4696-4605-BB83-F8F0FD0CDE01}" type="sibTrans" cxnId="{B880D6E6-24DC-4BB9-930D-A54604E0FF1C}">
      <dgm:prSet/>
      <dgm:spPr/>
      <dgm:t>
        <a:bodyPr/>
        <a:lstStyle/>
        <a:p>
          <a:endParaRPr lang="fr-FR"/>
        </a:p>
      </dgm:t>
    </dgm:pt>
    <dgm:pt modelId="{E31CC318-1B62-4BCC-85FF-F65B81793449}">
      <dgm:prSet/>
      <dgm:spPr/>
      <dgm:t>
        <a:bodyPr/>
        <a:lstStyle/>
        <a:p>
          <a:r>
            <a:rPr lang="fr-FR" dirty="0"/>
            <a:t>La pastorale (Réseau d’animation pastorale)</a:t>
          </a:r>
        </a:p>
      </dgm:t>
    </dgm:pt>
    <dgm:pt modelId="{384CE7F3-45CA-4386-9AB5-11245E64AB31}" type="parTrans" cxnId="{9258A082-674F-4136-BF32-CB75BDE2E055}">
      <dgm:prSet/>
      <dgm:spPr/>
      <dgm:t>
        <a:bodyPr/>
        <a:lstStyle/>
        <a:p>
          <a:endParaRPr lang="fr-FR"/>
        </a:p>
      </dgm:t>
    </dgm:pt>
    <dgm:pt modelId="{E8344044-011C-4D33-BE65-D453D9BB8180}" type="sibTrans" cxnId="{9258A082-674F-4136-BF32-CB75BDE2E055}">
      <dgm:prSet/>
      <dgm:spPr/>
      <dgm:t>
        <a:bodyPr/>
        <a:lstStyle/>
        <a:p>
          <a:endParaRPr lang="fr-FR"/>
        </a:p>
      </dgm:t>
    </dgm:pt>
    <dgm:pt modelId="{12CB4B4F-2CCB-4E71-B8F3-2A85F02800A8}">
      <dgm:prSet/>
      <dgm:spPr/>
      <dgm:t>
        <a:bodyPr/>
        <a:lstStyle/>
        <a:p>
          <a:r>
            <a:rPr lang="fr-FR" dirty="0"/>
            <a:t>L’éducation affective, relationnelle et sexuelle</a:t>
          </a:r>
        </a:p>
      </dgm:t>
    </dgm:pt>
    <dgm:pt modelId="{FFA9F0D6-B676-468E-A851-D5CA3A547790}" type="parTrans" cxnId="{A4FDA7FE-6DE8-46CC-B0E6-F7FE94A91268}">
      <dgm:prSet/>
      <dgm:spPr/>
      <dgm:t>
        <a:bodyPr/>
        <a:lstStyle/>
        <a:p>
          <a:endParaRPr lang="fr-FR"/>
        </a:p>
      </dgm:t>
    </dgm:pt>
    <dgm:pt modelId="{B3458298-924B-407C-B8D8-FA66A2B1F8A5}" type="sibTrans" cxnId="{A4FDA7FE-6DE8-46CC-B0E6-F7FE94A91268}">
      <dgm:prSet/>
      <dgm:spPr/>
      <dgm:t>
        <a:bodyPr/>
        <a:lstStyle/>
        <a:p>
          <a:endParaRPr lang="fr-FR"/>
        </a:p>
      </dgm:t>
    </dgm:pt>
    <dgm:pt modelId="{286CA75B-EFFE-49E2-B348-E7A523B1C5D0}">
      <dgm:prSet/>
      <dgm:spPr/>
      <dgm:t>
        <a:bodyPr/>
        <a:lstStyle/>
        <a:p>
          <a:r>
            <a:rPr lang="fr-FR" dirty="0"/>
            <a:t>Organisation de conférences (numérique, orientation, santé etc.)</a:t>
          </a:r>
        </a:p>
      </dgm:t>
    </dgm:pt>
    <dgm:pt modelId="{93707059-3DA5-4BBB-8EB8-06C5A2229ED2}" type="parTrans" cxnId="{110C5AD9-D250-41F0-8F69-3FFFA82A1C4B}">
      <dgm:prSet/>
      <dgm:spPr/>
      <dgm:t>
        <a:bodyPr/>
        <a:lstStyle/>
        <a:p>
          <a:endParaRPr lang="fr-FR"/>
        </a:p>
      </dgm:t>
    </dgm:pt>
    <dgm:pt modelId="{E6CD0E06-F2C9-4950-9A0D-119F90F66307}" type="sibTrans" cxnId="{110C5AD9-D250-41F0-8F69-3FFFA82A1C4B}">
      <dgm:prSet/>
      <dgm:spPr/>
      <dgm:t>
        <a:bodyPr/>
        <a:lstStyle/>
        <a:p>
          <a:endParaRPr lang="fr-FR"/>
        </a:p>
      </dgm:t>
    </dgm:pt>
    <dgm:pt modelId="{76AF98E7-12D3-4848-B178-E943F59A6F73}" type="pres">
      <dgm:prSet presAssocID="{A23223F5-6BE3-4EDF-B5E0-AF5FF2D69439}" presName="Name0" presStyleCnt="0">
        <dgm:presLayoutVars>
          <dgm:dir/>
          <dgm:animLvl val="lvl"/>
          <dgm:resizeHandles val="exact"/>
        </dgm:presLayoutVars>
      </dgm:prSet>
      <dgm:spPr/>
    </dgm:pt>
    <dgm:pt modelId="{5F0FAFD7-1A77-44C9-B91C-75AC3C94173C}" type="pres">
      <dgm:prSet presAssocID="{49B2FF7C-0C44-4DFC-B384-986F5FC780CC}" presName="linNode" presStyleCnt="0"/>
      <dgm:spPr/>
    </dgm:pt>
    <dgm:pt modelId="{FECE92CD-27B9-4483-9A3C-B9587189A466}" type="pres">
      <dgm:prSet presAssocID="{49B2FF7C-0C44-4DFC-B384-986F5FC780CC}" presName="parentText" presStyleLbl="node1" presStyleIdx="0" presStyleCnt="6">
        <dgm:presLayoutVars>
          <dgm:chMax val="1"/>
          <dgm:bulletEnabled val="1"/>
        </dgm:presLayoutVars>
      </dgm:prSet>
      <dgm:spPr/>
    </dgm:pt>
    <dgm:pt modelId="{3C1D1844-3173-4E58-B948-C627DF6184C3}" type="pres">
      <dgm:prSet presAssocID="{49B2FF7C-0C44-4DFC-B384-986F5FC780CC}" presName="descendantText" presStyleLbl="alignAccFollowNode1" presStyleIdx="0" presStyleCnt="6">
        <dgm:presLayoutVars>
          <dgm:bulletEnabled val="1"/>
        </dgm:presLayoutVars>
      </dgm:prSet>
      <dgm:spPr/>
    </dgm:pt>
    <dgm:pt modelId="{53C45BEF-02AC-4206-A86D-74AEFE6A5244}" type="pres">
      <dgm:prSet presAssocID="{EDA36A46-E12D-4F9A-AA74-019778D16003}" presName="sp" presStyleCnt="0"/>
      <dgm:spPr/>
    </dgm:pt>
    <dgm:pt modelId="{F41184D0-A653-4DB7-9824-4E27DBBC4F64}" type="pres">
      <dgm:prSet presAssocID="{1F11D674-D6F5-4653-9092-E33CAACFE18A}" presName="linNode" presStyleCnt="0"/>
      <dgm:spPr/>
    </dgm:pt>
    <dgm:pt modelId="{DBAA7F78-9612-417B-B403-CB8A92C38CD9}" type="pres">
      <dgm:prSet presAssocID="{1F11D674-D6F5-4653-9092-E33CAACFE18A}" presName="parentText" presStyleLbl="node1" presStyleIdx="1" presStyleCnt="6">
        <dgm:presLayoutVars>
          <dgm:chMax val="1"/>
          <dgm:bulletEnabled val="1"/>
        </dgm:presLayoutVars>
      </dgm:prSet>
      <dgm:spPr/>
    </dgm:pt>
    <dgm:pt modelId="{4DFB1EDA-7FAB-4554-B05B-1F79A80140DD}" type="pres">
      <dgm:prSet presAssocID="{1F11D674-D6F5-4653-9092-E33CAACFE18A}" presName="descendantText" presStyleLbl="alignAccFollowNode1" presStyleIdx="1" presStyleCnt="6">
        <dgm:presLayoutVars>
          <dgm:bulletEnabled val="1"/>
        </dgm:presLayoutVars>
      </dgm:prSet>
      <dgm:spPr/>
    </dgm:pt>
    <dgm:pt modelId="{36B3C477-2D65-4BAD-B719-272C9D9E1F9A}" type="pres">
      <dgm:prSet presAssocID="{C3614DA5-68C4-456F-9FA1-9D78DEB54013}" presName="sp" presStyleCnt="0"/>
      <dgm:spPr/>
    </dgm:pt>
    <dgm:pt modelId="{B8DC596C-AC5D-4F7A-A3E1-75173B06DD39}" type="pres">
      <dgm:prSet presAssocID="{6D2CA478-77F9-47F8-95A8-5BA213924879}" presName="linNode" presStyleCnt="0"/>
      <dgm:spPr/>
    </dgm:pt>
    <dgm:pt modelId="{9CCFC3A9-40A9-4B7A-841E-1704CDD34EFC}" type="pres">
      <dgm:prSet presAssocID="{6D2CA478-77F9-47F8-95A8-5BA213924879}" presName="parentText" presStyleLbl="node1" presStyleIdx="2" presStyleCnt="6">
        <dgm:presLayoutVars>
          <dgm:chMax val="1"/>
          <dgm:bulletEnabled val="1"/>
        </dgm:presLayoutVars>
      </dgm:prSet>
      <dgm:spPr/>
    </dgm:pt>
    <dgm:pt modelId="{4B5A7B21-D7E4-4718-93E7-29DADC3C0115}" type="pres">
      <dgm:prSet presAssocID="{6D2CA478-77F9-47F8-95A8-5BA213924879}" presName="descendantText" presStyleLbl="alignAccFollowNode1" presStyleIdx="2" presStyleCnt="6">
        <dgm:presLayoutVars>
          <dgm:bulletEnabled val="1"/>
        </dgm:presLayoutVars>
      </dgm:prSet>
      <dgm:spPr/>
    </dgm:pt>
    <dgm:pt modelId="{B2FA923F-B3B8-4F5C-B153-4EC7566437C0}" type="pres">
      <dgm:prSet presAssocID="{E04A601D-3080-4F8B-AA8B-E0B8EAF62740}" presName="sp" presStyleCnt="0"/>
      <dgm:spPr/>
    </dgm:pt>
    <dgm:pt modelId="{76BB6539-2DA0-4702-AD73-1DEDAB961C47}" type="pres">
      <dgm:prSet presAssocID="{880C26B0-2785-465C-B029-8D0D1BE150E3}" presName="linNode" presStyleCnt="0"/>
      <dgm:spPr/>
    </dgm:pt>
    <dgm:pt modelId="{18CA702A-B74B-493B-95F3-719A9BC6219D}" type="pres">
      <dgm:prSet presAssocID="{880C26B0-2785-465C-B029-8D0D1BE150E3}" presName="parentText" presStyleLbl="node1" presStyleIdx="3" presStyleCnt="6">
        <dgm:presLayoutVars>
          <dgm:chMax val="1"/>
          <dgm:bulletEnabled val="1"/>
        </dgm:presLayoutVars>
      </dgm:prSet>
      <dgm:spPr/>
    </dgm:pt>
    <dgm:pt modelId="{4EB889DA-3AC1-40AA-9C55-161EDA79CCF9}" type="pres">
      <dgm:prSet presAssocID="{880C26B0-2785-465C-B029-8D0D1BE150E3}" presName="descendantText" presStyleLbl="alignAccFollowNode1" presStyleIdx="3" presStyleCnt="6">
        <dgm:presLayoutVars>
          <dgm:bulletEnabled val="1"/>
        </dgm:presLayoutVars>
      </dgm:prSet>
      <dgm:spPr/>
    </dgm:pt>
    <dgm:pt modelId="{7B38EF0A-51BF-4752-B84D-F04927BAB7DF}" type="pres">
      <dgm:prSet presAssocID="{9885013B-453A-438C-AE6D-9E399DF523B8}" presName="sp" presStyleCnt="0"/>
      <dgm:spPr/>
    </dgm:pt>
    <dgm:pt modelId="{90ECB214-7BB9-4BCD-9269-3751C38B8F74}" type="pres">
      <dgm:prSet presAssocID="{F6363717-A59A-47B5-8D8D-3D394AE7AF7A}" presName="linNode" presStyleCnt="0"/>
      <dgm:spPr/>
    </dgm:pt>
    <dgm:pt modelId="{4B7333F0-B989-43AA-8506-B4A16176C499}" type="pres">
      <dgm:prSet presAssocID="{F6363717-A59A-47B5-8D8D-3D394AE7AF7A}" presName="parentText" presStyleLbl="node1" presStyleIdx="4" presStyleCnt="6">
        <dgm:presLayoutVars>
          <dgm:chMax val="1"/>
          <dgm:bulletEnabled val="1"/>
        </dgm:presLayoutVars>
      </dgm:prSet>
      <dgm:spPr/>
    </dgm:pt>
    <dgm:pt modelId="{3476157D-D65A-4E84-81F2-490B0AB63B53}" type="pres">
      <dgm:prSet presAssocID="{F6363717-A59A-47B5-8D8D-3D394AE7AF7A}" presName="descendantText" presStyleLbl="alignAccFollowNode1" presStyleIdx="4" presStyleCnt="6">
        <dgm:presLayoutVars>
          <dgm:bulletEnabled val="1"/>
        </dgm:presLayoutVars>
      </dgm:prSet>
      <dgm:spPr/>
    </dgm:pt>
    <dgm:pt modelId="{CE00FE38-EF57-4DE2-9522-5404539D5C64}" type="pres">
      <dgm:prSet presAssocID="{F4CF76FD-7D62-4441-BE19-6F69AFE4367A}" presName="sp" presStyleCnt="0"/>
      <dgm:spPr/>
    </dgm:pt>
    <dgm:pt modelId="{C5877BBF-2B29-45FC-8577-50DBFF8E2D8C}" type="pres">
      <dgm:prSet presAssocID="{A9F4ADE1-BA1C-4A5B-A459-7F51558A7268}" presName="linNode" presStyleCnt="0"/>
      <dgm:spPr/>
    </dgm:pt>
    <dgm:pt modelId="{7698373C-4F70-4EB0-B819-6F7C11CC61F2}" type="pres">
      <dgm:prSet presAssocID="{A9F4ADE1-BA1C-4A5B-A459-7F51558A7268}" presName="parentText" presStyleLbl="node1" presStyleIdx="5" presStyleCnt="6">
        <dgm:presLayoutVars>
          <dgm:chMax val="1"/>
          <dgm:bulletEnabled val="1"/>
        </dgm:presLayoutVars>
      </dgm:prSet>
      <dgm:spPr/>
    </dgm:pt>
    <dgm:pt modelId="{3C8B2D81-BBAD-442E-800D-8306B02D47B7}" type="pres">
      <dgm:prSet presAssocID="{A9F4ADE1-BA1C-4A5B-A459-7F51558A7268}" presName="descendantText" presStyleLbl="alignAccFollowNode1" presStyleIdx="5" presStyleCnt="6">
        <dgm:presLayoutVars>
          <dgm:bulletEnabled val="1"/>
        </dgm:presLayoutVars>
      </dgm:prSet>
      <dgm:spPr/>
    </dgm:pt>
  </dgm:ptLst>
  <dgm:cxnLst>
    <dgm:cxn modelId="{F2560003-80FB-4C7D-BB72-2B188F9959A1}" srcId="{1F11D674-D6F5-4653-9092-E33CAACFE18A}" destId="{D12E0D12-1E32-49C1-923D-6BE4A59C7E1B}" srcOrd="1" destOrd="0" parTransId="{3C2E932B-65AB-45AF-A30F-15B70CF491F3}" sibTransId="{0F960498-1C4B-4AEA-AD2E-F4CCA1972217}"/>
    <dgm:cxn modelId="{12505703-A5BE-4786-BC50-42B1F682962C}" type="presOf" srcId="{7D47B1B4-38AE-4727-BB4C-1201E2CC6E9A}" destId="{3C1D1844-3173-4E58-B948-C627DF6184C3}" srcOrd="0" destOrd="2" presId="urn:microsoft.com/office/officeart/2005/8/layout/vList5"/>
    <dgm:cxn modelId="{DAC65A0C-4D6D-42C0-85DA-1A9F8128355B}" srcId="{880C26B0-2785-465C-B029-8D0D1BE150E3}" destId="{909A17A6-B321-48B3-99EF-C3AAC894DE87}" srcOrd="1" destOrd="0" parTransId="{BA65D921-A3F6-4EA0-91A5-CAE0330722D9}" sibTransId="{5C5B67C9-20D5-4536-B40B-178963F1123F}"/>
    <dgm:cxn modelId="{01F0CA11-51D1-4D03-888B-7B0A6F474BDD}" type="presOf" srcId="{D12E0D12-1E32-49C1-923D-6BE4A59C7E1B}" destId="{4DFB1EDA-7FAB-4554-B05B-1F79A80140DD}" srcOrd="0" destOrd="1" presId="urn:microsoft.com/office/officeart/2005/8/layout/vList5"/>
    <dgm:cxn modelId="{3FD83614-4CE1-4D12-B253-4F7FD3394FF3}" type="presOf" srcId="{D4C10E8D-58BB-4B17-BE0A-8597585986ED}" destId="{3C1D1844-3173-4E58-B948-C627DF6184C3}" srcOrd="0" destOrd="3" presId="urn:microsoft.com/office/officeart/2005/8/layout/vList5"/>
    <dgm:cxn modelId="{88D38821-A169-4A46-9BBD-024DC1C3E21A}" srcId="{A23223F5-6BE3-4EDF-B5E0-AF5FF2D69439}" destId="{880C26B0-2785-465C-B029-8D0D1BE150E3}" srcOrd="3" destOrd="0" parTransId="{4701B86A-100E-4646-969F-FACBCB4F016E}" sibTransId="{9885013B-453A-438C-AE6D-9E399DF523B8}"/>
    <dgm:cxn modelId="{484E6123-5026-486A-92D5-B01C67A15162}" srcId="{49B2FF7C-0C44-4DFC-B384-986F5FC780CC}" destId="{947F446F-3727-4270-B819-F16C2001E067}" srcOrd="0" destOrd="0" parTransId="{44D66CD5-9635-4651-9AAF-2C6CE4B04357}" sibTransId="{BCB7C231-DD37-41B2-8046-9CEA1396848E}"/>
    <dgm:cxn modelId="{3ABAB423-834C-411C-A4A9-07C0614C5197}" srcId="{A23223F5-6BE3-4EDF-B5E0-AF5FF2D69439}" destId="{49B2FF7C-0C44-4DFC-B384-986F5FC780CC}" srcOrd="0" destOrd="0" parTransId="{F5B9FEBF-5265-4CFC-8F35-C78DA84985F3}" sibTransId="{EDA36A46-E12D-4F9A-AA74-019778D16003}"/>
    <dgm:cxn modelId="{A2D32733-470E-4CDC-8C17-D60BC759FA92}" type="presOf" srcId="{5F0359EA-9743-4BD8-A535-677A2B900F91}" destId="{3476157D-D65A-4E84-81F2-490B0AB63B53}" srcOrd="0" destOrd="0" presId="urn:microsoft.com/office/officeart/2005/8/layout/vList5"/>
    <dgm:cxn modelId="{7032E43B-0727-446A-8F16-20918CF1D40F}" srcId="{A23223F5-6BE3-4EDF-B5E0-AF5FF2D69439}" destId="{6D2CA478-77F9-47F8-95A8-5BA213924879}" srcOrd="2" destOrd="0" parTransId="{0FBDFC88-5583-49E8-B29E-143BF088CA92}" sibTransId="{E04A601D-3080-4F8B-AA8B-E0B8EAF62740}"/>
    <dgm:cxn modelId="{EABB5240-D1AC-4D92-BDF4-E3E3FB1415E4}" srcId="{6D2CA478-77F9-47F8-95A8-5BA213924879}" destId="{2725CF2A-3634-45F2-AD89-32B05802EA61}" srcOrd="1" destOrd="0" parTransId="{89A92640-B52D-4A97-AE24-B5B19B82FB24}" sibTransId="{F585EB21-5131-4731-8AD6-E270268CD366}"/>
    <dgm:cxn modelId="{F52CA140-DAF5-40D2-BA4F-4D3BB107B838}" srcId="{6D2CA478-77F9-47F8-95A8-5BA213924879}" destId="{9CB1BC03-D6EB-44C8-96E9-3C212F0EFF70}" srcOrd="0" destOrd="0" parTransId="{2AEF6E5B-8428-4F44-AF0E-B4963475FAD3}" sibTransId="{24C5B47D-58B1-48C3-ACBA-F7A69BD0B590}"/>
    <dgm:cxn modelId="{BF83BC40-A104-4EE9-9D85-08D8C6284B5B}" type="presOf" srcId="{947F446F-3727-4270-B819-F16C2001E067}" destId="{3C1D1844-3173-4E58-B948-C627DF6184C3}" srcOrd="0" destOrd="0" presId="urn:microsoft.com/office/officeart/2005/8/layout/vList5"/>
    <dgm:cxn modelId="{732D225E-AE6A-4A32-9208-9F176492FE5F}" type="presOf" srcId="{49B2FF7C-0C44-4DFC-B384-986F5FC780CC}" destId="{FECE92CD-27B9-4483-9A3C-B9587189A466}" srcOrd="0" destOrd="0" presId="urn:microsoft.com/office/officeart/2005/8/layout/vList5"/>
    <dgm:cxn modelId="{E35B2B5F-D8C4-407F-BACB-1FB136B2D1B1}" srcId="{947F446F-3727-4270-B819-F16C2001E067}" destId="{D4C10E8D-58BB-4B17-BE0A-8597585986ED}" srcOrd="2" destOrd="0" parTransId="{2A0C2019-FC9E-4B96-920E-4256AA18334A}" sibTransId="{8E948122-5522-4550-BA5B-1DA19EB0A721}"/>
    <dgm:cxn modelId="{8E559342-9430-4A4D-8015-D00012096BE8}" srcId="{A23223F5-6BE3-4EDF-B5E0-AF5FF2D69439}" destId="{F6363717-A59A-47B5-8D8D-3D394AE7AF7A}" srcOrd="4" destOrd="0" parTransId="{2E49B5A7-42DA-466F-BEFE-384F24BFE363}" sibTransId="{F4CF76FD-7D62-4441-BE19-6F69AFE4367A}"/>
    <dgm:cxn modelId="{A9776A43-3F4D-4E8F-B0C9-8B91C3C9E227}" type="presOf" srcId="{0FC0BC31-366F-48F5-ABBF-99FBCE92858C}" destId="{4EB889DA-3AC1-40AA-9C55-161EDA79CCF9}" srcOrd="0" destOrd="2" presId="urn:microsoft.com/office/officeart/2005/8/layout/vList5"/>
    <dgm:cxn modelId="{BEC6544B-E19B-48A9-80F2-754A80C0F432}" srcId="{F6363717-A59A-47B5-8D8D-3D394AE7AF7A}" destId="{5F0359EA-9743-4BD8-A535-677A2B900F91}" srcOrd="0" destOrd="0" parTransId="{E0A85FCF-9A25-447B-BD9B-E013C589E637}" sibTransId="{23797E36-783F-4DFD-B782-861C22CA347E}"/>
    <dgm:cxn modelId="{8994CF72-1E4C-4C77-8D11-5B5EDB958BC5}" type="presOf" srcId="{FF030F54-8C54-43C0-9253-EE944C4206B0}" destId="{4EB889DA-3AC1-40AA-9C55-161EDA79CCF9}" srcOrd="0" destOrd="0" presId="urn:microsoft.com/office/officeart/2005/8/layout/vList5"/>
    <dgm:cxn modelId="{D70A2254-F375-4599-9538-463DB1E73E99}" type="presOf" srcId="{CE854ED3-986A-4106-90A0-6B8D54A031C0}" destId="{4B5A7B21-D7E4-4718-93E7-29DADC3C0115}" srcOrd="0" destOrd="3" presId="urn:microsoft.com/office/officeart/2005/8/layout/vList5"/>
    <dgm:cxn modelId="{335D7E56-769E-4914-8555-96FBBDF710CC}" type="presOf" srcId="{909A17A6-B321-48B3-99EF-C3AAC894DE87}" destId="{4EB889DA-3AC1-40AA-9C55-161EDA79CCF9}" srcOrd="0" destOrd="1" presId="urn:microsoft.com/office/officeart/2005/8/layout/vList5"/>
    <dgm:cxn modelId="{D0A0F056-BF60-45DA-AA28-AC4AC4C2BB7F}" srcId="{880C26B0-2785-465C-B029-8D0D1BE150E3}" destId="{FF030F54-8C54-43C0-9253-EE944C4206B0}" srcOrd="0" destOrd="0" parTransId="{75082F5F-1C02-404D-9C51-4EC9C9D17BF6}" sibTransId="{AAE77801-B031-42BC-9CFC-5832822BEFE5}"/>
    <dgm:cxn modelId="{0E1A9C78-0D65-4892-B2B4-6306B0BDD111}" srcId="{1F11D674-D6F5-4653-9092-E33CAACFE18A}" destId="{3987790D-3B72-4BA1-8FC9-79499A69B9B7}" srcOrd="0" destOrd="0" parTransId="{4A6BCE90-0A5F-425A-8EB3-D20734333D9E}" sibTransId="{0BE5B43A-CB6C-4AE9-9DA9-AEFFBE53B530}"/>
    <dgm:cxn modelId="{6CF4CB7A-C6B7-4382-B4A3-2C81F3E5384A}" type="presOf" srcId="{6D2CA478-77F9-47F8-95A8-5BA213924879}" destId="{9CCFC3A9-40A9-4B7A-841E-1704CDD34EFC}" srcOrd="0" destOrd="0" presId="urn:microsoft.com/office/officeart/2005/8/layout/vList5"/>
    <dgm:cxn modelId="{DC251F7E-0003-4F9B-8587-53CC93B1B9F7}" type="presOf" srcId="{1F11D674-D6F5-4653-9092-E33CAACFE18A}" destId="{DBAA7F78-9612-417B-B403-CB8A92C38CD9}" srcOrd="0" destOrd="0" presId="urn:microsoft.com/office/officeart/2005/8/layout/vList5"/>
    <dgm:cxn modelId="{9258A082-674F-4136-BF32-CB75BDE2E055}" srcId="{A9F4ADE1-BA1C-4A5B-A459-7F51558A7268}" destId="{E31CC318-1B62-4BCC-85FF-F65B81793449}" srcOrd="0" destOrd="0" parTransId="{384CE7F3-45CA-4386-9AB5-11245E64AB31}" sibTransId="{E8344044-011C-4D33-BE65-D453D9BB8180}"/>
    <dgm:cxn modelId="{BADA9E84-E1CD-4508-941D-689EE874ED62}" type="presOf" srcId="{2725CF2A-3634-45F2-AD89-32B05802EA61}" destId="{4B5A7B21-D7E4-4718-93E7-29DADC3C0115}" srcOrd="0" destOrd="1" presId="urn:microsoft.com/office/officeart/2005/8/layout/vList5"/>
    <dgm:cxn modelId="{CEB63F87-7D02-462E-96E0-C41582FD10E3}" srcId="{947F446F-3727-4270-B819-F16C2001E067}" destId="{86BDD54D-DAEA-42CD-BD0D-D6E692BFD0CF}" srcOrd="0" destOrd="0" parTransId="{B1171995-79EC-4F7E-8B92-D69725824AD2}" sibTransId="{659212CF-6A00-45FA-88F6-4B4F742C7C27}"/>
    <dgm:cxn modelId="{E98DAA90-06AD-49D9-A702-0AB080C1802A}" srcId="{6D2CA478-77F9-47F8-95A8-5BA213924879}" destId="{4175109B-4CB0-4A94-9F83-4A52952383EE}" srcOrd="2" destOrd="0" parTransId="{480CA359-74FB-4C28-A323-C48971AE882A}" sibTransId="{641828FA-A3D8-4E98-986E-877EE1F97B6C}"/>
    <dgm:cxn modelId="{067B5097-032D-4AF4-9028-A3252C9E1428}" type="presOf" srcId="{F6363717-A59A-47B5-8D8D-3D394AE7AF7A}" destId="{4B7333F0-B989-43AA-8506-B4A16176C499}" srcOrd="0" destOrd="0" presId="urn:microsoft.com/office/officeart/2005/8/layout/vList5"/>
    <dgm:cxn modelId="{B429549D-6DDE-4D43-B616-4D3DBC5C46F8}" srcId="{947F446F-3727-4270-B819-F16C2001E067}" destId="{7D47B1B4-38AE-4727-BB4C-1201E2CC6E9A}" srcOrd="1" destOrd="0" parTransId="{A48927E4-052F-4349-B09C-3BEFE544AF9E}" sibTransId="{5DFEEE0F-D22F-4343-9D3F-3501CCD661AA}"/>
    <dgm:cxn modelId="{F3CC5CA1-F300-47D3-9B41-F4C96ED1723B}" srcId="{A23223F5-6BE3-4EDF-B5E0-AF5FF2D69439}" destId="{1F11D674-D6F5-4653-9092-E33CAACFE18A}" srcOrd="1" destOrd="0" parTransId="{3273A44C-622F-47FA-BAD5-1F2BA4710D9D}" sibTransId="{C3614DA5-68C4-456F-9FA1-9D78DEB54013}"/>
    <dgm:cxn modelId="{08D816A6-56F2-458E-9594-AA6CF8B54DBF}" type="presOf" srcId="{A23223F5-6BE3-4EDF-B5E0-AF5FF2D69439}" destId="{76AF98E7-12D3-4848-B178-E943F59A6F73}" srcOrd="0" destOrd="0" presId="urn:microsoft.com/office/officeart/2005/8/layout/vList5"/>
    <dgm:cxn modelId="{17F56CB8-9442-4B70-B260-F931B65B34CA}" type="presOf" srcId="{86BDD54D-DAEA-42CD-BD0D-D6E692BFD0CF}" destId="{3C1D1844-3173-4E58-B948-C627DF6184C3}" srcOrd="0" destOrd="1" presId="urn:microsoft.com/office/officeart/2005/8/layout/vList5"/>
    <dgm:cxn modelId="{EC3F3BC6-A4D8-48C2-A41E-8BB56E5B7CF3}" type="presOf" srcId="{E31CC318-1B62-4BCC-85FF-F65B81793449}" destId="{3C8B2D81-BBAD-442E-800D-8306B02D47B7}" srcOrd="0" destOrd="0" presId="urn:microsoft.com/office/officeart/2005/8/layout/vList5"/>
    <dgm:cxn modelId="{4A8204CF-F67E-4A63-982A-1BE80E0BB426}" type="presOf" srcId="{12CB4B4F-2CCB-4E71-B8F3-2A85F02800A8}" destId="{3C8B2D81-BBAD-442E-800D-8306B02D47B7}" srcOrd="0" destOrd="1" presId="urn:microsoft.com/office/officeart/2005/8/layout/vList5"/>
    <dgm:cxn modelId="{A39B58D1-ED1E-4B65-BC61-2D28811BF216}" type="presOf" srcId="{9CB1BC03-D6EB-44C8-96E9-3C212F0EFF70}" destId="{4B5A7B21-D7E4-4718-93E7-29DADC3C0115}" srcOrd="0" destOrd="0" presId="urn:microsoft.com/office/officeart/2005/8/layout/vList5"/>
    <dgm:cxn modelId="{ED8F59D2-AE3C-4F81-9484-0D2FEE241538}" srcId="{6D2CA478-77F9-47F8-95A8-5BA213924879}" destId="{CE854ED3-986A-4106-90A0-6B8D54A031C0}" srcOrd="3" destOrd="0" parTransId="{37142F6A-EB0E-4AE5-8792-A568AA5CDBD3}" sibTransId="{1A43D890-A3B1-460B-9A15-3A7D13D51BB2}"/>
    <dgm:cxn modelId="{BD2E82D2-A9F6-49C4-B9F0-A9BFDE3BC8AD}" srcId="{880C26B0-2785-465C-B029-8D0D1BE150E3}" destId="{0FC0BC31-366F-48F5-ABBF-99FBCE92858C}" srcOrd="2" destOrd="0" parTransId="{22EF70B3-1A3A-4F9C-A962-942100569D9B}" sibTransId="{D9CCDAA8-BB31-4C68-823C-CA2A792A1F27}"/>
    <dgm:cxn modelId="{110C5AD9-D250-41F0-8F69-3FFFA82A1C4B}" srcId="{A9F4ADE1-BA1C-4A5B-A459-7F51558A7268}" destId="{286CA75B-EFFE-49E2-B348-E7A523B1C5D0}" srcOrd="2" destOrd="0" parTransId="{93707059-3DA5-4BBB-8EB8-06C5A2229ED2}" sibTransId="{E6CD0E06-F2C9-4950-9A0D-119F90F66307}"/>
    <dgm:cxn modelId="{D2E70CDB-73DA-4A31-B31C-F0A3069B74D3}" type="presOf" srcId="{8DF971C5-3491-46A7-AE5D-FA91065963B0}" destId="{3476157D-D65A-4E84-81F2-490B0AB63B53}" srcOrd="0" destOrd="1" presId="urn:microsoft.com/office/officeart/2005/8/layout/vList5"/>
    <dgm:cxn modelId="{188CF6DF-C010-46B4-AD59-E3E73C3A685D}" type="presOf" srcId="{286CA75B-EFFE-49E2-B348-E7A523B1C5D0}" destId="{3C8B2D81-BBAD-442E-800D-8306B02D47B7}" srcOrd="0" destOrd="2" presId="urn:microsoft.com/office/officeart/2005/8/layout/vList5"/>
    <dgm:cxn modelId="{01615BE2-4D61-4085-B0DC-FEFC28A2E90C}" type="presOf" srcId="{4175109B-4CB0-4A94-9F83-4A52952383EE}" destId="{4B5A7B21-D7E4-4718-93E7-29DADC3C0115}" srcOrd="0" destOrd="2" presId="urn:microsoft.com/office/officeart/2005/8/layout/vList5"/>
    <dgm:cxn modelId="{744286E3-2F7E-4DF2-BD40-3D33537DA5A9}" srcId="{F6363717-A59A-47B5-8D8D-3D394AE7AF7A}" destId="{8DF971C5-3491-46A7-AE5D-FA91065963B0}" srcOrd="1" destOrd="0" parTransId="{7F6C2EE5-BCB8-419C-9D6D-61AB275657CA}" sibTransId="{C59C3306-E068-44DB-8F52-C60E75CBAA15}"/>
    <dgm:cxn modelId="{B880D6E6-24DC-4BB9-930D-A54604E0FF1C}" srcId="{A23223F5-6BE3-4EDF-B5E0-AF5FF2D69439}" destId="{A9F4ADE1-BA1C-4A5B-A459-7F51558A7268}" srcOrd="5" destOrd="0" parTransId="{AC96411F-62D0-4065-9394-34A6479D444F}" sibTransId="{6C64E042-4696-4605-BB83-F8F0FD0CDE01}"/>
    <dgm:cxn modelId="{3CC5F4EA-4C35-4AC0-B39B-E33DFF289AB1}" type="presOf" srcId="{880C26B0-2785-465C-B029-8D0D1BE150E3}" destId="{18CA702A-B74B-493B-95F3-719A9BC6219D}" srcOrd="0" destOrd="0" presId="urn:microsoft.com/office/officeart/2005/8/layout/vList5"/>
    <dgm:cxn modelId="{45AC5CF3-4510-4934-87B0-C408FE325EA8}" type="presOf" srcId="{A9F4ADE1-BA1C-4A5B-A459-7F51558A7268}" destId="{7698373C-4F70-4EB0-B819-6F7C11CC61F2}" srcOrd="0" destOrd="0" presId="urn:microsoft.com/office/officeart/2005/8/layout/vList5"/>
    <dgm:cxn modelId="{D1584FF8-38FF-4004-8BA0-6C0DF4844E62}" type="presOf" srcId="{3987790D-3B72-4BA1-8FC9-79499A69B9B7}" destId="{4DFB1EDA-7FAB-4554-B05B-1F79A80140DD}" srcOrd="0" destOrd="0" presId="urn:microsoft.com/office/officeart/2005/8/layout/vList5"/>
    <dgm:cxn modelId="{A4FDA7FE-6DE8-46CC-B0E6-F7FE94A91268}" srcId="{A9F4ADE1-BA1C-4A5B-A459-7F51558A7268}" destId="{12CB4B4F-2CCB-4E71-B8F3-2A85F02800A8}" srcOrd="1" destOrd="0" parTransId="{FFA9F0D6-B676-468E-A851-D5CA3A547790}" sibTransId="{B3458298-924B-407C-B8D8-FA66A2B1F8A5}"/>
    <dgm:cxn modelId="{CDDF838D-0968-4EF1-B1B3-8B1885A9269D}" type="presParOf" srcId="{76AF98E7-12D3-4848-B178-E943F59A6F73}" destId="{5F0FAFD7-1A77-44C9-B91C-75AC3C94173C}" srcOrd="0" destOrd="0" presId="urn:microsoft.com/office/officeart/2005/8/layout/vList5"/>
    <dgm:cxn modelId="{503ACA74-F4A1-451F-B76D-4EC949C6D163}" type="presParOf" srcId="{5F0FAFD7-1A77-44C9-B91C-75AC3C94173C}" destId="{FECE92CD-27B9-4483-9A3C-B9587189A466}" srcOrd="0" destOrd="0" presId="urn:microsoft.com/office/officeart/2005/8/layout/vList5"/>
    <dgm:cxn modelId="{3B87E1C3-B23C-4400-8B17-133B882B06DA}" type="presParOf" srcId="{5F0FAFD7-1A77-44C9-B91C-75AC3C94173C}" destId="{3C1D1844-3173-4E58-B948-C627DF6184C3}" srcOrd="1" destOrd="0" presId="urn:microsoft.com/office/officeart/2005/8/layout/vList5"/>
    <dgm:cxn modelId="{338055B2-7F7D-4A15-8B60-7EB33C5BF98D}" type="presParOf" srcId="{76AF98E7-12D3-4848-B178-E943F59A6F73}" destId="{53C45BEF-02AC-4206-A86D-74AEFE6A5244}" srcOrd="1" destOrd="0" presId="urn:microsoft.com/office/officeart/2005/8/layout/vList5"/>
    <dgm:cxn modelId="{DAF04B3B-C527-414B-A284-548483F6C46D}" type="presParOf" srcId="{76AF98E7-12D3-4848-B178-E943F59A6F73}" destId="{F41184D0-A653-4DB7-9824-4E27DBBC4F64}" srcOrd="2" destOrd="0" presId="urn:microsoft.com/office/officeart/2005/8/layout/vList5"/>
    <dgm:cxn modelId="{07ED2DF4-36CD-4606-97A0-7B5F08E5E37D}" type="presParOf" srcId="{F41184D0-A653-4DB7-9824-4E27DBBC4F64}" destId="{DBAA7F78-9612-417B-B403-CB8A92C38CD9}" srcOrd="0" destOrd="0" presId="urn:microsoft.com/office/officeart/2005/8/layout/vList5"/>
    <dgm:cxn modelId="{8CF98BA1-C5C2-455D-9CB3-E62E91E2310C}" type="presParOf" srcId="{F41184D0-A653-4DB7-9824-4E27DBBC4F64}" destId="{4DFB1EDA-7FAB-4554-B05B-1F79A80140DD}" srcOrd="1" destOrd="0" presId="urn:microsoft.com/office/officeart/2005/8/layout/vList5"/>
    <dgm:cxn modelId="{E06C5D36-0088-4263-8281-ACD3286E9F61}" type="presParOf" srcId="{76AF98E7-12D3-4848-B178-E943F59A6F73}" destId="{36B3C477-2D65-4BAD-B719-272C9D9E1F9A}" srcOrd="3" destOrd="0" presId="urn:microsoft.com/office/officeart/2005/8/layout/vList5"/>
    <dgm:cxn modelId="{4084353E-16E0-4A93-933D-B371E42CD9A0}" type="presParOf" srcId="{76AF98E7-12D3-4848-B178-E943F59A6F73}" destId="{B8DC596C-AC5D-4F7A-A3E1-75173B06DD39}" srcOrd="4" destOrd="0" presId="urn:microsoft.com/office/officeart/2005/8/layout/vList5"/>
    <dgm:cxn modelId="{3BD3155F-9DB7-4EAD-84A6-87A69667BF57}" type="presParOf" srcId="{B8DC596C-AC5D-4F7A-A3E1-75173B06DD39}" destId="{9CCFC3A9-40A9-4B7A-841E-1704CDD34EFC}" srcOrd="0" destOrd="0" presId="urn:microsoft.com/office/officeart/2005/8/layout/vList5"/>
    <dgm:cxn modelId="{8FE87CB8-C2E7-4284-B8F2-0AC11CF6BF1E}" type="presParOf" srcId="{B8DC596C-AC5D-4F7A-A3E1-75173B06DD39}" destId="{4B5A7B21-D7E4-4718-93E7-29DADC3C0115}" srcOrd="1" destOrd="0" presId="urn:microsoft.com/office/officeart/2005/8/layout/vList5"/>
    <dgm:cxn modelId="{24676685-CA07-4A28-BA61-0905FC0A8D01}" type="presParOf" srcId="{76AF98E7-12D3-4848-B178-E943F59A6F73}" destId="{B2FA923F-B3B8-4F5C-B153-4EC7566437C0}" srcOrd="5" destOrd="0" presId="urn:microsoft.com/office/officeart/2005/8/layout/vList5"/>
    <dgm:cxn modelId="{9F46F2D0-AE9A-43CE-B4F7-ABD1790726FB}" type="presParOf" srcId="{76AF98E7-12D3-4848-B178-E943F59A6F73}" destId="{76BB6539-2DA0-4702-AD73-1DEDAB961C47}" srcOrd="6" destOrd="0" presId="urn:microsoft.com/office/officeart/2005/8/layout/vList5"/>
    <dgm:cxn modelId="{40FAF65A-994B-4900-BF98-A6F7A61733ED}" type="presParOf" srcId="{76BB6539-2DA0-4702-AD73-1DEDAB961C47}" destId="{18CA702A-B74B-493B-95F3-719A9BC6219D}" srcOrd="0" destOrd="0" presId="urn:microsoft.com/office/officeart/2005/8/layout/vList5"/>
    <dgm:cxn modelId="{8BAD8AC1-47A9-4993-A6FD-FE82D7A81F03}" type="presParOf" srcId="{76BB6539-2DA0-4702-AD73-1DEDAB961C47}" destId="{4EB889DA-3AC1-40AA-9C55-161EDA79CCF9}" srcOrd="1" destOrd="0" presId="urn:microsoft.com/office/officeart/2005/8/layout/vList5"/>
    <dgm:cxn modelId="{B14386C1-3101-4D75-88EA-0F2E2C2ECEED}" type="presParOf" srcId="{76AF98E7-12D3-4848-B178-E943F59A6F73}" destId="{7B38EF0A-51BF-4752-B84D-F04927BAB7DF}" srcOrd="7" destOrd="0" presId="urn:microsoft.com/office/officeart/2005/8/layout/vList5"/>
    <dgm:cxn modelId="{F537334C-B1B7-42CB-8248-9C3DEF0A9E38}" type="presParOf" srcId="{76AF98E7-12D3-4848-B178-E943F59A6F73}" destId="{90ECB214-7BB9-4BCD-9269-3751C38B8F74}" srcOrd="8" destOrd="0" presId="urn:microsoft.com/office/officeart/2005/8/layout/vList5"/>
    <dgm:cxn modelId="{406EA679-B14D-48E2-B54B-6CBD1487C1D9}" type="presParOf" srcId="{90ECB214-7BB9-4BCD-9269-3751C38B8F74}" destId="{4B7333F0-B989-43AA-8506-B4A16176C499}" srcOrd="0" destOrd="0" presId="urn:microsoft.com/office/officeart/2005/8/layout/vList5"/>
    <dgm:cxn modelId="{4F5FF2EB-9603-40BC-8A33-508C7DF07E11}" type="presParOf" srcId="{90ECB214-7BB9-4BCD-9269-3751C38B8F74}" destId="{3476157D-D65A-4E84-81F2-490B0AB63B53}" srcOrd="1" destOrd="0" presId="urn:microsoft.com/office/officeart/2005/8/layout/vList5"/>
    <dgm:cxn modelId="{85C5AA98-7251-42EA-8001-CF66DCE710EA}" type="presParOf" srcId="{76AF98E7-12D3-4848-B178-E943F59A6F73}" destId="{CE00FE38-EF57-4DE2-9522-5404539D5C64}" srcOrd="9" destOrd="0" presId="urn:microsoft.com/office/officeart/2005/8/layout/vList5"/>
    <dgm:cxn modelId="{C32B8B37-49FE-4AF3-84A5-02734E37797C}" type="presParOf" srcId="{76AF98E7-12D3-4848-B178-E943F59A6F73}" destId="{C5877BBF-2B29-45FC-8577-50DBFF8E2D8C}" srcOrd="10" destOrd="0" presId="urn:microsoft.com/office/officeart/2005/8/layout/vList5"/>
    <dgm:cxn modelId="{82B5FA60-BF52-4BB0-8267-83AD8071D089}" type="presParOf" srcId="{C5877BBF-2B29-45FC-8577-50DBFF8E2D8C}" destId="{7698373C-4F70-4EB0-B819-6F7C11CC61F2}" srcOrd="0" destOrd="0" presId="urn:microsoft.com/office/officeart/2005/8/layout/vList5"/>
    <dgm:cxn modelId="{9AED16E3-77A1-45D5-9B5F-EA5DF0C658DE}" type="presParOf" srcId="{C5877BBF-2B29-45FC-8577-50DBFF8E2D8C}" destId="{3C8B2D81-BBAD-442E-800D-8306B02D47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FBBBB7-8348-4027-9DC8-CC765B8A1137}" type="doc">
      <dgm:prSet loTypeId="urn:microsoft.com/office/officeart/2005/8/layout/vList3" loCatId="list" qsTypeId="urn:microsoft.com/office/officeart/2005/8/quickstyle/simple1" qsCatId="simple" csTypeId="urn:microsoft.com/office/officeart/2005/8/colors/colorful4" csCatId="colorful" phldr="1"/>
      <dgm:spPr/>
    </dgm:pt>
    <dgm:pt modelId="{8F3315DA-AFC0-4A3C-8B51-3820E01BF81C}">
      <dgm:prSet phldrT="[Texte]"/>
      <dgm:spPr/>
      <dgm:t>
        <a:bodyPr/>
        <a:lstStyle/>
        <a:p>
          <a:r>
            <a:rPr lang="fr-FR" dirty="0"/>
            <a:t>Kermesse</a:t>
          </a:r>
        </a:p>
      </dgm:t>
    </dgm:pt>
    <dgm:pt modelId="{DCAF9F2F-05AE-4561-B07B-31950FE67BCB}" type="parTrans" cxnId="{AA3F105A-FE63-4C0D-8FBC-B4E33A745E40}">
      <dgm:prSet/>
      <dgm:spPr/>
      <dgm:t>
        <a:bodyPr/>
        <a:lstStyle/>
        <a:p>
          <a:endParaRPr lang="fr-FR"/>
        </a:p>
      </dgm:t>
    </dgm:pt>
    <dgm:pt modelId="{EAB87F5F-12D4-4497-8288-E8926D9775D4}" type="sibTrans" cxnId="{AA3F105A-FE63-4C0D-8FBC-B4E33A745E40}">
      <dgm:prSet/>
      <dgm:spPr/>
      <dgm:t>
        <a:bodyPr/>
        <a:lstStyle/>
        <a:p>
          <a:endParaRPr lang="fr-FR"/>
        </a:p>
      </dgm:t>
    </dgm:pt>
    <dgm:pt modelId="{BD24FCC3-0111-42A0-AECD-09D610C2EDBA}">
      <dgm:prSet phldrT="[Texte]"/>
      <dgm:spPr/>
      <dgm:t>
        <a:bodyPr/>
        <a:lstStyle/>
        <a:p>
          <a:r>
            <a:rPr lang="fr-FR" dirty="0"/>
            <a:t>Tombola</a:t>
          </a:r>
        </a:p>
      </dgm:t>
    </dgm:pt>
    <dgm:pt modelId="{4CFBBAAC-818F-4DBF-AB2B-9FC1EBA9C8F6}" type="parTrans" cxnId="{4FEDC131-879A-47A1-BE27-088C5B9E5178}">
      <dgm:prSet/>
      <dgm:spPr/>
      <dgm:t>
        <a:bodyPr/>
        <a:lstStyle/>
        <a:p>
          <a:endParaRPr lang="fr-FR"/>
        </a:p>
      </dgm:t>
    </dgm:pt>
    <dgm:pt modelId="{F6140AE6-18D5-4FDE-99B2-127BEECC65C3}" type="sibTrans" cxnId="{4FEDC131-879A-47A1-BE27-088C5B9E5178}">
      <dgm:prSet/>
      <dgm:spPr/>
      <dgm:t>
        <a:bodyPr/>
        <a:lstStyle/>
        <a:p>
          <a:endParaRPr lang="fr-FR"/>
        </a:p>
      </dgm:t>
    </dgm:pt>
    <dgm:pt modelId="{F52EFF39-4718-40DC-BDBB-C6334FB0787A}">
      <dgm:prSet phldrT="[Texte]"/>
      <dgm:spPr/>
      <dgm:t>
        <a:bodyPr/>
        <a:lstStyle/>
        <a:p>
          <a:r>
            <a:rPr lang="fr-FR" dirty="0"/>
            <a:t>Loto</a:t>
          </a:r>
        </a:p>
      </dgm:t>
    </dgm:pt>
    <dgm:pt modelId="{3CEAA36F-0F40-4472-BF63-9660BAABEA3F}" type="parTrans" cxnId="{BA1FC04E-0FA5-444D-977F-5063B25B1BB0}">
      <dgm:prSet/>
      <dgm:spPr/>
      <dgm:t>
        <a:bodyPr/>
        <a:lstStyle/>
        <a:p>
          <a:endParaRPr lang="fr-FR"/>
        </a:p>
      </dgm:t>
    </dgm:pt>
    <dgm:pt modelId="{397D7E55-9C1B-47A9-B9F8-67C9D31280D2}" type="sibTrans" cxnId="{BA1FC04E-0FA5-444D-977F-5063B25B1BB0}">
      <dgm:prSet/>
      <dgm:spPr/>
      <dgm:t>
        <a:bodyPr/>
        <a:lstStyle/>
        <a:p>
          <a:endParaRPr lang="fr-FR"/>
        </a:p>
      </dgm:t>
    </dgm:pt>
    <dgm:pt modelId="{F8E0D728-8333-4301-97C1-4A8FA1510021}">
      <dgm:prSet phldrT="[Texte]"/>
      <dgm:spPr/>
      <dgm:t>
        <a:bodyPr/>
        <a:lstStyle/>
        <a:p>
          <a:r>
            <a:rPr lang="fr-FR" dirty="0"/>
            <a:t>Marché de Noël</a:t>
          </a:r>
        </a:p>
      </dgm:t>
    </dgm:pt>
    <dgm:pt modelId="{46B7B08E-365D-4B2D-BC89-2A925FFAC87A}" type="parTrans" cxnId="{D0417635-6DD3-4BB2-B4F9-402DC249FCBD}">
      <dgm:prSet/>
      <dgm:spPr/>
      <dgm:t>
        <a:bodyPr/>
        <a:lstStyle/>
        <a:p>
          <a:endParaRPr lang="fr-FR"/>
        </a:p>
      </dgm:t>
    </dgm:pt>
    <dgm:pt modelId="{65D4F94E-E256-49AC-AF81-06184BC5DFC6}" type="sibTrans" cxnId="{D0417635-6DD3-4BB2-B4F9-402DC249FCBD}">
      <dgm:prSet/>
      <dgm:spPr/>
      <dgm:t>
        <a:bodyPr/>
        <a:lstStyle/>
        <a:p>
          <a:endParaRPr lang="fr-FR"/>
        </a:p>
      </dgm:t>
    </dgm:pt>
    <dgm:pt modelId="{F1A9CF64-E429-424B-B863-3D492F21DCF2}">
      <dgm:prSet phldrT="[Texte]"/>
      <dgm:spPr/>
      <dgm:t>
        <a:bodyPr/>
        <a:lstStyle/>
        <a:p>
          <a:r>
            <a:rPr lang="fr-FR" dirty="0"/>
            <a:t>Soirée festive</a:t>
          </a:r>
        </a:p>
      </dgm:t>
    </dgm:pt>
    <dgm:pt modelId="{CD75B09D-5960-433F-8E21-4C3D4865AD23}" type="parTrans" cxnId="{48998C7F-B721-49E8-823E-A568F67D8F89}">
      <dgm:prSet/>
      <dgm:spPr/>
      <dgm:t>
        <a:bodyPr/>
        <a:lstStyle/>
        <a:p>
          <a:endParaRPr lang="fr-FR"/>
        </a:p>
      </dgm:t>
    </dgm:pt>
    <dgm:pt modelId="{E887F794-8C36-48C0-AE4B-C87244A74251}" type="sibTrans" cxnId="{48998C7F-B721-49E8-823E-A568F67D8F89}">
      <dgm:prSet/>
      <dgm:spPr/>
      <dgm:t>
        <a:bodyPr/>
        <a:lstStyle/>
        <a:p>
          <a:endParaRPr lang="fr-FR"/>
        </a:p>
      </dgm:t>
    </dgm:pt>
    <dgm:pt modelId="{5D898536-BEDA-4A08-8FFE-140D77AF566F}" type="pres">
      <dgm:prSet presAssocID="{5AFBBBB7-8348-4027-9DC8-CC765B8A1137}" presName="linearFlow" presStyleCnt="0">
        <dgm:presLayoutVars>
          <dgm:dir/>
          <dgm:resizeHandles val="exact"/>
        </dgm:presLayoutVars>
      </dgm:prSet>
      <dgm:spPr/>
    </dgm:pt>
    <dgm:pt modelId="{9E3D9B3A-61B8-4670-B4E2-FB505221DC44}" type="pres">
      <dgm:prSet presAssocID="{8F3315DA-AFC0-4A3C-8B51-3820E01BF81C}" presName="composite" presStyleCnt="0"/>
      <dgm:spPr/>
    </dgm:pt>
    <dgm:pt modelId="{E23348B2-47BF-4451-B2F8-3E3282494A1F}" type="pres">
      <dgm:prSet presAssocID="{8F3315DA-AFC0-4A3C-8B51-3820E01BF81C}"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D4B3C55F-28B5-4683-BB60-D15BD9EE7707}" type="pres">
      <dgm:prSet presAssocID="{8F3315DA-AFC0-4A3C-8B51-3820E01BF81C}" presName="txShp" presStyleLbl="node1" presStyleIdx="0" presStyleCnt="5">
        <dgm:presLayoutVars>
          <dgm:bulletEnabled val="1"/>
        </dgm:presLayoutVars>
      </dgm:prSet>
      <dgm:spPr/>
    </dgm:pt>
    <dgm:pt modelId="{47ED27D6-8AF2-49E4-B33D-4E4AE5E25058}" type="pres">
      <dgm:prSet presAssocID="{EAB87F5F-12D4-4497-8288-E8926D9775D4}" presName="spacing" presStyleCnt="0"/>
      <dgm:spPr/>
    </dgm:pt>
    <dgm:pt modelId="{9EEA34EC-B60F-4140-852D-62588D70F821}" type="pres">
      <dgm:prSet presAssocID="{BD24FCC3-0111-42A0-AECD-09D610C2EDBA}" presName="composite" presStyleCnt="0"/>
      <dgm:spPr/>
    </dgm:pt>
    <dgm:pt modelId="{439BA403-8487-4396-BB63-2C5EB754BE03}" type="pres">
      <dgm:prSet presAssocID="{BD24FCC3-0111-42A0-AECD-09D610C2EDBA}"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dgm:spPr>
    </dgm:pt>
    <dgm:pt modelId="{8EA6C4C3-565A-41D4-A19C-1C443C9E2100}" type="pres">
      <dgm:prSet presAssocID="{BD24FCC3-0111-42A0-AECD-09D610C2EDBA}" presName="txShp" presStyleLbl="node1" presStyleIdx="1" presStyleCnt="5">
        <dgm:presLayoutVars>
          <dgm:bulletEnabled val="1"/>
        </dgm:presLayoutVars>
      </dgm:prSet>
      <dgm:spPr/>
    </dgm:pt>
    <dgm:pt modelId="{6515ABEF-653E-456A-8FA3-6ADF418993E5}" type="pres">
      <dgm:prSet presAssocID="{F6140AE6-18D5-4FDE-99B2-127BEECC65C3}" presName="spacing" presStyleCnt="0"/>
      <dgm:spPr/>
    </dgm:pt>
    <dgm:pt modelId="{E4519748-DEEE-4694-88B4-BAA755EBBD0E}" type="pres">
      <dgm:prSet presAssocID="{F52EFF39-4718-40DC-BDBB-C6334FB0787A}" presName="composite" presStyleCnt="0"/>
      <dgm:spPr/>
    </dgm:pt>
    <dgm:pt modelId="{791B06C7-5BE5-47DD-ABC7-CB3A7945AC26}" type="pres">
      <dgm:prSet presAssocID="{F52EFF39-4718-40DC-BDBB-C6334FB0787A}"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D47D840E-6BA8-49B6-B04A-8B364C626EB6}" type="pres">
      <dgm:prSet presAssocID="{F52EFF39-4718-40DC-BDBB-C6334FB0787A}" presName="txShp" presStyleLbl="node1" presStyleIdx="2" presStyleCnt="5">
        <dgm:presLayoutVars>
          <dgm:bulletEnabled val="1"/>
        </dgm:presLayoutVars>
      </dgm:prSet>
      <dgm:spPr/>
    </dgm:pt>
    <dgm:pt modelId="{431F20F5-DC90-441A-BB25-806BBAEC0BF6}" type="pres">
      <dgm:prSet presAssocID="{397D7E55-9C1B-47A9-B9F8-67C9D31280D2}" presName="spacing" presStyleCnt="0"/>
      <dgm:spPr/>
    </dgm:pt>
    <dgm:pt modelId="{1DD58F31-61CD-4143-A793-886BD0DBEDC1}" type="pres">
      <dgm:prSet presAssocID="{F8E0D728-8333-4301-97C1-4A8FA1510021}" presName="composite" presStyleCnt="0"/>
      <dgm:spPr/>
    </dgm:pt>
    <dgm:pt modelId="{A3B3C638-5B91-494D-8299-AEE0C465F723}" type="pres">
      <dgm:prSet presAssocID="{F8E0D728-8333-4301-97C1-4A8FA1510021}"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dgm:spPr>
    </dgm:pt>
    <dgm:pt modelId="{412797FA-5450-449A-874E-961A8124E846}" type="pres">
      <dgm:prSet presAssocID="{F8E0D728-8333-4301-97C1-4A8FA1510021}" presName="txShp" presStyleLbl="node1" presStyleIdx="3" presStyleCnt="5">
        <dgm:presLayoutVars>
          <dgm:bulletEnabled val="1"/>
        </dgm:presLayoutVars>
      </dgm:prSet>
      <dgm:spPr/>
    </dgm:pt>
    <dgm:pt modelId="{96B4A8BC-8705-4008-A182-0708216D9D29}" type="pres">
      <dgm:prSet presAssocID="{65D4F94E-E256-49AC-AF81-06184BC5DFC6}" presName="spacing" presStyleCnt="0"/>
      <dgm:spPr/>
    </dgm:pt>
    <dgm:pt modelId="{6D7E39DB-0D4A-463D-942C-9AE5ED173B29}" type="pres">
      <dgm:prSet presAssocID="{F1A9CF64-E429-424B-B863-3D492F21DCF2}" presName="composite" presStyleCnt="0"/>
      <dgm:spPr/>
    </dgm:pt>
    <dgm:pt modelId="{267FC773-669C-41AA-9D47-EFDEC3B52B3D}" type="pres">
      <dgm:prSet presAssocID="{F1A9CF64-E429-424B-B863-3D492F21DCF2}"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5000" b="-5000"/>
          </a:stretch>
        </a:blipFill>
      </dgm:spPr>
    </dgm:pt>
    <dgm:pt modelId="{36F1F45C-85BE-447F-8923-02535690EE2B}" type="pres">
      <dgm:prSet presAssocID="{F1A9CF64-E429-424B-B863-3D492F21DCF2}" presName="txShp" presStyleLbl="node1" presStyleIdx="4" presStyleCnt="5">
        <dgm:presLayoutVars>
          <dgm:bulletEnabled val="1"/>
        </dgm:presLayoutVars>
      </dgm:prSet>
      <dgm:spPr/>
    </dgm:pt>
  </dgm:ptLst>
  <dgm:cxnLst>
    <dgm:cxn modelId="{9216BA0A-3C5F-4B32-BBBD-F1003C38FB1D}" type="presOf" srcId="{5AFBBBB7-8348-4027-9DC8-CC765B8A1137}" destId="{5D898536-BEDA-4A08-8FFE-140D77AF566F}" srcOrd="0" destOrd="0" presId="urn:microsoft.com/office/officeart/2005/8/layout/vList3"/>
    <dgm:cxn modelId="{4FEDC131-879A-47A1-BE27-088C5B9E5178}" srcId="{5AFBBBB7-8348-4027-9DC8-CC765B8A1137}" destId="{BD24FCC3-0111-42A0-AECD-09D610C2EDBA}" srcOrd="1" destOrd="0" parTransId="{4CFBBAAC-818F-4DBF-AB2B-9FC1EBA9C8F6}" sibTransId="{F6140AE6-18D5-4FDE-99B2-127BEECC65C3}"/>
    <dgm:cxn modelId="{D0417635-6DD3-4BB2-B4F9-402DC249FCBD}" srcId="{5AFBBBB7-8348-4027-9DC8-CC765B8A1137}" destId="{F8E0D728-8333-4301-97C1-4A8FA1510021}" srcOrd="3" destOrd="0" parTransId="{46B7B08E-365D-4B2D-BC89-2A925FFAC87A}" sibTransId="{65D4F94E-E256-49AC-AF81-06184BC5DFC6}"/>
    <dgm:cxn modelId="{8C6ED643-2EDE-4ACF-8793-9B8235A68A7A}" type="presOf" srcId="{F52EFF39-4718-40DC-BDBB-C6334FB0787A}" destId="{D47D840E-6BA8-49B6-B04A-8B364C626EB6}" srcOrd="0" destOrd="0" presId="urn:microsoft.com/office/officeart/2005/8/layout/vList3"/>
    <dgm:cxn modelId="{5997DB44-A5E1-4F27-8574-BE556B1112EF}" type="presOf" srcId="{F1A9CF64-E429-424B-B863-3D492F21DCF2}" destId="{36F1F45C-85BE-447F-8923-02535690EE2B}" srcOrd="0" destOrd="0" presId="urn:microsoft.com/office/officeart/2005/8/layout/vList3"/>
    <dgm:cxn modelId="{BA1FC04E-0FA5-444D-977F-5063B25B1BB0}" srcId="{5AFBBBB7-8348-4027-9DC8-CC765B8A1137}" destId="{F52EFF39-4718-40DC-BDBB-C6334FB0787A}" srcOrd="2" destOrd="0" parTransId="{3CEAA36F-0F40-4472-BF63-9660BAABEA3F}" sibTransId="{397D7E55-9C1B-47A9-B9F8-67C9D31280D2}"/>
    <dgm:cxn modelId="{AA3F105A-FE63-4C0D-8FBC-B4E33A745E40}" srcId="{5AFBBBB7-8348-4027-9DC8-CC765B8A1137}" destId="{8F3315DA-AFC0-4A3C-8B51-3820E01BF81C}" srcOrd="0" destOrd="0" parTransId="{DCAF9F2F-05AE-4561-B07B-31950FE67BCB}" sibTransId="{EAB87F5F-12D4-4497-8288-E8926D9775D4}"/>
    <dgm:cxn modelId="{48998C7F-B721-49E8-823E-A568F67D8F89}" srcId="{5AFBBBB7-8348-4027-9DC8-CC765B8A1137}" destId="{F1A9CF64-E429-424B-B863-3D492F21DCF2}" srcOrd="4" destOrd="0" parTransId="{CD75B09D-5960-433F-8E21-4C3D4865AD23}" sibTransId="{E887F794-8C36-48C0-AE4B-C87244A74251}"/>
    <dgm:cxn modelId="{74886398-C19E-4196-84FF-93176EABB303}" type="presOf" srcId="{F8E0D728-8333-4301-97C1-4A8FA1510021}" destId="{412797FA-5450-449A-874E-961A8124E846}" srcOrd="0" destOrd="0" presId="urn:microsoft.com/office/officeart/2005/8/layout/vList3"/>
    <dgm:cxn modelId="{BC05B4AA-4B85-4C74-85DA-F61C6D34DE0C}" type="presOf" srcId="{8F3315DA-AFC0-4A3C-8B51-3820E01BF81C}" destId="{D4B3C55F-28B5-4683-BB60-D15BD9EE7707}" srcOrd="0" destOrd="0" presId="urn:microsoft.com/office/officeart/2005/8/layout/vList3"/>
    <dgm:cxn modelId="{0D226DC9-A379-493C-9535-25C2415AA4D8}" type="presOf" srcId="{BD24FCC3-0111-42A0-AECD-09D610C2EDBA}" destId="{8EA6C4C3-565A-41D4-A19C-1C443C9E2100}" srcOrd="0" destOrd="0" presId="urn:microsoft.com/office/officeart/2005/8/layout/vList3"/>
    <dgm:cxn modelId="{1452DC9C-A9D9-4E19-A196-DA06A0638CDE}" type="presParOf" srcId="{5D898536-BEDA-4A08-8FFE-140D77AF566F}" destId="{9E3D9B3A-61B8-4670-B4E2-FB505221DC44}" srcOrd="0" destOrd="0" presId="urn:microsoft.com/office/officeart/2005/8/layout/vList3"/>
    <dgm:cxn modelId="{00B89400-14F3-48B7-843A-C38D5B9FABDD}" type="presParOf" srcId="{9E3D9B3A-61B8-4670-B4E2-FB505221DC44}" destId="{E23348B2-47BF-4451-B2F8-3E3282494A1F}" srcOrd="0" destOrd="0" presId="urn:microsoft.com/office/officeart/2005/8/layout/vList3"/>
    <dgm:cxn modelId="{B7A06DB8-0C47-4B1B-A8D6-B1ADE58AA9F2}" type="presParOf" srcId="{9E3D9B3A-61B8-4670-B4E2-FB505221DC44}" destId="{D4B3C55F-28B5-4683-BB60-D15BD9EE7707}" srcOrd="1" destOrd="0" presId="urn:microsoft.com/office/officeart/2005/8/layout/vList3"/>
    <dgm:cxn modelId="{CC60D084-0BB2-41FC-975D-634B5E1B4033}" type="presParOf" srcId="{5D898536-BEDA-4A08-8FFE-140D77AF566F}" destId="{47ED27D6-8AF2-49E4-B33D-4E4AE5E25058}" srcOrd="1" destOrd="0" presId="urn:microsoft.com/office/officeart/2005/8/layout/vList3"/>
    <dgm:cxn modelId="{5D104218-8F48-4D1A-BF01-16F144509666}" type="presParOf" srcId="{5D898536-BEDA-4A08-8FFE-140D77AF566F}" destId="{9EEA34EC-B60F-4140-852D-62588D70F821}" srcOrd="2" destOrd="0" presId="urn:microsoft.com/office/officeart/2005/8/layout/vList3"/>
    <dgm:cxn modelId="{381DAEF5-F05A-4924-B3F4-E6616B6C25F1}" type="presParOf" srcId="{9EEA34EC-B60F-4140-852D-62588D70F821}" destId="{439BA403-8487-4396-BB63-2C5EB754BE03}" srcOrd="0" destOrd="0" presId="urn:microsoft.com/office/officeart/2005/8/layout/vList3"/>
    <dgm:cxn modelId="{67EA9406-B79F-4BA5-8E22-ABD42B671946}" type="presParOf" srcId="{9EEA34EC-B60F-4140-852D-62588D70F821}" destId="{8EA6C4C3-565A-41D4-A19C-1C443C9E2100}" srcOrd="1" destOrd="0" presId="urn:microsoft.com/office/officeart/2005/8/layout/vList3"/>
    <dgm:cxn modelId="{8C73B885-7C6C-4536-A6A9-0892AE2B38C5}" type="presParOf" srcId="{5D898536-BEDA-4A08-8FFE-140D77AF566F}" destId="{6515ABEF-653E-456A-8FA3-6ADF418993E5}" srcOrd="3" destOrd="0" presId="urn:microsoft.com/office/officeart/2005/8/layout/vList3"/>
    <dgm:cxn modelId="{E2378013-1898-4F2C-8801-59E5F252EC75}" type="presParOf" srcId="{5D898536-BEDA-4A08-8FFE-140D77AF566F}" destId="{E4519748-DEEE-4694-88B4-BAA755EBBD0E}" srcOrd="4" destOrd="0" presId="urn:microsoft.com/office/officeart/2005/8/layout/vList3"/>
    <dgm:cxn modelId="{9FA1BCFE-B475-4F54-8E06-800ABF49496D}" type="presParOf" srcId="{E4519748-DEEE-4694-88B4-BAA755EBBD0E}" destId="{791B06C7-5BE5-47DD-ABC7-CB3A7945AC26}" srcOrd="0" destOrd="0" presId="urn:microsoft.com/office/officeart/2005/8/layout/vList3"/>
    <dgm:cxn modelId="{7B0844A0-EE98-4572-A667-FDFFD363F7D9}" type="presParOf" srcId="{E4519748-DEEE-4694-88B4-BAA755EBBD0E}" destId="{D47D840E-6BA8-49B6-B04A-8B364C626EB6}" srcOrd="1" destOrd="0" presId="urn:microsoft.com/office/officeart/2005/8/layout/vList3"/>
    <dgm:cxn modelId="{2BFC475F-2283-4B09-8D48-87128FCF9EEC}" type="presParOf" srcId="{5D898536-BEDA-4A08-8FFE-140D77AF566F}" destId="{431F20F5-DC90-441A-BB25-806BBAEC0BF6}" srcOrd="5" destOrd="0" presId="urn:microsoft.com/office/officeart/2005/8/layout/vList3"/>
    <dgm:cxn modelId="{F0611631-DC78-4E51-B8D6-8FE3AA5090E3}" type="presParOf" srcId="{5D898536-BEDA-4A08-8FFE-140D77AF566F}" destId="{1DD58F31-61CD-4143-A793-886BD0DBEDC1}" srcOrd="6" destOrd="0" presId="urn:microsoft.com/office/officeart/2005/8/layout/vList3"/>
    <dgm:cxn modelId="{1E572296-3006-4E97-8567-1FFE6E595739}" type="presParOf" srcId="{1DD58F31-61CD-4143-A793-886BD0DBEDC1}" destId="{A3B3C638-5B91-494D-8299-AEE0C465F723}" srcOrd="0" destOrd="0" presId="urn:microsoft.com/office/officeart/2005/8/layout/vList3"/>
    <dgm:cxn modelId="{398B0623-B3E9-4D3A-A9D9-A00116EC4A06}" type="presParOf" srcId="{1DD58F31-61CD-4143-A793-886BD0DBEDC1}" destId="{412797FA-5450-449A-874E-961A8124E846}" srcOrd="1" destOrd="0" presId="urn:microsoft.com/office/officeart/2005/8/layout/vList3"/>
    <dgm:cxn modelId="{D28F62FA-1351-4929-B6DF-3549ACFEDB48}" type="presParOf" srcId="{5D898536-BEDA-4A08-8FFE-140D77AF566F}" destId="{96B4A8BC-8705-4008-A182-0708216D9D29}" srcOrd="7" destOrd="0" presId="urn:microsoft.com/office/officeart/2005/8/layout/vList3"/>
    <dgm:cxn modelId="{F5F75D1C-A51C-426F-883D-B2AF01CAD8DE}" type="presParOf" srcId="{5D898536-BEDA-4A08-8FFE-140D77AF566F}" destId="{6D7E39DB-0D4A-463D-942C-9AE5ED173B29}" srcOrd="8" destOrd="0" presId="urn:microsoft.com/office/officeart/2005/8/layout/vList3"/>
    <dgm:cxn modelId="{AE99F11D-C6BA-4AB5-BF77-4B79B8DDFBAA}" type="presParOf" srcId="{6D7E39DB-0D4A-463D-942C-9AE5ED173B29}" destId="{267FC773-669C-41AA-9D47-EFDEC3B52B3D}" srcOrd="0" destOrd="0" presId="urn:microsoft.com/office/officeart/2005/8/layout/vList3"/>
    <dgm:cxn modelId="{7E6B3726-E6BF-41F9-BEA0-A84F1358C4FE}" type="presParOf" srcId="{6D7E39DB-0D4A-463D-942C-9AE5ED173B29}" destId="{36F1F45C-85BE-447F-8923-02535690EE2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AFD929-C293-4C28-9CAE-C085409E0508}"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fr-FR"/>
        </a:p>
      </dgm:t>
    </dgm:pt>
    <dgm:pt modelId="{A7937119-6DF7-4669-9210-A54A8FEB797C}">
      <dgm:prSet phldrT="[Texte]"/>
      <dgm:spPr/>
      <dgm:t>
        <a:bodyPr/>
        <a:lstStyle/>
        <a:p>
          <a:r>
            <a:rPr lang="fr-FR" dirty="0"/>
            <a:t>Apel d’établissement</a:t>
          </a:r>
        </a:p>
      </dgm:t>
    </dgm:pt>
    <dgm:pt modelId="{2ED3A49D-F284-4FBD-A28D-C0338C59AF4A}" type="parTrans" cxnId="{2F25BF90-CA1B-4FEE-9848-1DEAB05B960E}">
      <dgm:prSet/>
      <dgm:spPr/>
      <dgm:t>
        <a:bodyPr/>
        <a:lstStyle/>
        <a:p>
          <a:endParaRPr lang="fr-FR"/>
        </a:p>
      </dgm:t>
    </dgm:pt>
    <dgm:pt modelId="{153352C0-7673-4AC6-AB4A-82F5ACD2A441}" type="sibTrans" cxnId="{2F25BF90-CA1B-4FEE-9848-1DEAB05B960E}">
      <dgm:prSet/>
      <dgm:spPr/>
      <dgm:t>
        <a:bodyPr/>
        <a:lstStyle/>
        <a:p>
          <a:endParaRPr lang="fr-FR"/>
        </a:p>
      </dgm:t>
    </dgm:pt>
    <dgm:pt modelId="{135ABEC7-2C21-4602-A362-7AA9B11048B2}">
      <dgm:prSet phldrT="[Texte]"/>
      <dgm:spPr/>
      <dgm:t>
        <a:bodyPr/>
        <a:lstStyle/>
        <a:p>
          <a:r>
            <a:rPr lang="fr-FR" dirty="0"/>
            <a:t>Assure la transmission de l’information entre les membres du bureau et des administrateurs</a:t>
          </a:r>
        </a:p>
      </dgm:t>
    </dgm:pt>
    <dgm:pt modelId="{BC706E6A-CA6F-493A-A218-C56CB1FB3342}" type="parTrans" cxnId="{1E62F876-E6C1-47E4-83D3-811D179106D3}">
      <dgm:prSet/>
      <dgm:spPr/>
      <dgm:t>
        <a:bodyPr/>
        <a:lstStyle/>
        <a:p>
          <a:endParaRPr lang="fr-FR"/>
        </a:p>
      </dgm:t>
    </dgm:pt>
    <dgm:pt modelId="{04FD2101-7CDA-4F5D-99D3-D9FE0376C31F}" type="sibTrans" cxnId="{1E62F876-E6C1-47E4-83D3-811D179106D3}">
      <dgm:prSet/>
      <dgm:spPr/>
      <dgm:t>
        <a:bodyPr/>
        <a:lstStyle/>
        <a:p>
          <a:endParaRPr lang="fr-FR"/>
        </a:p>
      </dgm:t>
    </dgm:pt>
    <dgm:pt modelId="{AE8066EA-5D1C-433F-8EFF-75E7C119128D}">
      <dgm:prSet phldrT="[Texte]"/>
      <dgm:spPr/>
      <dgm:t>
        <a:bodyPr/>
        <a:lstStyle/>
        <a:p>
          <a:r>
            <a:rPr lang="fr-FR" dirty="0"/>
            <a:t>Les convocations aux AG – CA - Bureau</a:t>
          </a:r>
        </a:p>
      </dgm:t>
    </dgm:pt>
    <dgm:pt modelId="{57A922F9-194E-41C3-B693-BED487EDFB2F}" type="parTrans" cxnId="{49881FD3-9CDA-4DB1-A462-41E09669660D}">
      <dgm:prSet/>
      <dgm:spPr/>
      <dgm:t>
        <a:bodyPr/>
        <a:lstStyle/>
        <a:p>
          <a:endParaRPr lang="fr-FR"/>
        </a:p>
      </dgm:t>
    </dgm:pt>
    <dgm:pt modelId="{0AD0215E-F3F8-4243-8B11-23733E88B194}" type="sibTrans" cxnId="{49881FD3-9CDA-4DB1-A462-41E09669660D}">
      <dgm:prSet/>
      <dgm:spPr/>
      <dgm:t>
        <a:bodyPr/>
        <a:lstStyle/>
        <a:p>
          <a:endParaRPr lang="fr-FR"/>
        </a:p>
      </dgm:t>
    </dgm:pt>
    <dgm:pt modelId="{7642EE93-B4D1-49D1-93B7-79EA5FF4B169}">
      <dgm:prSet phldrT="[Texte]"/>
      <dgm:spPr/>
      <dgm:t>
        <a:bodyPr/>
        <a:lstStyle/>
        <a:p>
          <a:r>
            <a:rPr lang="fr-FR" dirty="0"/>
            <a:t>Apel départementale</a:t>
          </a:r>
        </a:p>
      </dgm:t>
    </dgm:pt>
    <dgm:pt modelId="{9C9B1627-6001-4CC3-A592-7678930D2485}" type="parTrans" cxnId="{A19297B8-3619-48E0-B945-A6206857D22E}">
      <dgm:prSet/>
      <dgm:spPr/>
      <dgm:t>
        <a:bodyPr/>
        <a:lstStyle/>
        <a:p>
          <a:endParaRPr lang="fr-FR"/>
        </a:p>
      </dgm:t>
    </dgm:pt>
    <dgm:pt modelId="{D5251262-E060-45B3-8C00-E27DE0A96815}" type="sibTrans" cxnId="{A19297B8-3619-48E0-B945-A6206857D22E}">
      <dgm:prSet/>
      <dgm:spPr/>
      <dgm:t>
        <a:bodyPr/>
        <a:lstStyle/>
        <a:p>
          <a:endParaRPr lang="fr-FR"/>
        </a:p>
      </dgm:t>
    </dgm:pt>
    <dgm:pt modelId="{D2DCC21C-4E46-4685-A093-B3C216893076}">
      <dgm:prSet phldrT="[Texte]"/>
      <dgm:spPr/>
      <dgm:t>
        <a:bodyPr/>
        <a:lstStyle/>
        <a:p>
          <a:r>
            <a:rPr lang="fr-FR" dirty="0"/>
            <a:t>La composition du CA</a:t>
          </a:r>
        </a:p>
      </dgm:t>
    </dgm:pt>
    <dgm:pt modelId="{B83B3F71-BA53-457E-A8EC-D19DB578F33D}" type="parTrans" cxnId="{2C21C07D-FA6F-47C6-A073-FA24F2050E81}">
      <dgm:prSet/>
      <dgm:spPr/>
      <dgm:t>
        <a:bodyPr/>
        <a:lstStyle/>
        <a:p>
          <a:endParaRPr lang="fr-FR"/>
        </a:p>
      </dgm:t>
    </dgm:pt>
    <dgm:pt modelId="{CDF014C9-2F2C-4AA1-B717-02BD9FFB211B}" type="sibTrans" cxnId="{2C21C07D-FA6F-47C6-A073-FA24F2050E81}">
      <dgm:prSet/>
      <dgm:spPr/>
      <dgm:t>
        <a:bodyPr/>
        <a:lstStyle/>
        <a:p>
          <a:endParaRPr lang="fr-FR"/>
        </a:p>
      </dgm:t>
    </dgm:pt>
    <dgm:pt modelId="{951481F8-AC2F-440E-975E-6A7C6FAE72BD}">
      <dgm:prSet phldrT="[Texte]"/>
      <dgm:spPr/>
      <dgm:t>
        <a:bodyPr/>
        <a:lstStyle/>
        <a:p>
          <a:r>
            <a:rPr lang="fr-FR" dirty="0"/>
            <a:t>Demande de subvention</a:t>
          </a:r>
        </a:p>
      </dgm:t>
    </dgm:pt>
    <dgm:pt modelId="{19E2A953-8499-4DCF-A2A8-EAFCF78D34EB}" type="parTrans" cxnId="{BEDC40CE-5A18-4204-BBC0-AC0CEE2424B5}">
      <dgm:prSet/>
      <dgm:spPr/>
      <dgm:t>
        <a:bodyPr/>
        <a:lstStyle/>
        <a:p>
          <a:endParaRPr lang="fr-FR"/>
        </a:p>
      </dgm:t>
    </dgm:pt>
    <dgm:pt modelId="{EA243FD9-6FAE-4CB2-8631-A3821AE12CB9}" type="sibTrans" cxnId="{BEDC40CE-5A18-4204-BBC0-AC0CEE2424B5}">
      <dgm:prSet/>
      <dgm:spPr/>
      <dgm:t>
        <a:bodyPr/>
        <a:lstStyle/>
        <a:p>
          <a:endParaRPr lang="fr-FR"/>
        </a:p>
      </dgm:t>
    </dgm:pt>
    <dgm:pt modelId="{A7A0598B-580A-48B2-9FB6-131D22F9EA9A}">
      <dgm:prSet phldrT="[Texte]"/>
      <dgm:spPr/>
      <dgm:t>
        <a:bodyPr/>
        <a:lstStyle/>
        <a:p>
          <a:r>
            <a:rPr lang="fr-FR" dirty="0"/>
            <a:t>Familles</a:t>
          </a:r>
        </a:p>
      </dgm:t>
    </dgm:pt>
    <dgm:pt modelId="{CCB3A22D-937D-4081-8F88-EF26E691FF47}" type="parTrans" cxnId="{9C0359E5-DF1A-47AE-8C0A-9DD96BDB3AB8}">
      <dgm:prSet/>
      <dgm:spPr/>
      <dgm:t>
        <a:bodyPr/>
        <a:lstStyle/>
        <a:p>
          <a:endParaRPr lang="fr-FR"/>
        </a:p>
      </dgm:t>
    </dgm:pt>
    <dgm:pt modelId="{055F221F-A3D3-4CA8-8942-9EE6FE727867}" type="sibTrans" cxnId="{9C0359E5-DF1A-47AE-8C0A-9DD96BDB3AB8}">
      <dgm:prSet/>
      <dgm:spPr/>
      <dgm:t>
        <a:bodyPr/>
        <a:lstStyle/>
        <a:p>
          <a:endParaRPr lang="fr-FR"/>
        </a:p>
      </dgm:t>
    </dgm:pt>
    <dgm:pt modelId="{22BBF142-5EB7-4C57-B307-7575106C60A2}">
      <dgm:prSet phldrT="[Texte]"/>
      <dgm:spPr/>
      <dgm:t>
        <a:bodyPr/>
        <a:lstStyle/>
        <a:p>
          <a:r>
            <a:rPr lang="fr-FR" dirty="0"/>
            <a:t>La convocation à l’AG </a:t>
          </a:r>
        </a:p>
      </dgm:t>
    </dgm:pt>
    <dgm:pt modelId="{202FF551-972C-44F1-BC8A-FEABF94D1174}" type="parTrans" cxnId="{70C6FD68-FE31-4DBA-965F-0C31EF84D4F9}">
      <dgm:prSet/>
      <dgm:spPr/>
      <dgm:t>
        <a:bodyPr/>
        <a:lstStyle/>
        <a:p>
          <a:endParaRPr lang="fr-FR"/>
        </a:p>
      </dgm:t>
    </dgm:pt>
    <dgm:pt modelId="{27645509-7B57-4DC6-98BF-90A65A0321B2}" type="sibTrans" cxnId="{70C6FD68-FE31-4DBA-965F-0C31EF84D4F9}">
      <dgm:prSet/>
      <dgm:spPr/>
      <dgm:t>
        <a:bodyPr/>
        <a:lstStyle/>
        <a:p>
          <a:endParaRPr lang="fr-FR"/>
        </a:p>
      </dgm:t>
    </dgm:pt>
    <dgm:pt modelId="{54545403-8530-4DA9-9570-F6D86999ED21}">
      <dgm:prSet phldrT="[Texte]"/>
      <dgm:spPr/>
      <dgm:t>
        <a:bodyPr/>
        <a:lstStyle/>
        <a:p>
          <a:r>
            <a:rPr lang="fr-FR" dirty="0"/>
            <a:t>Toutes les manifestations organisées par l’Apel</a:t>
          </a:r>
        </a:p>
      </dgm:t>
    </dgm:pt>
    <dgm:pt modelId="{F73CB527-3AED-43D3-8882-FE94A8119B52}" type="parTrans" cxnId="{5A4C4CA8-3209-4A4E-8772-100C51E6F75F}">
      <dgm:prSet/>
      <dgm:spPr/>
      <dgm:t>
        <a:bodyPr/>
        <a:lstStyle/>
        <a:p>
          <a:endParaRPr lang="fr-FR"/>
        </a:p>
      </dgm:t>
    </dgm:pt>
    <dgm:pt modelId="{74A97021-A40C-4690-89D4-4BA975627F05}" type="sibTrans" cxnId="{5A4C4CA8-3209-4A4E-8772-100C51E6F75F}">
      <dgm:prSet/>
      <dgm:spPr/>
      <dgm:t>
        <a:bodyPr/>
        <a:lstStyle/>
        <a:p>
          <a:endParaRPr lang="fr-FR"/>
        </a:p>
      </dgm:t>
    </dgm:pt>
    <dgm:pt modelId="{F9F07AE6-8995-4124-8E37-A08A57954707}">
      <dgm:prSet phldrT="[Texte]"/>
      <dgm:spPr/>
      <dgm:t>
        <a:bodyPr/>
        <a:lstStyle/>
        <a:p>
          <a:r>
            <a:rPr lang="fr-FR" dirty="0"/>
            <a:t>Les convocations aux AG, CA, bureau pour le membre de droit</a:t>
          </a:r>
        </a:p>
      </dgm:t>
    </dgm:pt>
    <dgm:pt modelId="{785B09BB-DD4C-4E44-A20D-CDA870542792}" type="parTrans" cxnId="{69967245-25F8-4D61-A16C-B0437E79FF95}">
      <dgm:prSet/>
      <dgm:spPr/>
      <dgm:t>
        <a:bodyPr/>
        <a:lstStyle/>
        <a:p>
          <a:endParaRPr lang="fr-FR"/>
        </a:p>
      </dgm:t>
    </dgm:pt>
    <dgm:pt modelId="{BAAABDFE-99C6-4093-BB47-348CAD4152D5}" type="sibTrans" cxnId="{69967245-25F8-4D61-A16C-B0437E79FF95}">
      <dgm:prSet/>
      <dgm:spPr/>
      <dgm:t>
        <a:bodyPr/>
        <a:lstStyle/>
        <a:p>
          <a:endParaRPr lang="fr-FR"/>
        </a:p>
      </dgm:t>
    </dgm:pt>
    <dgm:pt modelId="{1F44180C-1586-48CA-A600-C2FC8D7A1D01}">
      <dgm:prSet phldrT="[Texte]"/>
      <dgm:spPr/>
      <dgm:t>
        <a:bodyPr/>
        <a:lstStyle/>
        <a:p>
          <a:r>
            <a:rPr lang="fr-FR" dirty="0"/>
            <a:t>Toutes les informations générales de l’Apel</a:t>
          </a:r>
        </a:p>
      </dgm:t>
    </dgm:pt>
    <dgm:pt modelId="{F1B814B6-2C56-4356-9D11-B7598FB080F6}" type="parTrans" cxnId="{3058F21C-354F-4F1D-9A78-78B1ECD955E8}">
      <dgm:prSet/>
      <dgm:spPr/>
      <dgm:t>
        <a:bodyPr/>
        <a:lstStyle/>
        <a:p>
          <a:endParaRPr lang="fr-FR"/>
        </a:p>
      </dgm:t>
    </dgm:pt>
    <dgm:pt modelId="{D02F9A9C-9137-454C-A91B-8530661355D7}" type="sibTrans" cxnId="{3058F21C-354F-4F1D-9A78-78B1ECD955E8}">
      <dgm:prSet/>
      <dgm:spPr/>
      <dgm:t>
        <a:bodyPr/>
        <a:lstStyle/>
        <a:p>
          <a:endParaRPr lang="fr-FR"/>
        </a:p>
      </dgm:t>
    </dgm:pt>
    <dgm:pt modelId="{79903D9E-C7A6-4BA2-9980-CF644692C241}">
      <dgm:prSet phldrT="[Texte]"/>
      <dgm:spPr/>
      <dgm:t>
        <a:bodyPr/>
        <a:lstStyle/>
        <a:p>
          <a:r>
            <a:rPr lang="fr-FR" dirty="0"/>
            <a:t>Réunion de rentrée</a:t>
          </a:r>
        </a:p>
      </dgm:t>
    </dgm:pt>
    <dgm:pt modelId="{68EFFC52-759A-4344-A1E4-F99C25C354A7}" type="parTrans" cxnId="{3ABF4EF2-8EBD-4580-9FD3-DBD7E43F5871}">
      <dgm:prSet/>
      <dgm:spPr/>
      <dgm:t>
        <a:bodyPr/>
        <a:lstStyle/>
        <a:p>
          <a:endParaRPr lang="fr-FR"/>
        </a:p>
      </dgm:t>
    </dgm:pt>
    <dgm:pt modelId="{507BD1F2-C12A-45F4-811D-544699FD8090}" type="sibTrans" cxnId="{3ABF4EF2-8EBD-4580-9FD3-DBD7E43F5871}">
      <dgm:prSet/>
      <dgm:spPr/>
      <dgm:t>
        <a:bodyPr/>
        <a:lstStyle/>
        <a:p>
          <a:endParaRPr lang="fr-FR"/>
        </a:p>
      </dgm:t>
    </dgm:pt>
    <dgm:pt modelId="{531452E7-9E6A-4882-9FE6-237C9A41141E}">
      <dgm:prSet phldrT="[Texte]"/>
      <dgm:spPr/>
      <dgm:t>
        <a:bodyPr/>
        <a:lstStyle/>
        <a:p>
          <a:r>
            <a:rPr lang="fr-FR" dirty="0"/>
            <a:t>Réunion parents/profs</a:t>
          </a:r>
        </a:p>
      </dgm:t>
    </dgm:pt>
    <dgm:pt modelId="{A73D4692-797F-40B4-AF51-F5C6B80BE197}" type="parTrans" cxnId="{AB541BF2-A68E-482F-8704-749916B6BB61}">
      <dgm:prSet/>
      <dgm:spPr/>
      <dgm:t>
        <a:bodyPr/>
        <a:lstStyle/>
        <a:p>
          <a:endParaRPr lang="fr-FR"/>
        </a:p>
      </dgm:t>
    </dgm:pt>
    <dgm:pt modelId="{CC64FB88-8278-4881-BB26-E17A4F835EC5}" type="sibTrans" cxnId="{AB541BF2-A68E-482F-8704-749916B6BB61}">
      <dgm:prSet/>
      <dgm:spPr/>
      <dgm:t>
        <a:bodyPr/>
        <a:lstStyle/>
        <a:p>
          <a:endParaRPr lang="fr-FR"/>
        </a:p>
      </dgm:t>
    </dgm:pt>
    <dgm:pt modelId="{84E073A2-67B0-494C-92DB-B2CFF6DECF67}">
      <dgm:prSet phldrT="[Texte]"/>
      <dgm:spPr/>
      <dgm:t>
        <a:bodyPr/>
        <a:lstStyle/>
        <a:p>
          <a:r>
            <a:rPr lang="fr-FR" dirty="0"/>
            <a:t>Rend compte des actions menées</a:t>
          </a:r>
        </a:p>
      </dgm:t>
    </dgm:pt>
    <dgm:pt modelId="{6D21E6A5-3C5D-4CDF-8BFB-03C0E8221BCC}" type="parTrans" cxnId="{7252D19A-0BEF-45E5-8A3A-A83FE40F091C}">
      <dgm:prSet/>
      <dgm:spPr/>
    </dgm:pt>
    <dgm:pt modelId="{9918C60C-4325-4177-A0A5-C918E975FE61}" type="sibTrans" cxnId="{7252D19A-0BEF-45E5-8A3A-A83FE40F091C}">
      <dgm:prSet/>
      <dgm:spPr/>
    </dgm:pt>
    <dgm:pt modelId="{5150D11B-CB53-4185-900C-2BF5FC1B7DFA}">
      <dgm:prSet phldrT="[Texte]"/>
      <dgm:spPr/>
      <dgm:t>
        <a:bodyPr/>
        <a:lstStyle/>
        <a:p>
          <a:r>
            <a:rPr lang="fr-FR" dirty="0"/>
            <a:t>Faire remonter les problèmes rencontrés</a:t>
          </a:r>
        </a:p>
      </dgm:t>
    </dgm:pt>
    <dgm:pt modelId="{423ABBCC-9DA5-4020-8039-90092A1144CA}" type="parTrans" cxnId="{F1DA8412-123A-44B5-BDAB-B44DD87064D6}">
      <dgm:prSet/>
      <dgm:spPr/>
    </dgm:pt>
    <dgm:pt modelId="{D0667614-6030-4186-889F-E41894078D9A}" type="sibTrans" cxnId="{F1DA8412-123A-44B5-BDAB-B44DD87064D6}">
      <dgm:prSet/>
      <dgm:spPr/>
    </dgm:pt>
    <dgm:pt modelId="{212AB497-6322-410A-AE51-94BFD1F1725D}" type="pres">
      <dgm:prSet presAssocID="{73AFD929-C293-4C28-9CAE-C085409E0508}" presName="Name0" presStyleCnt="0">
        <dgm:presLayoutVars>
          <dgm:dir/>
          <dgm:animLvl val="lvl"/>
          <dgm:resizeHandles val="exact"/>
        </dgm:presLayoutVars>
      </dgm:prSet>
      <dgm:spPr/>
    </dgm:pt>
    <dgm:pt modelId="{0199C715-6744-43BC-A159-024E137A3C46}" type="pres">
      <dgm:prSet presAssocID="{A7937119-6DF7-4669-9210-A54A8FEB797C}" presName="composite" presStyleCnt="0"/>
      <dgm:spPr/>
    </dgm:pt>
    <dgm:pt modelId="{8D1CDD5F-60E4-4F55-A1AA-6CE4EA9B79DB}" type="pres">
      <dgm:prSet presAssocID="{A7937119-6DF7-4669-9210-A54A8FEB797C}" presName="parTx" presStyleLbl="alignNode1" presStyleIdx="0" presStyleCnt="3">
        <dgm:presLayoutVars>
          <dgm:chMax val="0"/>
          <dgm:chPref val="0"/>
          <dgm:bulletEnabled val="1"/>
        </dgm:presLayoutVars>
      </dgm:prSet>
      <dgm:spPr/>
    </dgm:pt>
    <dgm:pt modelId="{6A8CF53E-27EB-410E-BE14-23D8093D68EE}" type="pres">
      <dgm:prSet presAssocID="{A7937119-6DF7-4669-9210-A54A8FEB797C}" presName="desTx" presStyleLbl="alignAccFollowNode1" presStyleIdx="0" presStyleCnt="3">
        <dgm:presLayoutVars>
          <dgm:bulletEnabled val="1"/>
        </dgm:presLayoutVars>
      </dgm:prSet>
      <dgm:spPr/>
    </dgm:pt>
    <dgm:pt modelId="{F8CB738F-ABE0-4464-BD93-1659CDA35912}" type="pres">
      <dgm:prSet presAssocID="{153352C0-7673-4AC6-AB4A-82F5ACD2A441}" presName="space" presStyleCnt="0"/>
      <dgm:spPr/>
    </dgm:pt>
    <dgm:pt modelId="{9BCCE667-E14E-46B9-9066-95F3D0CBB4A5}" type="pres">
      <dgm:prSet presAssocID="{7642EE93-B4D1-49D1-93B7-79EA5FF4B169}" presName="composite" presStyleCnt="0"/>
      <dgm:spPr/>
    </dgm:pt>
    <dgm:pt modelId="{A80A9801-94D6-45C5-AB2D-142FD2DCCC0F}" type="pres">
      <dgm:prSet presAssocID="{7642EE93-B4D1-49D1-93B7-79EA5FF4B169}" presName="parTx" presStyleLbl="alignNode1" presStyleIdx="1" presStyleCnt="3">
        <dgm:presLayoutVars>
          <dgm:chMax val="0"/>
          <dgm:chPref val="0"/>
          <dgm:bulletEnabled val="1"/>
        </dgm:presLayoutVars>
      </dgm:prSet>
      <dgm:spPr/>
    </dgm:pt>
    <dgm:pt modelId="{2E3FF57E-3A51-4E46-926E-098FF491F302}" type="pres">
      <dgm:prSet presAssocID="{7642EE93-B4D1-49D1-93B7-79EA5FF4B169}" presName="desTx" presStyleLbl="alignAccFollowNode1" presStyleIdx="1" presStyleCnt="3">
        <dgm:presLayoutVars>
          <dgm:bulletEnabled val="1"/>
        </dgm:presLayoutVars>
      </dgm:prSet>
      <dgm:spPr/>
    </dgm:pt>
    <dgm:pt modelId="{8A10E564-C5B9-40B6-A2A2-D457D8912A59}" type="pres">
      <dgm:prSet presAssocID="{D5251262-E060-45B3-8C00-E27DE0A96815}" presName="space" presStyleCnt="0"/>
      <dgm:spPr/>
    </dgm:pt>
    <dgm:pt modelId="{930ADE0E-1F3C-406C-AB92-2E559B18B972}" type="pres">
      <dgm:prSet presAssocID="{A7A0598B-580A-48B2-9FB6-131D22F9EA9A}" presName="composite" presStyleCnt="0"/>
      <dgm:spPr/>
    </dgm:pt>
    <dgm:pt modelId="{A48C2660-AB1C-40D7-B978-E6B21ACD3635}" type="pres">
      <dgm:prSet presAssocID="{A7A0598B-580A-48B2-9FB6-131D22F9EA9A}" presName="parTx" presStyleLbl="alignNode1" presStyleIdx="2" presStyleCnt="3">
        <dgm:presLayoutVars>
          <dgm:chMax val="0"/>
          <dgm:chPref val="0"/>
          <dgm:bulletEnabled val="1"/>
        </dgm:presLayoutVars>
      </dgm:prSet>
      <dgm:spPr/>
    </dgm:pt>
    <dgm:pt modelId="{42F07BD5-B1C0-4481-99DE-3E8A8F3941CF}" type="pres">
      <dgm:prSet presAssocID="{A7A0598B-580A-48B2-9FB6-131D22F9EA9A}" presName="desTx" presStyleLbl="alignAccFollowNode1" presStyleIdx="2" presStyleCnt="3">
        <dgm:presLayoutVars>
          <dgm:bulletEnabled val="1"/>
        </dgm:presLayoutVars>
      </dgm:prSet>
      <dgm:spPr/>
    </dgm:pt>
  </dgm:ptLst>
  <dgm:cxnLst>
    <dgm:cxn modelId="{70740D04-4B90-4003-8A12-DE6B596EEC37}" type="presOf" srcId="{79903D9E-C7A6-4BA2-9980-CF644692C241}" destId="{42F07BD5-B1C0-4481-99DE-3E8A8F3941CF}" srcOrd="0" destOrd="3" presId="urn:microsoft.com/office/officeart/2005/8/layout/hList1"/>
    <dgm:cxn modelId="{286C1E0D-47BF-49A6-8925-7593199A7DA6}" type="presOf" srcId="{A7937119-6DF7-4669-9210-A54A8FEB797C}" destId="{8D1CDD5F-60E4-4F55-A1AA-6CE4EA9B79DB}" srcOrd="0" destOrd="0" presId="urn:microsoft.com/office/officeart/2005/8/layout/hList1"/>
    <dgm:cxn modelId="{F1DA8412-123A-44B5-BDAB-B44DD87064D6}" srcId="{7642EE93-B4D1-49D1-93B7-79EA5FF4B169}" destId="{5150D11B-CB53-4185-900C-2BF5FC1B7DFA}" srcOrd="4" destOrd="0" parTransId="{423ABBCC-9DA5-4020-8039-90092A1144CA}" sibTransId="{D0667614-6030-4186-889F-E41894078D9A}"/>
    <dgm:cxn modelId="{80325A19-3D94-436A-8646-97E2C84CAD0F}" type="presOf" srcId="{A7A0598B-580A-48B2-9FB6-131D22F9EA9A}" destId="{A48C2660-AB1C-40D7-B978-E6B21ACD3635}" srcOrd="0" destOrd="0" presId="urn:microsoft.com/office/officeart/2005/8/layout/hList1"/>
    <dgm:cxn modelId="{3058F21C-354F-4F1D-9A78-78B1ECD955E8}" srcId="{A7A0598B-580A-48B2-9FB6-131D22F9EA9A}" destId="{1F44180C-1586-48CA-A600-C2FC8D7A1D01}" srcOrd="2" destOrd="0" parTransId="{F1B814B6-2C56-4356-9D11-B7598FB080F6}" sibTransId="{D02F9A9C-9137-454C-A91B-8530661355D7}"/>
    <dgm:cxn modelId="{B644B221-05A4-4323-AF0E-05833E9CBB05}" type="presOf" srcId="{531452E7-9E6A-4882-9FE6-237C9A41141E}" destId="{42F07BD5-B1C0-4481-99DE-3E8A8F3941CF}" srcOrd="0" destOrd="4" presId="urn:microsoft.com/office/officeart/2005/8/layout/hList1"/>
    <dgm:cxn modelId="{05B1F521-0310-49D1-9D2C-01AFC53C5C90}" type="presOf" srcId="{1F44180C-1586-48CA-A600-C2FC8D7A1D01}" destId="{42F07BD5-B1C0-4481-99DE-3E8A8F3941CF}" srcOrd="0" destOrd="2" presId="urn:microsoft.com/office/officeart/2005/8/layout/hList1"/>
    <dgm:cxn modelId="{4598BF2A-FE80-4755-A50B-00B038052D99}" type="presOf" srcId="{135ABEC7-2C21-4602-A362-7AA9B11048B2}" destId="{6A8CF53E-27EB-410E-BE14-23D8093D68EE}" srcOrd="0" destOrd="0" presId="urn:microsoft.com/office/officeart/2005/8/layout/hList1"/>
    <dgm:cxn modelId="{AFF2633A-FC19-4A8F-AB7E-6B00C6BD6F3D}" type="presOf" srcId="{73AFD929-C293-4C28-9CAE-C085409E0508}" destId="{212AB497-6322-410A-AE51-94BFD1F1725D}" srcOrd="0" destOrd="0" presId="urn:microsoft.com/office/officeart/2005/8/layout/hList1"/>
    <dgm:cxn modelId="{69967245-25F8-4D61-A16C-B0437E79FF95}" srcId="{7642EE93-B4D1-49D1-93B7-79EA5FF4B169}" destId="{F9F07AE6-8995-4124-8E37-A08A57954707}" srcOrd="1" destOrd="0" parTransId="{785B09BB-DD4C-4E44-A20D-CDA870542792}" sibTransId="{BAAABDFE-99C6-4093-BB47-348CAD4152D5}"/>
    <dgm:cxn modelId="{70C6FD68-FE31-4DBA-965F-0C31EF84D4F9}" srcId="{A7A0598B-580A-48B2-9FB6-131D22F9EA9A}" destId="{22BBF142-5EB7-4C57-B307-7575106C60A2}" srcOrd="0" destOrd="0" parTransId="{202FF551-972C-44F1-BC8A-FEABF94D1174}" sibTransId="{27645509-7B57-4DC6-98BF-90A65A0321B2}"/>
    <dgm:cxn modelId="{EADE8E73-0323-491F-A413-BD659B32D98A}" type="presOf" srcId="{22BBF142-5EB7-4C57-B307-7575106C60A2}" destId="{42F07BD5-B1C0-4481-99DE-3E8A8F3941CF}" srcOrd="0" destOrd="0" presId="urn:microsoft.com/office/officeart/2005/8/layout/hList1"/>
    <dgm:cxn modelId="{1E62F876-E6C1-47E4-83D3-811D179106D3}" srcId="{A7937119-6DF7-4669-9210-A54A8FEB797C}" destId="{135ABEC7-2C21-4602-A362-7AA9B11048B2}" srcOrd="0" destOrd="0" parTransId="{BC706E6A-CA6F-493A-A218-C56CB1FB3342}" sibTransId="{04FD2101-7CDA-4F5D-99D3-D9FE0376C31F}"/>
    <dgm:cxn modelId="{C01F4B78-8551-45F7-A6A1-278E522DDD1C}" type="presOf" srcId="{F9F07AE6-8995-4124-8E37-A08A57954707}" destId="{2E3FF57E-3A51-4E46-926E-098FF491F302}" srcOrd="0" destOrd="1" presId="urn:microsoft.com/office/officeart/2005/8/layout/hList1"/>
    <dgm:cxn modelId="{2C21C07D-FA6F-47C6-A073-FA24F2050E81}" srcId="{7642EE93-B4D1-49D1-93B7-79EA5FF4B169}" destId="{D2DCC21C-4E46-4685-A093-B3C216893076}" srcOrd="0" destOrd="0" parTransId="{B83B3F71-BA53-457E-A8EC-D19DB578F33D}" sibTransId="{CDF014C9-2F2C-4AA1-B717-02BD9FFB211B}"/>
    <dgm:cxn modelId="{2F25BF90-CA1B-4FEE-9848-1DEAB05B960E}" srcId="{73AFD929-C293-4C28-9CAE-C085409E0508}" destId="{A7937119-6DF7-4669-9210-A54A8FEB797C}" srcOrd="0" destOrd="0" parTransId="{2ED3A49D-F284-4FBD-A28D-C0338C59AF4A}" sibTransId="{153352C0-7673-4AC6-AB4A-82F5ACD2A441}"/>
    <dgm:cxn modelId="{E05A6897-3E60-4E96-8A13-E9C282660CB4}" type="presOf" srcId="{951481F8-AC2F-440E-975E-6A7C6FAE72BD}" destId="{2E3FF57E-3A51-4E46-926E-098FF491F302}" srcOrd="0" destOrd="2" presId="urn:microsoft.com/office/officeart/2005/8/layout/hList1"/>
    <dgm:cxn modelId="{7252D19A-0BEF-45E5-8A3A-A83FE40F091C}" srcId="{7642EE93-B4D1-49D1-93B7-79EA5FF4B169}" destId="{84E073A2-67B0-494C-92DB-B2CFF6DECF67}" srcOrd="3" destOrd="0" parTransId="{6D21E6A5-3C5D-4CDF-8BFB-03C0E8221BCC}" sibTransId="{9918C60C-4325-4177-A0A5-C918E975FE61}"/>
    <dgm:cxn modelId="{D5F7CCA6-BA7A-4EA0-A55D-E49063F32FC3}" type="presOf" srcId="{54545403-8530-4DA9-9570-F6D86999ED21}" destId="{42F07BD5-B1C0-4481-99DE-3E8A8F3941CF}" srcOrd="0" destOrd="1" presId="urn:microsoft.com/office/officeart/2005/8/layout/hList1"/>
    <dgm:cxn modelId="{5A4C4CA8-3209-4A4E-8772-100C51E6F75F}" srcId="{A7A0598B-580A-48B2-9FB6-131D22F9EA9A}" destId="{54545403-8530-4DA9-9570-F6D86999ED21}" srcOrd="1" destOrd="0" parTransId="{F73CB527-3AED-43D3-8882-FE94A8119B52}" sibTransId="{74A97021-A40C-4690-89D4-4BA975627F05}"/>
    <dgm:cxn modelId="{A19297B8-3619-48E0-B945-A6206857D22E}" srcId="{73AFD929-C293-4C28-9CAE-C085409E0508}" destId="{7642EE93-B4D1-49D1-93B7-79EA5FF4B169}" srcOrd="1" destOrd="0" parTransId="{9C9B1627-6001-4CC3-A592-7678930D2485}" sibTransId="{D5251262-E060-45B3-8C00-E27DE0A96815}"/>
    <dgm:cxn modelId="{BEDC40CE-5A18-4204-BBC0-AC0CEE2424B5}" srcId="{7642EE93-B4D1-49D1-93B7-79EA5FF4B169}" destId="{951481F8-AC2F-440E-975E-6A7C6FAE72BD}" srcOrd="2" destOrd="0" parTransId="{19E2A953-8499-4DCF-A2A8-EAFCF78D34EB}" sibTransId="{EA243FD9-6FAE-4CB2-8631-A3821AE12CB9}"/>
    <dgm:cxn modelId="{E11EE3D0-B681-4A4E-874B-7C09C2DD5569}" type="presOf" srcId="{5150D11B-CB53-4185-900C-2BF5FC1B7DFA}" destId="{2E3FF57E-3A51-4E46-926E-098FF491F302}" srcOrd="0" destOrd="4" presId="urn:microsoft.com/office/officeart/2005/8/layout/hList1"/>
    <dgm:cxn modelId="{E1FACDD1-4487-4CFC-AD3D-48A10C6A706B}" type="presOf" srcId="{AE8066EA-5D1C-433F-8EFF-75E7C119128D}" destId="{6A8CF53E-27EB-410E-BE14-23D8093D68EE}" srcOrd="0" destOrd="1" presId="urn:microsoft.com/office/officeart/2005/8/layout/hList1"/>
    <dgm:cxn modelId="{16FD41D2-42F3-484D-9F2E-54641C62FE71}" type="presOf" srcId="{7642EE93-B4D1-49D1-93B7-79EA5FF4B169}" destId="{A80A9801-94D6-45C5-AB2D-142FD2DCCC0F}" srcOrd="0" destOrd="0" presId="urn:microsoft.com/office/officeart/2005/8/layout/hList1"/>
    <dgm:cxn modelId="{49881FD3-9CDA-4DB1-A462-41E09669660D}" srcId="{A7937119-6DF7-4669-9210-A54A8FEB797C}" destId="{AE8066EA-5D1C-433F-8EFF-75E7C119128D}" srcOrd="1" destOrd="0" parTransId="{57A922F9-194E-41C3-B693-BED487EDFB2F}" sibTransId="{0AD0215E-F3F8-4243-8B11-23733E88B194}"/>
    <dgm:cxn modelId="{9C0359E5-DF1A-47AE-8C0A-9DD96BDB3AB8}" srcId="{73AFD929-C293-4C28-9CAE-C085409E0508}" destId="{A7A0598B-580A-48B2-9FB6-131D22F9EA9A}" srcOrd="2" destOrd="0" parTransId="{CCB3A22D-937D-4081-8F88-EF26E691FF47}" sibTransId="{055F221F-A3D3-4CA8-8942-9EE6FE727867}"/>
    <dgm:cxn modelId="{91998EE5-CDFC-47A9-9B49-CE4AAB42E1B8}" type="presOf" srcId="{84E073A2-67B0-494C-92DB-B2CFF6DECF67}" destId="{2E3FF57E-3A51-4E46-926E-098FF491F302}" srcOrd="0" destOrd="3" presId="urn:microsoft.com/office/officeart/2005/8/layout/hList1"/>
    <dgm:cxn modelId="{AB541BF2-A68E-482F-8704-749916B6BB61}" srcId="{A7A0598B-580A-48B2-9FB6-131D22F9EA9A}" destId="{531452E7-9E6A-4882-9FE6-237C9A41141E}" srcOrd="4" destOrd="0" parTransId="{A73D4692-797F-40B4-AF51-F5C6B80BE197}" sibTransId="{CC64FB88-8278-4881-BB26-E17A4F835EC5}"/>
    <dgm:cxn modelId="{3ABF4EF2-8EBD-4580-9FD3-DBD7E43F5871}" srcId="{A7A0598B-580A-48B2-9FB6-131D22F9EA9A}" destId="{79903D9E-C7A6-4BA2-9980-CF644692C241}" srcOrd="3" destOrd="0" parTransId="{68EFFC52-759A-4344-A1E4-F99C25C354A7}" sibTransId="{507BD1F2-C12A-45F4-811D-544699FD8090}"/>
    <dgm:cxn modelId="{AC9B15F9-A105-48A0-BDCC-8594BFDA0B05}" type="presOf" srcId="{D2DCC21C-4E46-4685-A093-B3C216893076}" destId="{2E3FF57E-3A51-4E46-926E-098FF491F302}" srcOrd="0" destOrd="0" presId="urn:microsoft.com/office/officeart/2005/8/layout/hList1"/>
    <dgm:cxn modelId="{A68139F7-AA0D-49B9-AA11-1B2362B6558C}" type="presParOf" srcId="{212AB497-6322-410A-AE51-94BFD1F1725D}" destId="{0199C715-6744-43BC-A159-024E137A3C46}" srcOrd="0" destOrd="0" presId="urn:microsoft.com/office/officeart/2005/8/layout/hList1"/>
    <dgm:cxn modelId="{97D69423-4777-4670-AE9A-045A04DB352E}" type="presParOf" srcId="{0199C715-6744-43BC-A159-024E137A3C46}" destId="{8D1CDD5F-60E4-4F55-A1AA-6CE4EA9B79DB}" srcOrd="0" destOrd="0" presId="urn:microsoft.com/office/officeart/2005/8/layout/hList1"/>
    <dgm:cxn modelId="{299BD79D-A6CF-4474-995B-06B01C0B7328}" type="presParOf" srcId="{0199C715-6744-43BC-A159-024E137A3C46}" destId="{6A8CF53E-27EB-410E-BE14-23D8093D68EE}" srcOrd="1" destOrd="0" presId="urn:microsoft.com/office/officeart/2005/8/layout/hList1"/>
    <dgm:cxn modelId="{21A9AB28-A535-44E9-BBED-D71428FDED18}" type="presParOf" srcId="{212AB497-6322-410A-AE51-94BFD1F1725D}" destId="{F8CB738F-ABE0-4464-BD93-1659CDA35912}" srcOrd="1" destOrd="0" presId="urn:microsoft.com/office/officeart/2005/8/layout/hList1"/>
    <dgm:cxn modelId="{59D84AC5-2106-4823-A4CD-14A37B4785AC}" type="presParOf" srcId="{212AB497-6322-410A-AE51-94BFD1F1725D}" destId="{9BCCE667-E14E-46B9-9066-95F3D0CBB4A5}" srcOrd="2" destOrd="0" presId="urn:microsoft.com/office/officeart/2005/8/layout/hList1"/>
    <dgm:cxn modelId="{6D68CD6C-78C3-4394-96C4-9DB7857124A0}" type="presParOf" srcId="{9BCCE667-E14E-46B9-9066-95F3D0CBB4A5}" destId="{A80A9801-94D6-45C5-AB2D-142FD2DCCC0F}" srcOrd="0" destOrd="0" presId="urn:microsoft.com/office/officeart/2005/8/layout/hList1"/>
    <dgm:cxn modelId="{F29AC3EC-9F3E-42DE-97D5-593C0B60998E}" type="presParOf" srcId="{9BCCE667-E14E-46B9-9066-95F3D0CBB4A5}" destId="{2E3FF57E-3A51-4E46-926E-098FF491F302}" srcOrd="1" destOrd="0" presId="urn:microsoft.com/office/officeart/2005/8/layout/hList1"/>
    <dgm:cxn modelId="{D4436E3C-5660-446D-9D7C-A3456539B113}" type="presParOf" srcId="{212AB497-6322-410A-AE51-94BFD1F1725D}" destId="{8A10E564-C5B9-40B6-A2A2-D457D8912A59}" srcOrd="3" destOrd="0" presId="urn:microsoft.com/office/officeart/2005/8/layout/hList1"/>
    <dgm:cxn modelId="{4A6F9B72-33DD-4CCA-95AC-870DCCC01EF3}" type="presParOf" srcId="{212AB497-6322-410A-AE51-94BFD1F1725D}" destId="{930ADE0E-1F3C-406C-AB92-2E559B18B972}" srcOrd="4" destOrd="0" presId="urn:microsoft.com/office/officeart/2005/8/layout/hList1"/>
    <dgm:cxn modelId="{61870E05-487E-4DF6-AF83-8E06D0B47670}" type="presParOf" srcId="{930ADE0E-1F3C-406C-AB92-2E559B18B972}" destId="{A48C2660-AB1C-40D7-B978-E6B21ACD3635}" srcOrd="0" destOrd="0" presId="urn:microsoft.com/office/officeart/2005/8/layout/hList1"/>
    <dgm:cxn modelId="{90A07464-360A-4DC1-A3DE-3C39D8D120CA}" type="presParOf" srcId="{930ADE0E-1F3C-406C-AB92-2E559B18B972}" destId="{42F07BD5-B1C0-4481-99DE-3E8A8F3941C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716D64-119D-4E70-A6DB-E248B8C827C6}" type="doc">
      <dgm:prSet loTypeId="urn:microsoft.com/office/officeart/2005/8/layout/radial6" loCatId="cycle" qsTypeId="urn:microsoft.com/office/officeart/2005/8/quickstyle/3d2" qsCatId="3D" csTypeId="urn:microsoft.com/office/officeart/2005/8/colors/colorful5" csCatId="colorful" phldr="1"/>
      <dgm:spPr/>
      <dgm:t>
        <a:bodyPr/>
        <a:lstStyle/>
        <a:p>
          <a:endParaRPr lang="fr-FR"/>
        </a:p>
      </dgm:t>
    </dgm:pt>
    <dgm:pt modelId="{D7157360-3C73-425A-9638-35EE988A850B}">
      <dgm:prSet phldrT="[Texte]"/>
      <dgm:spPr/>
      <dgm:t>
        <a:bodyPr/>
        <a:lstStyle/>
        <a:p>
          <a:r>
            <a:rPr lang="fr-FR" dirty="0"/>
            <a:t>Espace numérique de travail</a:t>
          </a:r>
        </a:p>
      </dgm:t>
    </dgm:pt>
    <dgm:pt modelId="{6F083B25-AF59-41D8-99D3-69E9C80F2EF2}" type="parTrans" cxnId="{909186DA-C9EF-4B2F-B928-3825213FDD89}">
      <dgm:prSet/>
      <dgm:spPr/>
      <dgm:t>
        <a:bodyPr/>
        <a:lstStyle/>
        <a:p>
          <a:endParaRPr lang="fr-FR"/>
        </a:p>
      </dgm:t>
    </dgm:pt>
    <dgm:pt modelId="{04797F51-11AA-4FB4-B66E-AB1BC0017299}" type="sibTrans" cxnId="{909186DA-C9EF-4B2F-B928-3825213FDD89}">
      <dgm:prSet/>
      <dgm:spPr/>
      <dgm:t>
        <a:bodyPr/>
        <a:lstStyle/>
        <a:p>
          <a:endParaRPr lang="fr-FR"/>
        </a:p>
      </dgm:t>
    </dgm:pt>
    <dgm:pt modelId="{DD730353-3D51-4D6E-8001-00A0A32DC018}">
      <dgm:prSet phldrT="[Texte]"/>
      <dgm:spPr/>
      <dgm:t>
        <a:bodyPr/>
        <a:lstStyle/>
        <a:p>
          <a:r>
            <a:rPr lang="fr-FR" dirty="0"/>
            <a:t>Mails / Sms</a:t>
          </a:r>
        </a:p>
      </dgm:t>
    </dgm:pt>
    <dgm:pt modelId="{30A14F5F-53B4-4F07-B796-4B39936A5B9C}" type="parTrans" cxnId="{20660FBF-899F-46B7-9C6C-29EA55F9F526}">
      <dgm:prSet/>
      <dgm:spPr/>
      <dgm:t>
        <a:bodyPr/>
        <a:lstStyle/>
        <a:p>
          <a:endParaRPr lang="fr-FR"/>
        </a:p>
      </dgm:t>
    </dgm:pt>
    <dgm:pt modelId="{9AF49DFB-847A-4FA0-B4BC-323DB75F3AA3}" type="sibTrans" cxnId="{20660FBF-899F-46B7-9C6C-29EA55F9F526}">
      <dgm:prSet/>
      <dgm:spPr/>
      <dgm:t>
        <a:bodyPr/>
        <a:lstStyle/>
        <a:p>
          <a:endParaRPr lang="fr-FR"/>
        </a:p>
      </dgm:t>
    </dgm:pt>
    <dgm:pt modelId="{3DC247FD-5D91-48CE-AC6E-13E478F7B82D}">
      <dgm:prSet phldrT="[Texte]"/>
      <dgm:spPr/>
      <dgm:t>
        <a:bodyPr/>
        <a:lstStyle/>
        <a:p>
          <a:r>
            <a:rPr lang="fr-FR" dirty="0"/>
            <a:t>Réseaux Sociaux</a:t>
          </a:r>
        </a:p>
      </dgm:t>
    </dgm:pt>
    <dgm:pt modelId="{3C6B9600-37D1-4946-A46A-D44D701EF088}" type="parTrans" cxnId="{F5A2BD4D-A2F8-4351-8CBA-C57302DF7D54}">
      <dgm:prSet/>
      <dgm:spPr/>
      <dgm:t>
        <a:bodyPr/>
        <a:lstStyle/>
        <a:p>
          <a:endParaRPr lang="fr-FR"/>
        </a:p>
      </dgm:t>
    </dgm:pt>
    <dgm:pt modelId="{360BAC38-95F1-4715-8881-AEA4F76CACDE}" type="sibTrans" cxnId="{F5A2BD4D-A2F8-4351-8CBA-C57302DF7D54}">
      <dgm:prSet/>
      <dgm:spPr/>
      <dgm:t>
        <a:bodyPr/>
        <a:lstStyle/>
        <a:p>
          <a:endParaRPr lang="fr-FR"/>
        </a:p>
      </dgm:t>
    </dgm:pt>
    <dgm:pt modelId="{BD24D654-9B8B-4CFE-9C67-A14ACC1ED5DB}">
      <dgm:prSet phldrT="[Texte]"/>
      <dgm:spPr/>
      <dgm:t>
        <a:bodyPr/>
        <a:lstStyle/>
        <a:p>
          <a:r>
            <a:rPr lang="fr-FR" dirty="0"/>
            <a:t>Site Apel</a:t>
          </a:r>
        </a:p>
        <a:p>
          <a:r>
            <a:rPr lang="fr-FR" dirty="0"/>
            <a:t>vidéo</a:t>
          </a:r>
        </a:p>
      </dgm:t>
    </dgm:pt>
    <dgm:pt modelId="{4394EB5A-5E11-4356-B9FD-B9FF31366D60}" type="parTrans" cxnId="{D3B99A18-8A54-4EC6-977C-A2A72F431D90}">
      <dgm:prSet/>
      <dgm:spPr/>
      <dgm:t>
        <a:bodyPr/>
        <a:lstStyle/>
        <a:p>
          <a:endParaRPr lang="fr-FR"/>
        </a:p>
      </dgm:t>
    </dgm:pt>
    <dgm:pt modelId="{6BA9DDD4-221A-4F8E-8DDE-637A0F26A547}" type="sibTrans" cxnId="{D3B99A18-8A54-4EC6-977C-A2A72F431D90}">
      <dgm:prSet/>
      <dgm:spPr/>
      <dgm:t>
        <a:bodyPr/>
        <a:lstStyle/>
        <a:p>
          <a:endParaRPr lang="fr-FR"/>
        </a:p>
      </dgm:t>
    </dgm:pt>
    <dgm:pt modelId="{1789B380-69D1-4D87-84F7-7F74B8654FCB}">
      <dgm:prSet phldrT="[Texte]"/>
      <dgm:spPr/>
      <dgm:t>
        <a:bodyPr/>
        <a:lstStyle/>
        <a:p>
          <a:r>
            <a:rPr lang="fr-FR" dirty="0"/>
            <a:t>Flyers Apel</a:t>
          </a:r>
        </a:p>
      </dgm:t>
    </dgm:pt>
    <dgm:pt modelId="{CD87B04D-2F16-4018-B32C-2FE4F2CC2D80}" type="parTrans" cxnId="{660A7011-6320-404D-853C-CFC5BFBE7776}">
      <dgm:prSet/>
      <dgm:spPr/>
      <dgm:t>
        <a:bodyPr/>
        <a:lstStyle/>
        <a:p>
          <a:endParaRPr lang="fr-FR"/>
        </a:p>
      </dgm:t>
    </dgm:pt>
    <dgm:pt modelId="{D0C64BC7-EAF6-4A39-AA15-66305EBFAB0D}" type="sibTrans" cxnId="{660A7011-6320-404D-853C-CFC5BFBE7776}">
      <dgm:prSet/>
      <dgm:spPr/>
      <dgm:t>
        <a:bodyPr/>
        <a:lstStyle/>
        <a:p>
          <a:endParaRPr lang="fr-FR"/>
        </a:p>
      </dgm:t>
    </dgm:pt>
    <dgm:pt modelId="{0B990FAE-2AFC-485E-8EEB-8C86F728668C}">
      <dgm:prSet phldrT="[Texte]"/>
      <dgm:spPr/>
      <dgm:t>
        <a:bodyPr/>
        <a:lstStyle/>
        <a:p>
          <a:endParaRPr lang="fr-FR" dirty="0"/>
        </a:p>
      </dgm:t>
    </dgm:pt>
    <dgm:pt modelId="{D11068F5-787A-4694-8BF0-B3E474CF5DA1}" type="parTrans" cxnId="{DEC4F134-B616-4A25-959C-F013DD8FA3AE}">
      <dgm:prSet/>
      <dgm:spPr/>
      <dgm:t>
        <a:bodyPr/>
        <a:lstStyle/>
        <a:p>
          <a:endParaRPr lang="fr-FR"/>
        </a:p>
      </dgm:t>
    </dgm:pt>
    <dgm:pt modelId="{24DF5E9E-4881-49AF-894E-BF1BA72C8E74}" type="sibTrans" cxnId="{DEC4F134-B616-4A25-959C-F013DD8FA3AE}">
      <dgm:prSet/>
      <dgm:spPr/>
      <dgm:t>
        <a:bodyPr/>
        <a:lstStyle/>
        <a:p>
          <a:endParaRPr lang="fr-FR"/>
        </a:p>
      </dgm:t>
    </dgm:pt>
    <dgm:pt modelId="{BA8F3781-2B27-40D5-912D-8249BFCC8CDC}">
      <dgm:prSet phldrT="[Texte]"/>
      <dgm:spPr/>
      <dgm:t>
        <a:bodyPr/>
        <a:lstStyle/>
        <a:p>
          <a:endParaRPr lang="fr-FR" dirty="0"/>
        </a:p>
      </dgm:t>
    </dgm:pt>
    <dgm:pt modelId="{1C01D74B-63E5-4147-B019-8196D6164455}" type="sibTrans" cxnId="{E2C3C554-6528-4ABA-917D-743EF8C26847}">
      <dgm:prSet/>
      <dgm:spPr/>
      <dgm:t>
        <a:bodyPr/>
        <a:lstStyle/>
        <a:p>
          <a:endParaRPr lang="fr-FR"/>
        </a:p>
      </dgm:t>
    </dgm:pt>
    <dgm:pt modelId="{41E0308A-4097-40CE-9C4A-69DDAAF8AD1A}" type="parTrans" cxnId="{E2C3C554-6528-4ABA-917D-743EF8C26847}">
      <dgm:prSet/>
      <dgm:spPr/>
      <dgm:t>
        <a:bodyPr/>
        <a:lstStyle/>
        <a:p>
          <a:endParaRPr lang="fr-FR"/>
        </a:p>
      </dgm:t>
    </dgm:pt>
    <dgm:pt modelId="{B47468E7-49D4-49FF-BCA8-74B27E786F3C}">
      <dgm:prSet phldrT="[Texte]"/>
      <dgm:spPr/>
      <dgm:t>
        <a:bodyPr/>
        <a:lstStyle/>
        <a:p>
          <a:r>
            <a:rPr lang="fr-FR" dirty="0"/>
            <a:t>Presse</a:t>
          </a:r>
        </a:p>
      </dgm:t>
    </dgm:pt>
    <dgm:pt modelId="{092B843C-3EA6-4A2F-8DC0-091FFAF7D4C0}" type="parTrans" cxnId="{2401AF8F-014A-4A24-81E9-A963EA16347D}">
      <dgm:prSet/>
      <dgm:spPr/>
      <dgm:t>
        <a:bodyPr/>
        <a:lstStyle/>
        <a:p>
          <a:endParaRPr lang="fr-FR"/>
        </a:p>
      </dgm:t>
    </dgm:pt>
    <dgm:pt modelId="{27019102-BFA3-4E1B-A60B-D7C5A89D1941}" type="sibTrans" cxnId="{2401AF8F-014A-4A24-81E9-A963EA16347D}">
      <dgm:prSet/>
      <dgm:spPr/>
      <dgm:t>
        <a:bodyPr/>
        <a:lstStyle/>
        <a:p>
          <a:endParaRPr lang="fr-FR"/>
        </a:p>
      </dgm:t>
    </dgm:pt>
    <dgm:pt modelId="{061347CD-B664-40AC-96CD-876830EC57DA}">
      <dgm:prSet phldrT="[Texte]"/>
      <dgm:spPr/>
      <dgm:t>
        <a:bodyPr/>
        <a:lstStyle/>
        <a:p>
          <a:r>
            <a:rPr lang="fr-FR" dirty="0"/>
            <a:t>Affichage banderole  kakémono</a:t>
          </a:r>
        </a:p>
      </dgm:t>
    </dgm:pt>
    <dgm:pt modelId="{460B9148-4B13-4784-91ED-29836E87775C}" type="parTrans" cxnId="{1B893129-5F07-48BF-9994-D031F1B197AD}">
      <dgm:prSet/>
      <dgm:spPr/>
      <dgm:t>
        <a:bodyPr/>
        <a:lstStyle/>
        <a:p>
          <a:endParaRPr lang="fr-FR"/>
        </a:p>
      </dgm:t>
    </dgm:pt>
    <dgm:pt modelId="{9BE32A0A-95BB-494C-9A77-B7CDAE3CECF2}" type="sibTrans" cxnId="{1B893129-5F07-48BF-9994-D031F1B197AD}">
      <dgm:prSet/>
      <dgm:spPr/>
      <dgm:t>
        <a:bodyPr/>
        <a:lstStyle/>
        <a:p>
          <a:endParaRPr lang="fr-FR"/>
        </a:p>
      </dgm:t>
    </dgm:pt>
    <dgm:pt modelId="{BA03BF4C-D5B0-45DD-858E-0803A21835E8}">
      <dgm:prSet phldrT="[Texte]"/>
      <dgm:spPr/>
      <dgm:t>
        <a:bodyPr/>
        <a:lstStyle/>
        <a:p>
          <a:r>
            <a:rPr lang="fr-FR" dirty="0"/>
            <a:t>TEAMS</a:t>
          </a:r>
        </a:p>
      </dgm:t>
    </dgm:pt>
    <dgm:pt modelId="{20F244AC-5422-41DA-98C2-1F427B7D1270}" type="parTrans" cxnId="{B03508AF-9E22-4EC2-97D1-00B82BA55B9B}">
      <dgm:prSet/>
      <dgm:spPr/>
      <dgm:t>
        <a:bodyPr/>
        <a:lstStyle/>
        <a:p>
          <a:endParaRPr lang="fr-FR"/>
        </a:p>
      </dgm:t>
    </dgm:pt>
    <dgm:pt modelId="{0F2648D1-2897-45FA-A3C3-D383781C892E}" type="sibTrans" cxnId="{B03508AF-9E22-4EC2-97D1-00B82BA55B9B}">
      <dgm:prSet/>
      <dgm:spPr/>
      <dgm:t>
        <a:bodyPr/>
        <a:lstStyle/>
        <a:p>
          <a:endParaRPr lang="fr-FR"/>
        </a:p>
      </dgm:t>
    </dgm:pt>
    <dgm:pt modelId="{3BA23BEA-FA97-41A0-81BA-B02A9E4C3D3E}">
      <dgm:prSet phldrT="[Texte]"/>
      <dgm:spPr/>
      <dgm:t>
        <a:bodyPr/>
        <a:lstStyle/>
        <a:p>
          <a:r>
            <a:rPr lang="fr-FR" dirty="0"/>
            <a:t>MICROSOFT 365</a:t>
          </a:r>
        </a:p>
      </dgm:t>
    </dgm:pt>
    <dgm:pt modelId="{4D304BA8-B811-426E-BF6E-1C0B730F903D}" type="parTrans" cxnId="{F102A401-73D1-46B7-AD8F-F280F17726A5}">
      <dgm:prSet/>
      <dgm:spPr/>
      <dgm:t>
        <a:bodyPr/>
        <a:lstStyle/>
        <a:p>
          <a:endParaRPr lang="fr-FR"/>
        </a:p>
      </dgm:t>
    </dgm:pt>
    <dgm:pt modelId="{9AFB3412-7EFE-43AD-BADF-87890F242542}" type="sibTrans" cxnId="{F102A401-73D1-46B7-AD8F-F280F17726A5}">
      <dgm:prSet/>
      <dgm:spPr/>
      <dgm:t>
        <a:bodyPr/>
        <a:lstStyle/>
        <a:p>
          <a:endParaRPr lang="fr-FR"/>
        </a:p>
      </dgm:t>
    </dgm:pt>
    <dgm:pt modelId="{E8AEE064-ED48-43FD-8453-F8B62168B71C}" type="pres">
      <dgm:prSet presAssocID="{3E716D64-119D-4E70-A6DB-E248B8C827C6}" presName="Name0" presStyleCnt="0">
        <dgm:presLayoutVars>
          <dgm:chMax val="1"/>
          <dgm:dir/>
          <dgm:animLvl val="ctr"/>
          <dgm:resizeHandles val="exact"/>
        </dgm:presLayoutVars>
      </dgm:prSet>
      <dgm:spPr/>
    </dgm:pt>
    <dgm:pt modelId="{AFAD9F57-70A9-4AF5-A5EA-CDF587E7452D}" type="pres">
      <dgm:prSet presAssocID="{BA8F3781-2B27-40D5-912D-8249BFCC8CDC}" presName="centerShape" presStyleLbl="node0" presStyleIdx="0" presStyleCnt="1" custScaleX="39144" custScaleY="46119"/>
      <dgm:spPr>
        <a:prstGeom prst="rect">
          <a:avLst/>
        </a:prstGeom>
      </dgm:spPr>
    </dgm:pt>
    <dgm:pt modelId="{798AC599-9F52-4427-A2E6-34EEB6114F4B}" type="pres">
      <dgm:prSet presAssocID="{D7157360-3C73-425A-9638-35EE988A850B}" presName="node" presStyleLbl="node1" presStyleIdx="0" presStyleCnt="9">
        <dgm:presLayoutVars>
          <dgm:bulletEnabled val="1"/>
        </dgm:presLayoutVars>
      </dgm:prSet>
      <dgm:spPr/>
    </dgm:pt>
    <dgm:pt modelId="{D36A371E-BFF3-4E3A-9D8B-F511612EB7D0}" type="pres">
      <dgm:prSet presAssocID="{D7157360-3C73-425A-9638-35EE988A850B}" presName="dummy" presStyleCnt="0"/>
      <dgm:spPr/>
    </dgm:pt>
    <dgm:pt modelId="{112CF7EA-DAB1-4013-A421-B8B4E7002EAF}" type="pres">
      <dgm:prSet presAssocID="{04797F51-11AA-4FB4-B66E-AB1BC0017299}" presName="sibTrans" presStyleLbl="sibTrans2D1" presStyleIdx="0" presStyleCnt="9"/>
      <dgm:spPr/>
    </dgm:pt>
    <dgm:pt modelId="{99F5A90D-20F9-4466-A5DA-C43BDB3BF392}" type="pres">
      <dgm:prSet presAssocID="{DD730353-3D51-4D6E-8001-00A0A32DC018}" presName="node" presStyleLbl="node1" presStyleIdx="1" presStyleCnt="9">
        <dgm:presLayoutVars>
          <dgm:bulletEnabled val="1"/>
        </dgm:presLayoutVars>
      </dgm:prSet>
      <dgm:spPr/>
    </dgm:pt>
    <dgm:pt modelId="{BD3AC520-9590-4396-8990-F55E785D4290}" type="pres">
      <dgm:prSet presAssocID="{DD730353-3D51-4D6E-8001-00A0A32DC018}" presName="dummy" presStyleCnt="0"/>
      <dgm:spPr/>
    </dgm:pt>
    <dgm:pt modelId="{E76224FA-4468-471D-B1EF-CAC0DA49EE94}" type="pres">
      <dgm:prSet presAssocID="{9AF49DFB-847A-4FA0-B4BC-323DB75F3AA3}" presName="sibTrans" presStyleLbl="sibTrans2D1" presStyleIdx="1" presStyleCnt="9"/>
      <dgm:spPr/>
    </dgm:pt>
    <dgm:pt modelId="{7FD5E933-31DE-44C6-A352-F4C1B32AB40B}" type="pres">
      <dgm:prSet presAssocID="{3DC247FD-5D91-48CE-AC6E-13E478F7B82D}" presName="node" presStyleLbl="node1" presStyleIdx="2" presStyleCnt="9">
        <dgm:presLayoutVars>
          <dgm:bulletEnabled val="1"/>
        </dgm:presLayoutVars>
      </dgm:prSet>
      <dgm:spPr/>
    </dgm:pt>
    <dgm:pt modelId="{10206D0F-61AD-42C8-84E6-38598B937FDD}" type="pres">
      <dgm:prSet presAssocID="{3DC247FD-5D91-48CE-AC6E-13E478F7B82D}" presName="dummy" presStyleCnt="0"/>
      <dgm:spPr/>
    </dgm:pt>
    <dgm:pt modelId="{5B3AF553-591E-41FC-BAF8-C66CFA13908F}" type="pres">
      <dgm:prSet presAssocID="{360BAC38-95F1-4715-8881-AEA4F76CACDE}" presName="sibTrans" presStyleLbl="sibTrans2D1" presStyleIdx="2" presStyleCnt="9"/>
      <dgm:spPr/>
    </dgm:pt>
    <dgm:pt modelId="{BFB6B1A6-09D3-4DA4-BB9D-76E1E161688B}" type="pres">
      <dgm:prSet presAssocID="{BD24D654-9B8B-4CFE-9C67-A14ACC1ED5DB}" presName="node" presStyleLbl="node1" presStyleIdx="3" presStyleCnt="9">
        <dgm:presLayoutVars>
          <dgm:bulletEnabled val="1"/>
        </dgm:presLayoutVars>
      </dgm:prSet>
      <dgm:spPr/>
    </dgm:pt>
    <dgm:pt modelId="{2598EAD4-3D56-4775-9685-CFCEA70F287D}" type="pres">
      <dgm:prSet presAssocID="{BD24D654-9B8B-4CFE-9C67-A14ACC1ED5DB}" presName="dummy" presStyleCnt="0"/>
      <dgm:spPr/>
    </dgm:pt>
    <dgm:pt modelId="{7F2A070F-CE9A-4643-BFE1-E3868FAF07EA}" type="pres">
      <dgm:prSet presAssocID="{6BA9DDD4-221A-4F8E-8DDE-637A0F26A547}" presName="sibTrans" presStyleLbl="sibTrans2D1" presStyleIdx="3" presStyleCnt="9"/>
      <dgm:spPr/>
    </dgm:pt>
    <dgm:pt modelId="{CDC94E01-6F31-4969-8E31-035D27FE2D12}" type="pres">
      <dgm:prSet presAssocID="{1789B380-69D1-4D87-84F7-7F74B8654FCB}" presName="node" presStyleLbl="node1" presStyleIdx="4" presStyleCnt="9">
        <dgm:presLayoutVars>
          <dgm:bulletEnabled val="1"/>
        </dgm:presLayoutVars>
      </dgm:prSet>
      <dgm:spPr/>
    </dgm:pt>
    <dgm:pt modelId="{C9FAC480-B544-43C1-BDA9-269B0B3D15A6}" type="pres">
      <dgm:prSet presAssocID="{1789B380-69D1-4D87-84F7-7F74B8654FCB}" presName="dummy" presStyleCnt="0"/>
      <dgm:spPr/>
    </dgm:pt>
    <dgm:pt modelId="{A1DA0D70-7BCD-43CF-A09F-E16DB205B4CF}" type="pres">
      <dgm:prSet presAssocID="{D0C64BC7-EAF6-4A39-AA15-66305EBFAB0D}" presName="sibTrans" presStyleLbl="sibTrans2D1" presStyleIdx="4" presStyleCnt="9"/>
      <dgm:spPr/>
    </dgm:pt>
    <dgm:pt modelId="{0C7E417B-6D6D-427C-988C-021993B55051}" type="pres">
      <dgm:prSet presAssocID="{B47468E7-49D4-49FF-BCA8-74B27E786F3C}" presName="node" presStyleLbl="node1" presStyleIdx="5" presStyleCnt="9">
        <dgm:presLayoutVars>
          <dgm:bulletEnabled val="1"/>
        </dgm:presLayoutVars>
      </dgm:prSet>
      <dgm:spPr/>
    </dgm:pt>
    <dgm:pt modelId="{1B50C044-CB13-4F9B-A4CC-B50DDC19FAB2}" type="pres">
      <dgm:prSet presAssocID="{B47468E7-49D4-49FF-BCA8-74B27E786F3C}" presName="dummy" presStyleCnt="0"/>
      <dgm:spPr/>
    </dgm:pt>
    <dgm:pt modelId="{A22B6924-46D3-4037-B2DA-9CCCD4925030}" type="pres">
      <dgm:prSet presAssocID="{27019102-BFA3-4E1B-A60B-D7C5A89D1941}" presName="sibTrans" presStyleLbl="sibTrans2D1" presStyleIdx="5" presStyleCnt="9"/>
      <dgm:spPr/>
    </dgm:pt>
    <dgm:pt modelId="{35586878-8B85-4547-BBB6-1AB0CF45991F}" type="pres">
      <dgm:prSet presAssocID="{061347CD-B664-40AC-96CD-876830EC57DA}" presName="node" presStyleLbl="node1" presStyleIdx="6" presStyleCnt="9">
        <dgm:presLayoutVars>
          <dgm:bulletEnabled val="1"/>
        </dgm:presLayoutVars>
      </dgm:prSet>
      <dgm:spPr/>
    </dgm:pt>
    <dgm:pt modelId="{89293FE9-D18B-4B8D-A0A6-66224A8A24CD}" type="pres">
      <dgm:prSet presAssocID="{061347CD-B664-40AC-96CD-876830EC57DA}" presName="dummy" presStyleCnt="0"/>
      <dgm:spPr/>
    </dgm:pt>
    <dgm:pt modelId="{CA000A5F-F78F-4708-B2AB-396A83CDA0D0}" type="pres">
      <dgm:prSet presAssocID="{9BE32A0A-95BB-494C-9A77-B7CDAE3CECF2}" presName="sibTrans" presStyleLbl="sibTrans2D1" presStyleIdx="6" presStyleCnt="9"/>
      <dgm:spPr/>
    </dgm:pt>
    <dgm:pt modelId="{CADBA7AB-AE34-4EC2-ACA2-167A0FBBF8F2}" type="pres">
      <dgm:prSet presAssocID="{BA03BF4C-D5B0-45DD-858E-0803A21835E8}" presName="node" presStyleLbl="node1" presStyleIdx="7" presStyleCnt="9">
        <dgm:presLayoutVars>
          <dgm:bulletEnabled val="1"/>
        </dgm:presLayoutVars>
      </dgm:prSet>
      <dgm:spPr/>
    </dgm:pt>
    <dgm:pt modelId="{2DD973A0-FD26-4F69-8BBE-67EE20EB269D}" type="pres">
      <dgm:prSet presAssocID="{BA03BF4C-D5B0-45DD-858E-0803A21835E8}" presName="dummy" presStyleCnt="0"/>
      <dgm:spPr/>
    </dgm:pt>
    <dgm:pt modelId="{36B162E7-40AD-46C9-9AED-AC63C3E9355A}" type="pres">
      <dgm:prSet presAssocID="{0F2648D1-2897-45FA-A3C3-D383781C892E}" presName="sibTrans" presStyleLbl="sibTrans2D1" presStyleIdx="7" presStyleCnt="9"/>
      <dgm:spPr/>
    </dgm:pt>
    <dgm:pt modelId="{77DFC850-9E46-42D5-ADB1-B88CE6F9B706}" type="pres">
      <dgm:prSet presAssocID="{3BA23BEA-FA97-41A0-81BA-B02A9E4C3D3E}" presName="node" presStyleLbl="node1" presStyleIdx="8" presStyleCnt="9">
        <dgm:presLayoutVars>
          <dgm:bulletEnabled val="1"/>
        </dgm:presLayoutVars>
      </dgm:prSet>
      <dgm:spPr/>
    </dgm:pt>
    <dgm:pt modelId="{DD2A9153-0554-45AB-9ECE-22096557948B}" type="pres">
      <dgm:prSet presAssocID="{3BA23BEA-FA97-41A0-81BA-B02A9E4C3D3E}" presName="dummy" presStyleCnt="0"/>
      <dgm:spPr/>
    </dgm:pt>
    <dgm:pt modelId="{BE7F03D9-17A6-446D-AC7A-B9094DF50415}" type="pres">
      <dgm:prSet presAssocID="{9AFB3412-7EFE-43AD-BADF-87890F242542}" presName="sibTrans" presStyleLbl="sibTrans2D1" presStyleIdx="8" presStyleCnt="9"/>
      <dgm:spPr/>
    </dgm:pt>
  </dgm:ptLst>
  <dgm:cxnLst>
    <dgm:cxn modelId="{F102A401-73D1-46B7-AD8F-F280F17726A5}" srcId="{BA8F3781-2B27-40D5-912D-8249BFCC8CDC}" destId="{3BA23BEA-FA97-41A0-81BA-B02A9E4C3D3E}" srcOrd="8" destOrd="0" parTransId="{4D304BA8-B811-426E-BF6E-1C0B730F903D}" sibTransId="{9AFB3412-7EFE-43AD-BADF-87890F242542}"/>
    <dgm:cxn modelId="{660A7011-6320-404D-853C-CFC5BFBE7776}" srcId="{BA8F3781-2B27-40D5-912D-8249BFCC8CDC}" destId="{1789B380-69D1-4D87-84F7-7F74B8654FCB}" srcOrd="4" destOrd="0" parTransId="{CD87B04D-2F16-4018-B32C-2FE4F2CC2D80}" sibTransId="{D0C64BC7-EAF6-4A39-AA15-66305EBFAB0D}"/>
    <dgm:cxn modelId="{D3B99A18-8A54-4EC6-977C-A2A72F431D90}" srcId="{BA8F3781-2B27-40D5-912D-8249BFCC8CDC}" destId="{BD24D654-9B8B-4CFE-9C67-A14ACC1ED5DB}" srcOrd="3" destOrd="0" parTransId="{4394EB5A-5E11-4356-B9FD-B9FF31366D60}" sibTransId="{6BA9DDD4-221A-4F8E-8DDE-637A0F26A547}"/>
    <dgm:cxn modelId="{E002E119-AFA1-49F6-A2E6-E4EAA282D0C9}" type="presOf" srcId="{9AFB3412-7EFE-43AD-BADF-87890F242542}" destId="{BE7F03D9-17A6-446D-AC7A-B9094DF50415}" srcOrd="0" destOrd="0" presId="urn:microsoft.com/office/officeart/2005/8/layout/radial6"/>
    <dgm:cxn modelId="{1B893129-5F07-48BF-9994-D031F1B197AD}" srcId="{BA8F3781-2B27-40D5-912D-8249BFCC8CDC}" destId="{061347CD-B664-40AC-96CD-876830EC57DA}" srcOrd="6" destOrd="0" parTransId="{460B9148-4B13-4784-91ED-29836E87775C}" sibTransId="{9BE32A0A-95BB-494C-9A77-B7CDAE3CECF2}"/>
    <dgm:cxn modelId="{DEC4F134-B616-4A25-959C-F013DD8FA3AE}" srcId="{3E716D64-119D-4E70-A6DB-E248B8C827C6}" destId="{0B990FAE-2AFC-485E-8EEB-8C86F728668C}" srcOrd="1" destOrd="0" parTransId="{D11068F5-787A-4694-8BF0-B3E474CF5DA1}" sibTransId="{24DF5E9E-4881-49AF-894E-BF1BA72C8E74}"/>
    <dgm:cxn modelId="{FA14D16C-F30B-4477-8CE7-683264295BA8}" type="presOf" srcId="{360BAC38-95F1-4715-8881-AEA4F76CACDE}" destId="{5B3AF553-591E-41FC-BAF8-C66CFA13908F}" srcOrd="0" destOrd="0" presId="urn:microsoft.com/office/officeart/2005/8/layout/radial6"/>
    <dgm:cxn modelId="{F5A2BD4D-A2F8-4351-8CBA-C57302DF7D54}" srcId="{BA8F3781-2B27-40D5-912D-8249BFCC8CDC}" destId="{3DC247FD-5D91-48CE-AC6E-13E478F7B82D}" srcOrd="2" destOrd="0" parTransId="{3C6B9600-37D1-4946-A46A-D44D701EF088}" sibTransId="{360BAC38-95F1-4715-8881-AEA4F76CACDE}"/>
    <dgm:cxn modelId="{6CCC3373-DED2-47B2-8C05-D8AF6FBA4F17}" type="presOf" srcId="{1789B380-69D1-4D87-84F7-7F74B8654FCB}" destId="{CDC94E01-6F31-4969-8E31-035D27FE2D12}" srcOrd="0" destOrd="0" presId="urn:microsoft.com/office/officeart/2005/8/layout/radial6"/>
    <dgm:cxn modelId="{65E59A73-4994-42AF-B919-39AF2B7F95AA}" type="presOf" srcId="{27019102-BFA3-4E1B-A60B-D7C5A89D1941}" destId="{A22B6924-46D3-4037-B2DA-9CCCD4925030}" srcOrd="0" destOrd="0" presId="urn:microsoft.com/office/officeart/2005/8/layout/radial6"/>
    <dgm:cxn modelId="{E2C3C554-6528-4ABA-917D-743EF8C26847}" srcId="{3E716D64-119D-4E70-A6DB-E248B8C827C6}" destId="{BA8F3781-2B27-40D5-912D-8249BFCC8CDC}" srcOrd="0" destOrd="0" parTransId="{41E0308A-4097-40CE-9C4A-69DDAAF8AD1A}" sibTransId="{1C01D74B-63E5-4147-B019-8196D6164455}"/>
    <dgm:cxn modelId="{99530578-1552-4A9A-A0EE-6A4500E0F284}" type="presOf" srcId="{9AF49DFB-847A-4FA0-B4BC-323DB75F3AA3}" destId="{E76224FA-4468-471D-B1EF-CAC0DA49EE94}" srcOrd="0" destOrd="0" presId="urn:microsoft.com/office/officeart/2005/8/layout/radial6"/>
    <dgm:cxn modelId="{630B037E-663B-48F0-B802-018A5B958A7B}" type="presOf" srcId="{3BA23BEA-FA97-41A0-81BA-B02A9E4C3D3E}" destId="{77DFC850-9E46-42D5-ADB1-B88CE6F9B706}" srcOrd="0" destOrd="0" presId="urn:microsoft.com/office/officeart/2005/8/layout/radial6"/>
    <dgm:cxn modelId="{57DFBF7F-55F4-49A7-A987-CA03C0CC6F0A}" type="presOf" srcId="{D0C64BC7-EAF6-4A39-AA15-66305EBFAB0D}" destId="{A1DA0D70-7BCD-43CF-A09F-E16DB205B4CF}" srcOrd="0" destOrd="0" presId="urn:microsoft.com/office/officeart/2005/8/layout/radial6"/>
    <dgm:cxn modelId="{DFD99082-25BC-4A56-810B-75E92856A967}" type="presOf" srcId="{B47468E7-49D4-49FF-BCA8-74B27E786F3C}" destId="{0C7E417B-6D6D-427C-988C-021993B55051}" srcOrd="0" destOrd="0" presId="urn:microsoft.com/office/officeart/2005/8/layout/radial6"/>
    <dgm:cxn modelId="{B0B57B87-5B7C-4C87-A54A-1455DF75B76A}" type="presOf" srcId="{6BA9DDD4-221A-4F8E-8DDE-637A0F26A547}" destId="{7F2A070F-CE9A-4643-BFE1-E3868FAF07EA}" srcOrd="0" destOrd="0" presId="urn:microsoft.com/office/officeart/2005/8/layout/radial6"/>
    <dgm:cxn modelId="{2401AF8F-014A-4A24-81E9-A963EA16347D}" srcId="{BA8F3781-2B27-40D5-912D-8249BFCC8CDC}" destId="{B47468E7-49D4-49FF-BCA8-74B27E786F3C}" srcOrd="5" destOrd="0" parTransId="{092B843C-3EA6-4A2F-8DC0-091FFAF7D4C0}" sibTransId="{27019102-BFA3-4E1B-A60B-D7C5A89D1941}"/>
    <dgm:cxn modelId="{84058596-A81A-4942-957B-144058F43C60}" type="presOf" srcId="{3E716D64-119D-4E70-A6DB-E248B8C827C6}" destId="{E8AEE064-ED48-43FD-8453-F8B62168B71C}" srcOrd="0" destOrd="0" presId="urn:microsoft.com/office/officeart/2005/8/layout/radial6"/>
    <dgm:cxn modelId="{B30AC796-4F8B-4BDB-B0FA-03AF618857F5}" type="presOf" srcId="{BA03BF4C-D5B0-45DD-858E-0803A21835E8}" destId="{CADBA7AB-AE34-4EC2-ACA2-167A0FBBF8F2}" srcOrd="0" destOrd="0" presId="urn:microsoft.com/office/officeart/2005/8/layout/radial6"/>
    <dgm:cxn modelId="{57349DA5-E566-4207-98E8-1C54F0F809DF}" type="presOf" srcId="{D7157360-3C73-425A-9638-35EE988A850B}" destId="{798AC599-9F52-4427-A2E6-34EEB6114F4B}" srcOrd="0" destOrd="0" presId="urn:microsoft.com/office/officeart/2005/8/layout/radial6"/>
    <dgm:cxn modelId="{603C27AA-4B7C-4F01-B2B4-5FF13544C06D}" type="presOf" srcId="{0F2648D1-2897-45FA-A3C3-D383781C892E}" destId="{36B162E7-40AD-46C9-9AED-AC63C3E9355A}" srcOrd="0" destOrd="0" presId="urn:microsoft.com/office/officeart/2005/8/layout/radial6"/>
    <dgm:cxn modelId="{B03508AF-9E22-4EC2-97D1-00B82BA55B9B}" srcId="{BA8F3781-2B27-40D5-912D-8249BFCC8CDC}" destId="{BA03BF4C-D5B0-45DD-858E-0803A21835E8}" srcOrd="7" destOrd="0" parTransId="{20F244AC-5422-41DA-98C2-1F427B7D1270}" sibTransId="{0F2648D1-2897-45FA-A3C3-D383781C892E}"/>
    <dgm:cxn modelId="{3A8AC6B1-4CFC-491C-A3E6-BAA6E494239A}" type="presOf" srcId="{DD730353-3D51-4D6E-8001-00A0A32DC018}" destId="{99F5A90D-20F9-4466-A5DA-C43BDB3BF392}" srcOrd="0" destOrd="0" presId="urn:microsoft.com/office/officeart/2005/8/layout/radial6"/>
    <dgm:cxn modelId="{E03AD3B8-A9BF-4C48-A88B-99274A6A03DA}" type="presOf" srcId="{BD24D654-9B8B-4CFE-9C67-A14ACC1ED5DB}" destId="{BFB6B1A6-09D3-4DA4-BB9D-76E1E161688B}" srcOrd="0" destOrd="0" presId="urn:microsoft.com/office/officeart/2005/8/layout/radial6"/>
    <dgm:cxn modelId="{20660FBF-899F-46B7-9C6C-29EA55F9F526}" srcId="{BA8F3781-2B27-40D5-912D-8249BFCC8CDC}" destId="{DD730353-3D51-4D6E-8001-00A0A32DC018}" srcOrd="1" destOrd="0" parTransId="{30A14F5F-53B4-4F07-B796-4B39936A5B9C}" sibTransId="{9AF49DFB-847A-4FA0-B4BC-323DB75F3AA3}"/>
    <dgm:cxn modelId="{FBC8D7C6-8C62-4342-9D2A-36E72032CEC1}" type="presOf" srcId="{04797F51-11AA-4FB4-B66E-AB1BC0017299}" destId="{112CF7EA-DAB1-4013-A421-B8B4E7002EAF}" srcOrd="0" destOrd="0" presId="urn:microsoft.com/office/officeart/2005/8/layout/radial6"/>
    <dgm:cxn modelId="{909186DA-C9EF-4B2F-B928-3825213FDD89}" srcId="{BA8F3781-2B27-40D5-912D-8249BFCC8CDC}" destId="{D7157360-3C73-425A-9638-35EE988A850B}" srcOrd="0" destOrd="0" parTransId="{6F083B25-AF59-41D8-99D3-69E9C80F2EF2}" sibTransId="{04797F51-11AA-4FB4-B66E-AB1BC0017299}"/>
    <dgm:cxn modelId="{A57F25DD-82BB-45F2-8F70-70DDF93A4E1F}" type="presOf" srcId="{3DC247FD-5D91-48CE-AC6E-13E478F7B82D}" destId="{7FD5E933-31DE-44C6-A352-F4C1B32AB40B}" srcOrd="0" destOrd="0" presId="urn:microsoft.com/office/officeart/2005/8/layout/radial6"/>
    <dgm:cxn modelId="{1534BBDF-2C1A-4D27-BB9B-76BDE5F86048}" type="presOf" srcId="{9BE32A0A-95BB-494C-9A77-B7CDAE3CECF2}" destId="{CA000A5F-F78F-4708-B2AB-396A83CDA0D0}" srcOrd="0" destOrd="0" presId="urn:microsoft.com/office/officeart/2005/8/layout/radial6"/>
    <dgm:cxn modelId="{565C66EA-7680-4C45-AB73-9266BC541B0B}" type="presOf" srcId="{BA8F3781-2B27-40D5-912D-8249BFCC8CDC}" destId="{AFAD9F57-70A9-4AF5-A5EA-CDF587E7452D}" srcOrd="0" destOrd="0" presId="urn:microsoft.com/office/officeart/2005/8/layout/radial6"/>
    <dgm:cxn modelId="{1300C1F7-F591-4849-A66F-F026E836636E}" type="presOf" srcId="{061347CD-B664-40AC-96CD-876830EC57DA}" destId="{35586878-8B85-4547-BBB6-1AB0CF45991F}" srcOrd="0" destOrd="0" presId="urn:microsoft.com/office/officeart/2005/8/layout/radial6"/>
    <dgm:cxn modelId="{8C602C7F-05D9-48B8-A65B-9BEE34934F85}" type="presParOf" srcId="{E8AEE064-ED48-43FD-8453-F8B62168B71C}" destId="{AFAD9F57-70A9-4AF5-A5EA-CDF587E7452D}" srcOrd="0" destOrd="0" presId="urn:microsoft.com/office/officeart/2005/8/layout/radial6"/>
    <dgm:cxn modelId="{7842B946-2355-4A3E-8329-CE6C45E85796}" type="presParOf" srcId="{E8AEE064-ED48-43FD-8453-F8B62168B71C}" destId="{798AC599-9F52-4427-A2E6-34EEB6114F4B}" srcOrd="1" destOrd="0" presId="urn:microsoft.com/office/officeart/2005/8/layout/radial6"/>
    <dgm:cxn modelId="{64C4DAE2-7804-4C4A-B805-1A5AF4CF88A3}" type="presParOf" srcId="{E8AEE064-ED48-43FD-8453-F8B62168B71C}" destId="{D36A371E-BFF3-4E3A-9D8B-F511612EB7D0}" srcOrd="2" destOrd="0" presId="urn:microsoft.com/office/officeart/2005/8/layout/radial6"/>
    <dgm:cxn modelId="{36C56BC0-AFC0-40FD-9696-88028E1DD21E}" type="presParOf" srcId="{E8AEE064-ED48-43FD-8453-F8B62168B71C}" destId="{112CF7EA-DAB1-4013-A421-B8B4E7002EAF}" srcOrd="3" destOrd="0" presId="urn:microsoft.com/office/officeart/2005/8/layout/radial6"/>
    <dgm:cxn modelId="{9FBF04CC-230D-4245-A131-6163AEF8177F}" type="presParOf" srcId="{E8AEE064-ED48-43FD-8453-F8B62168B71C}" destId="{99F5A90D-20F9-4466-A5DA-C43BDB3BF392}" srcOrd="4" destOrd="0" presId="urn:microsoft.com/office/officeart/2005/8/layout/radial6"/>
    <dgm:cxn modelId="{BC5A4F5C-7C6C-4F44-8A20-EDFCFCFB1594}" type="presParOf" srcId="{E8AEE064-ED48-43FD-8453-F8B62168B71C}" destId="{BD3AC520-9590-4396-8990-F55E785D4290}" srcOrd="5" destOrd="0" presId="urn:microsoft.com/office/officeart/2005/8/layout/radial6"/>
    <dgm:cxn modelId="{512A5C6D-EC71-4FCE-8FDD-274054D4CCFA}" type="presParOf" srcId="{E8AEE064-ED48-43FD-8453-F8B62168B71C}" destId="{E76224FA-4468-471D-B1EF-CAC0DA49EE94}" srcOrd="6" destOrd="0" presId="urn:microsoft.com/office/officeart/2005/8/layout/radial6"/>
    <dgm:cxn modelId="{A9512BFA-EF14-4F51-B95A-0994FD01D340}" type="presParOf" srcId="{E8AEE064-ED48-43FD-8453-F8B62168B71C}" destId="{7FD5E933-31DE-44C6-A352-F4C1B32AB40B}" srcOrd="7" destOrd="0" presId="urn:microsoft.com/office/officeart/2005/8/layout/radial6"/>
    <dgm:cxn modelId="{46133299-6236-44A4-978B-79F3411E97C8}" type="presParOf" srcId="{E8AEE064-ED48-43FD-8453-F8B62168B71C}" destId="{10206D0F-61AD-42C8-84E6-38598B937FDD}" srcOrd="8" destOrd="0" presId="urn:microsoft.com/office/officeart/2005/8/layout/radial6"/>
    <dgm:cxn modelId="{79C1A970-0746-4B60-9B4F-4BC976EB93CB}" type="presParOf" srcId="{E8AEE064-ED48-43FD-8453-F8B62168B71C}" destId="{5B3AF553-591E-41FC-BAF8-C66CFA13908F}" srcOrd="9" destOrd="0" presId="urn:microsoft.com/office/officeart/2005/8/layout/radial6"/>
    <dgm:cxn modelId="{99097AD1-936D-48DD-B1AD-ACB491060FA5}" type="presParOf" srcId="{E8AEE064-ED48-43FD-8453-F8B62168B71C}" destId="{BFB6B1A6-09D3-4DA4-BB9D-76E1E161688B}" srcOrd="10" destOrd="0" presId="urn:microsoft.com/office/officeart/2005/8/layout/radial6"/>
    <dgm:cxn modelId="{E6BAEFA1-0D55-411D-8384-830F702103F5}" type="presParOf" srcId="{E8AEE064-ED48-43FD-8453-F8B62168B71C}" destId="{2598EAD4-3D56-4775-9685-CFCEA70F287D}" srcOrd="11" destOrd="0" presId="urn:microsoft.com/office/officeart/2005/8/layout/radial6"/>
    <dgm:cxn modelId="{9201DF85-0A2C-4BEF-AA44-2363328B962A}" type="presParOf" srcId="{E8AEE064-ED48-43FD-8453-F8B62168B71C}" destId="{7F2A070F-CE9A-4643-BFE1-E3868FAF07EA}" srcOrd="12" destOrd="0" presId="urn:microsoft.com/office/officeart/2005/8/layout/radial6"/>
    <dgm:cxn modelId="{2E390057-FEC3-4429-9864-2E1012780A63}" type="presParOf" srcId="{E8AEE064-ED48-43FD-8453-F8B62168B71C}" destId="{CDC94E01-6F31-4969-8E31-035D27FE2D12}" srcOrd="13" destOrd="0" presId="urn:microsoft.com/office/officeart/2005/8/layout/radial6"/>
    <dgm:cxn modelId="{78B824F7-9177-4A81-88F2-9255EF8900AF}" type="presParOf" srcId="{E8AEE064-ED48-43FD-8453-F8B62168B71C}" destId="{C9FAC480-B544-43C1-BDA9-269B0B3D15A6}" srcOrd="14" destOrd="0" presId="urn:microsoft.com/office/officeart/2005/8/layout/radial6"/>
    <dgm:cxn modelId="{C96558E8-BE12-4483-A0E3-3CC6B8CB98D2}" type="presParOf" srcId="{E8AEE064-ED48-43FD-8453-F8B62168B71C}" destId="{A1DA0D70-7BCD-43CF-A09F-E16DB205B4CF}" srcOrd="15" destOrd="0" presId="urn:microsoft.com/office/officeart/2005/8/layout/radial6"/>
    <dgm:cxn modelId="{C26363C0-DC7F-4264-B9B3-6D11B5B1C913}" type="presParOf" srcId="{E8AEE064-ED48-43FD-8453-F8B62168B71C}" destId="{0C7E417B-6D6D-427C-988C-021993B55051}" srcOrd="16" destOrd="0" presId="urn:microsoft.com/office/officeart/2005/8/layout/radial6"/>
    <dgm:cxn modelId="{4CF8EC08-C246-4E65-BF95-B133F2A5E4EA}" type="presParOf" srcId="{E8AEE064-ED48-43FD-8453-F8B62168B71C}" destId="{1B50C044-CB13-4F9B-A4CC-B50DDC19FAB2}" srcOrd="17" destOrd="0" presId="urn:microsoft.com/office/officeart/2005/8/layout/radial6"/>
    <dgm:cxn modelId="{B187CDC0-A896-4EB1-99A1-454F9D9CB83D}" type="presParOf" srcId="{E8AEE064-ED48-43FD-8453-F8B62168B71C}" destId="{A22B6924-46D3-4037-B2DA-9CCCD4925030}" srcOrd="18" destOrd="0" presId="urn:microsoft.com/office/officeart/2005/8/layout/radial6"/>
    <dgm:cxn modelId="{9039E075-33B2-4600-B31A-E86B9C365AC6}" type="presParOf" srcId="{E8AEE064-ED48-43FD-8453-F8B62168B71C}" destId="{35586878-8B85-4547-BBB6-1AB0CF45991F}" srcOrd="19" destOrd="0" presId="urn:microsoft.com/office/officeart/2005/8/layout/radial6"/>
    <dgm:cxn modelId="{0D519469-B9D1-47E7-82C9-04A9C3B54A60}" type="presParOf" srcId="{E8AEE064-ED48-43FD-8453-F8B62168B71C}" destId="{89293FE9-D18B-4B8D-A0A6-66224A8A24CD}" srcOrd="20" destOrd="0" presId="urn:microsoft.com/office/officeart/2005/8/layout/radial6"/>
    <dgm:cxn modelId="{87941D19-C86E-49B1-899A-8474C2BBF39C}" type="presParOf" srcId="{E8AEE064-ED48-43FD-8453-F8B62168B71C}" destId="{CA000A5F-F78F-4708-B2AB-396A83CDA0D0}" srcOrd="21" destOrd="0" presId="urn:microsoft.com/office/officeart/2005/8/layout/radial6"/>
    <dgm:cxn modelId="{D8F278CF-0CC9-4996-9584-DA086459A0AA}" type="presParOf" srcId="{E8AEE064-ED48-43FD-8453-F8B62168B71C}" destId="{CADBA7AB-AE34-4EC2-ACA2-167A0FBBF8F2}" srcOrd="22" destOrd="0" presId="urn:microsoft.com/office/officeart/2005/8/layout/radial6"/>
    <dgm:cxn modelId="{1CB38F44-3385-4D89-B918-39E302569883}" type="presParOf" srcId="{E8AEE064-ED48-43FD-8453-F8B62168B71C}" destId="{2DD973A0-FD26-4F69-8BBE-67EE20EB269D}" srcOrd="23" destOrd="0" presId="urn:microsoft.com/office/officeart/2005/8/layout/radial6"/>
    <dgm:cxn modelId="{447E6BCE-1D77-44F6-80EB-FCE0DBA1D32E}" type="presParOf" srcId="{E8AEE064-ED48-43FD-8453-F8B62168B71C}" destId="{36B162E7-40AD-46C9-9AED-AC63C3E9355A}" srcOrd="24" destOrd="0" presId="urn:microsoft.com/office/officeart/2005/8/layout/radial6"/>
    <dgm:cxn modelId="{3A5D4F1F-93CB-42F0-95C5-77BDBA0C0E3B}" type="presParOf" srcId="{E8AEE064-ED48-43FD-8453-F8B62168B71C}" destId="{77DFC850-9E46-42D5-ADB1-B88CE6F9B706}" srcOrd="25" destOrd="0" presId="urn:microsoft.com/office/officeart/2005/8/layout/radial6"/>
    <dgm:cxn modelId="{37D85422-20EF-4C1E-8C73-2B49CFA19682}" type="presParOf" srcId="{E8AEE064-ED48-43FD-8453-F8B62168B71C}" destId="{DD2A9153-0554-45AB-9ECE-22096557948B}" srcOrd="26" destOrd="0" presId="urn:microsoft.com/office/officeart/2005/8/layout/radial6"/>
    <dgm:cxn modelId="{04C4C4FE-2D80-4CBC-87E6-9D3BD0E10D9B}" type="presParOf" srcId="{E8AEE064-ED48-43FD-8453-F8B62168B71C}" destId="{BE7F03D9-17A6-446D-AC7A-B9094DF50415}"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EF1F4-5E6E-421A-A343-7B5A95C252EA}">
      <dsp:nvSpPr>
        <dsp:cNvPr id="0" name=""/>
        <dsp:cNvSpPr/>
      </dsp:nvSpPr>
      <dsp:spPr>
        <a:xfrm rot="5400000">
          <a:off x="-351291" y="351291"/>
          <a:ext cx="1835568" cy="113298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Adhérents</a:t>
          </a:r>
        </a:p>
      </dsp:txBody>
      <dsp:txXfrm rot="-5400000">
        <a:off x="1" y="566491"/>
        <a:ext cx="1132984" cy="702584"/>
      </dsp:txXfrm>
    </dsp:sp>
    <dsp:sp modelId="{2F300FDC-9A4E-4040-A884-BE394550D344}">
      <dsp:nvSpPr>
        <dsp:cNvPr id="0" name=""/>
        <dsp:cNvSpPr/>
      </dsp:nvSpPr>
      <dsp:spPr>
        <a:xfrm rot="5400000">
          <a:off x="1348185" y="-28187"/>
          <a:ext cx="1269075" cy="169947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t>Elisent les membres du CA à l’AG ordinaire</a:t>
          </a:r>
        </a:p>
      </dsp:txBody>
      <dsp:txXfrm rot="-5400000">
        <a:off x="1132985" y="248965"/>
        <a:ext cx="1637526" cy="1145173"/>
      </dsp:txXfrm>
    </dsp:sp>
    <dsp:sp modelId="{EA8325AB-5250-4684-A304-E8EE1F0A7C59}">
      <dsp:nvSpPr>
        <dsp:cNvPr id="0" name=""/>
        <dsp:cNvSpPr/>
      </dsp:nvSpPr>
      <dsp:spPr>
        <a:xfrm rot="5400000">
          <a:off x="-351291" y="1899236"/>
          <a:ext cx="1835568" cy="1132984"/>
        </a:xfrm>
        <a:prstGeom prst="chevron">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Administrateurs </a:t>
          </a:r>
        </a:p>
      </dsp:txBody>
      <dsp:txXfrm rot="-5400000">
        <a:off x="1" y="2114436"/>
        <a:ext cx="1132984" cy="702584"/>
      </dsp:txXfrm>
    </dsp:sp>
    <dsp:sp modelId="{4F87B9B6-D4F3-4B23-B140-18EB292D57A3}">
      <dsp:nvSpPr>
        <dsp:cNvPr id="0" name=""/>
        <dsp:cNvSpPr/>
      </dsp:nvSpPr>
      <dsp:spPr>
        <a:xfrm rot="5400000">
          <a:off x="1348185" y="1332743"/>
          <a:ext cx="1269075" cy="1699477"/>
        </a:xfrm>
        <a:prstGeom prst="round2Same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t>Elisent le bureau au CA électif</a:t>
          </a:r>
        </a:p>
      </dsp:txBody>
      <dsp:txXfrm rot="-5400000">
        <a:off x="1132985" y="1609895"/>
        <a:ext cx="1637526" cy="1145173"/>
      </dsp:txXfrm>
    </dsp:sp>
    <dsp:sp modelId="{0ADA540E-D89B-428F-AC67-402B02D90265}">
      <dsp:nvSpPr>
        <dsp:cNvPr id="0" name=""/>
        <dsp:cNvSpPr/>
      </dsp:nvSpPr>
      <dsp:spPr>
        <a:xfrm rot="5400000">
          <a:off x="-351291" y="3445516"/>
          <a:ext cx="1835568" cy="1132984"/>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dirty="0"/>
            <a:t>Bureau</a:t>
          </a:r>
        </a:p>
      </dsp:txBody>
      <dsp:txXfrm rot="-5400000">
        <a:off x="1" y="3660716"/>
        <a:ext cx="1132984" cy="702584"/>
      </dsp:txXfrm>
    </dsp:sp>
    <dsp:sp modelId="{B95E022B-1AFA-44F5-A083-CDE451CE727E}">
      <dsp:nvSpPr>
        <dsp:cNvPr id="0" name=""/>
        <dsp:cNvSpPr/>
      </dsp:nvSpPr>
      <dsp:spPr>
        <a:xfrm rot="5400000">
          <a:off x="1348185" y="2879023"/>
          <a:ext cx="1269075" cy="1699477"/>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t>Est élu pour 1 an</a:t>
          </a:r>
        </a:p>
      </dsp:txBody>
      <dsp:txXfrm rot="-5400000">
        <a:off x="1132985" y="3156175"/>
        <a:ext cx="1637526" cy="11451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F94E4-1301-4239-994A-36957BA750AA}">
      <dsp:nvSpPr>
        <dsp:cNvPr id="0" name=""/>
        <dsp:cNvSpPr/>
      </dsp:nvSpPr>
      <dsp:spPr>
        <a:xfrm>
          <a:off x="991484" y="800550"/>
          <a:ext cx="3787911" cy="44563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CAE119-C1AB-42EE-B0F0-CA025A00D900}">
      <dsp:nvSpPr>
        <dsp:cNvPr id="0" name=""/>
        <dsp:cNvSpPr/>
      </dsp:nvSpPr>
      <dsp:spPr>
        <a:xfrm>
          <a:off x="4501122" y="967913"/>
          <a:ext cx="278273" cy="278273"/>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AB8BF8-D6E7-4DDD-834D-957BDD8C4597}">
      <dsp:nvSpPr>
        <dsp:cNvPr id="0" name=""/>
        <dsp:cNvSpPr/>
      </dsp:nvSpPr>
      <dsp:spPr>
        <a:xfrm>
          <a:off x="991484" y="0"/>
          <a:ext cx="3787911" cy="80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60960" rIns="91440" bIns="60960" numCol="1" spcCol="1270" anchor="ctr" anchorCtr="0">
          <a:noAutofit/>
        </a:bodyPr>
        <a:lstStyle/>
        <a:p>
          <a:pPr marL="0" lvl="0" indent="0" algn="r" defTabSz="2133600">
            <a:lnSpc>
              <a:spcPct val="90000"/>
            </a:lnSpc>
            <a:spcBef>
              <a:spcPct val="0"/>
            </a:spcBef>
            <a:spcAft>
              <a:spcPct val="35000"/>
            </a:spcAft>
            <a:buNone/>
          </a:pPr>
          <a:endParaRPr lang="fr-FR" sz="4800" kern="1200" dirty="0"/>
        </a:p>
      </dsp:txBody>
      <dsp:txXfrm>
        <a:off x="991484" y="0"/>
        <a:ext cx="3787911" cy="800550"/>
      </dsp:txXfrm>
    </dsp:sp>
    <dsp:sp modelId="{4B8C2431-4BBA-4DCA-9C8F-FFED9F9722F5}">
      <dsp:nvSpPr>
        <dsp:cNvPr id="0" name=""/>
        <dsp:cNvSpPr/>
      </dsp:nvSpPr>
      <dsp:spPr>
        <a:xfrm>
          <a:off x="4501129" y="1616561"/>
          <a:ext cx="278266" cy="278266"/>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8D2D7D-C505-47F0-B58E-446204EC468A}">
      <dsp:nvSpPr>
        <dsp:cNvPr id="0" name=""/>
        <dsp:cNvSpPr/>
      </dsp:nvSpPr>
      <dsp:spPr>
        <a:xfrm>
          <a:off x="991484" y="1431374"/>
          <a:ext cx="3522757" cy="64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r" defTabSz="755650">
            <a:lnSpc>
              <a:spcPct val="90000"/>
            </a:lnSpc>
            <a:spcBef>
              <a:spcPct val="0"/>
            </a:spcBef>
            <a:spcAft>
              <a:spcPct val="35000"/>
            </a:spcAft>
            <a:buNone/>
          </a:pPr>
          <a:r>
            <a:rPr lang="fr-FR" sz="1700" kern="1200" dirty="0"/>
            <a:t>Statuts</a:t>
          </a:r>
        </a:p>
      </dsp:txBody>
      <dsp:txXfrm>
        <a:off x="991484" y="1431374"/>
        <a:ext cx="3522757" cy="648640"/>
      </dsp:txXfrm>
    </dsp:sp>
    <dsp:sp modelId="{C9DECD90-680D-4D93-844E-82236EC22ECA}">
      <dsp:nvSpPr>
        <dsp:cNvPr id="0" name=""/>
        <dsp:cNvSpPr/>
      </dsp:nvSpPr>
      <dsp:spPr>
        <a:xfrm>
          <a:off x="4501129" y="2265202"/>
          <a:ext cx="278266" cy="278266"/>
        </a:xfrm>
        <a:prstGeom prst="rect">
          <a:avLst/>
        </a:prstGeom>
        <a:solidFill>
          <a:schemeClr val="lt1">
            <a:hueOff val="0"/>
            <a:satOff val="0"/>
            <a:lumOff val="0"/>
            <a:alphaOff val="0"/>
          </a:schemeClr>
        </a:solidFill>
        <a:ln w="12700" cap="flat" cmpd="sng" algn="ctr">
          <a:solidFill>
            <a:schemeClr val="accent4">
              <a:hueOff val="2079139"/>
              <a:satOff val="-9594"/>
              <a:lumOff val="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112CD8-1828-4A93-867A-EAA722B9C9BB}">
      <dsp:nvSpPr>
        <dsp:cNvPr id="0" name=""/>
        <dsp:cNvSpPr/>
      </dsp:nvSpPr>
      <dsp:spPr>
        <a:xfrm>
          <a:off x="991484" y="2080015"/>
          <a:ext cx="3522757" cy="64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r" defTabSz="755650">
            <a:lnSpc>
              <a:spcPct val="90000"/>
            </a:lnSpc>
            <a:spcBef>
              <a:spcPct val="0"/>
            </a:spcBef>
            <a:spcAft>
              <a:spcPct val="35000"/>
            </a:spcAft>
            <a:buNone/>
          </a:pPr>
          <a:r>
            <a:rPr lang="fr-FR" sz="1700" kern="1200" dirty="0"/>
            <a:t>Règlement intérieur</a:t>
          </a:r>
        </a:p>
      </dsp:txBody>
      <dsp:txXfrm>
        <a:off x="991484" y="2080015"/>
        <a:ext cx="3522757" cy="648640"/>
      </dsp:txXfrm>
    </dsp:sp>
    <dsp:sp modelId="{45E96294-D8D1-4D1E-9ADF-EEDF3D4AE408}">
      <dsp:nvSpPr>
        <dsp:cNvPr id="0" name=""/>
        <dsp:cNvSpPr/>
      </dsp:nvSpPr>
      <dsp:spPr>
        <a:xfrm>
          <a:off x="4501129" y="2913842"/>
          <a:ext cx="278266" cy="278266"/>
        </a:xfrm>
        <a:prstGeom prst="rect">
          <a:avLst/>
        </a:prstGeom>
        <a:solidFill>
          <a:schemeClr val="lt1">
            <a:hueOff val="0"/>
            <a:satOff val="0"/>
            <a:lumOff val="0"/>
            <a:alphaOff val="0"/>
          </a:schemeClr>
        </a:solidFill>
        <a:ln w="12700" cap="flat" cmpd="sng" algn="ctr">
          <a:solidFill>
            <a:schemeClr val="accent4">
              <a:hueOff val="4158277"/>
              <a:satOff val="-19187"/>
              <a:lumOff val="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7ADB02-A030-4E2A-9AD5-F25DCED90A3C}">
      <dsp:nvSpPr>
        <dsp:cNvPr id="0" name=""/>
        <dsp:cNvSpPr/>
      </dsp:nvSpPr>
      <dsp:spPr>
        <a:xfrm>
          <a:off x="991484" y="2728655"/>
          <a:ext cx="3522757" cy="64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r" defTabSz="755650">
            <a:lnSpc>
              <a:spcPct val="90000"/>
            </a:lnSpc>
            <a:spcBef>
              <a:spcPct val="0"/>
            </a:spcBef>
            <a:spcAft>
              <a:spcPct val="35000"/>
            </a:spcAft>
            <a:buNone/>
          </a:pPr>
          <a:r>
            <a:rPr lang="fr-FR" sz="1700" kern="1200" dirty="0"/>
            <a:t>Récépissé de déclaration</a:t>
          </a:r>
        </a:p>
      </dsp:txBody>
      <dsp:txXfrm>
        <a:off x="991484" y="2728655"/>
        <a:ext cx="3522757" cy="648640"/>
      </dsp:txXfrm>
    </dsp:sp>
    <dsp:sp modelId="{8DFC42AA-DB3C-4A0C-87B5-CDC03E9889C5}">
      <dsp:nvSpPr>
        <dsp:cNvPr id="0" name=""/>
        <dsp:cNvSpPr/>
      </dsp:nvSpPr>
      <dsp:spPr>
        <a:xfrm>
          <a:off x="4501129" y="3562483"/>
          <a:ext cx="278266" cy="278266"/>
        </a:xfrm>
        <a:prstGeom prst="rect">
          <a:avLst/>
        </a:prstGeom>
        <a:solidFill>
          <a:schemeClr val="lt1">
            <a:hueOff val="0"/>
            <a:satOff val="0"/>
            <a:lumOff val="0"/>
            <a:alphaOff val="0"/>
          </a:schemeClr>
        </a:solidFill>
        <a:ln w="12700" cap="flat" cmpd="sng" algn="ctr">
          <a:solidFill>
            <a:schemeClr val="accent4">
              <a:hueOff val="6237415"/>
              <a:satOff val="-28781"/>
              <a:lumOff val="1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6107F2-8AFB-41D4-B6A3-2CCD6BFA18BA}">
      <dsp:nvSpPr>
        <dsp:cNvPr id="0" name=""/>
        <dsp:cNvSpPr/>
      </dsp:nvSpPr>
      <dsp:spPr>
        <a:xfrm>
          <a:off x="991484" y="3377296"/>
          <a:ext cx="3522757" cy="64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r" defTabSz="755650">
            <a:lnSpc>
              <a:spcPct val="90000"/>
            </a:lnSpc>
            <a:spcBef>
              <a:spcPct val="0"/>
            </a:spcBef>
            <a:spcAft>
              <a:spcPct val="35000"/>
            </a:spcAft>
            <a:buNone/>
          </a:pPr>
          <a:r>
            <a:rPr lang="fr-FR" sz="1700" kern="1200" dirty="0"/>
            <a:t>Comptes rendus</a:t>
          </a:r>
        </a:p>
      </dsp:txBody>
      <dsp:txXfrm>
        <a:off x="991484" y="3377296"/>
        <a:ext cx="3522757" cy="648640"/>
      </dsp:txXfrm>
    </dsp:sp>
    <dsp:sp modelId="{409CB68D-4129-42ED-87AB-BBB4902FBAFF}">
      <dsp:nvSpPr>
        <dsp:cNvPr id="0" name=""/>
        <dsp:cNvSpPr/>
      </dsp:nvSpPr>
      <dsp:spPr>
        <a:xfrm>
          <a:off x="4501129" y="4211123"/>
          <a:ext cx="278266" cy="278266"/>
        </a:xfrm>
        <a:prstGeom prst="rect">
          <a:avLst/>
        </a:prstGeom>
        <a:solidFill>
          <a:schemeClr val="lt1">
            <a:hueOff val="0"/>
            <a:satOff val="0"/>
            <a:lumOff val="0"/>
            <a:alphaOff val="0"/>
          </a:schemeClr>
        </a:solidFill>
        <a:ln w="12700" cap="flat" cmpd="sng" algn="ctr">
          <a:solidFill>
            <a:schemeClr val="accent4">
              <a:hueOff val="8316554"/>
              <a:satOff val="-38374"/>
              <a:lumOff val="1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BC49D9-168D-494C-8CDC-42BAB94031EA}">
      <dsp:nvSpPr>
        <dsp:cNvPr id="0" name=""/>
        <dsp:cNvSpPr/>
      </dsp:nvSpPr>
      <dsp:spPr>
        <a:xfrm>
          <a:off x="991484" y="4025937"/>
          <a:ext cx="3522757" cy="64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r" defTabSz="755650">
            <a:lnSpc>
              <a:spcPct val="90000"/>
            </a:lnSpc>
            <a:spcBef>
              <a:spcPct val="0"/>
            </a:spcBef>
            <a:spcAft>
              <a:spcPct val="35000"/>
            </a:spcAft>
            <a:buNone/>
          </a:pPr>
          <a:r>
            <a:rPr lang="fr-FR" sz="1700" kern="1200" dirty="0"/>
            <a:t>Procès verbaux</a:t>
          </a:r>
        </a:p>
      </dsp:txBody>
      <dsp:txXfrm>
        <a:off x="991484" y="4025937"/>
        <a:ext cx="3522757" cy="648640"/>
      </dsp:txXfrm>
    </dsp:sp>
    <dsp:sp modelId="{85FEAF45-D6E8-47BF-8698-F42162ED8F44}">
      <dsp:nvSpPr>
        <dsp:cNvPr id="0" name=""/>
        <dsp:cNvSpPr/>
      </dsp:nvSpPr>
      <dsp:spPr>
        <a:xfrm>
          <a:off x="4501129" y="4907160"/>
          <a:ext cx="278266" cy="278266"/>
        </a:xfrm>
        <a:prstGeom prst="rect">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71976-F819-4C47-B28B-A29D8A37E97E}">
      <dsp:nvSpPr>
        <dsp:cNvPr id="0" name=""/>
        <dsp:cNvSpPr/>
      </dsp:nvSpPr>
      <dsp:spPr>
        <a:xfrm>
          <a:off x="1007653" y="4674577"/>
          <a:ext cx="3490419" cy="743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r" defTabSz="755650">
            <a:lnSpc>
              <a:spcPct val="90000"/>
            </a:lnSpc>
            <a:spcBef>
              <a:spcPct val="0"/>
            </a:spcBef>
            <a:spcAft>
              <a:spcPct val="35000"/>
            </a:spcAft>
            <a:buNone/>
          </a:pPr>
          <a:r>
            <a:rPr lang="fr-FR" sz="1700" kern="1200" dirty="0"/>
            <a:t>Tableau des coordonnées des membres du CA</a:t>
          </a:r>
        </a:p>
      </dsp:txBody>
      <dsp:txXfrm>
        <a:off x="1007653" y="4674577"/>
        <a:ext cx="3490419" cy="7434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B7855-18A0-4108-806A-1897623D9800}">
      <dsp:nvSpPr>
        <dsp:cNvPr id="0" name=""/>
        <dsp:cNvSpPr/>
      </dsp:nvSpPr>
      <dsp:spPr>
        <a:xfrm>
          <a:off x="3251199" y="0"/>
          <a:ext cx="1625599" cy="1083733"/>
        </a:xfrm>
        <a:prstGeom prst="trapezoid">
          <a:avLst>
            <a:gd name="adj" fmla="val 7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FR" sz="3500" kern="1200" dirty="0"/>
            <a:t>2 ans</a:t>
          </a:r>
        </a:p>
      </dsp:txBody>
      <dsp:txXfrm>
        <a:off x="3251199" y="0"/>
        <a:ext cx="1625599" cy="1083733"/>
      </dsp:txXfrm>
    </dsp:sp>
    <dsp:sp modelId="{EFFC3CDA-2974-457E-8644-367D5DE3F6AC}">
      <dsp:nvSpPr>
        <dsp:cNvPr id="0" name=""/>
        <dsp:cNvSpPr/>
      </dsp:nvSpPr>
      <dsp:spPr>
        <a:xfrm>
          <a:off x="2438400" y="1083733"/>
          <a:ext cx="3251199" cy="1083733"/>
        </a:xfrm>
        <a:prstGeom prst="trapezoid">
          <a:avLst>
            <a:gd name="adj" fmla="val 75000"/>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FR" sz="3500" kern="1200" dirty="0"/>
            <a:t>5 ans</a:t>
          </a:r>
        </a:p>
      </dsp:txBody>
      <dsp:txXfrm>
        <a:off x="3007360" y="1083733"/>
        <a:ext cx="2113280" cy="1083733"/>
      </dsp:txXfrm>
    </dsp:sp>
    <dsp:sp modelId="{A73391BE-0F9A-4E01-A2C0-FAE474782CE2}">
      <dsp:nvSpPr>
        <dsp:cNvPr id="0" name=""/>
        <dsp:cNvSpPr/>
      </dsp:nvSpPr>
      <dsp:spPr>
        <a:xfrm>
          <a:off x="1625600" y="2167466"/>
          <a:ext cx="4876799" cy="1083733"/>
        </a:xfrm>
        <a:prstGeom prst="trapezoid">
          <a:avLst>
            <a:gd name="adj" fmla="val 75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FR" sz="3500" kern="1200" dirty="0"/>
            <a:t>6 ans</a:t>
          </a:r>
        </a:p>
      </dsp:txBody>
      <dsp:txXfrm>
        <a:off x="2479039" y="2167466"/>
        <a:ext cx="3169919" cy="1083733"/>
      </dsp:txXfrm>
    </dsp:sp>
    <dsp:sp modelId="{42ECBF6D-E823-4F52-AAEE-D067AB185A3F}">
      <dsp:nvSpPr>
        <dsp:cNvPr id="0" name=""/>
        <dsp:cNvSpPr/>
      </dsp:nvSpPr>
      <dsp:spPr>
        <a:xfrm>
          <a:off x="812800" y="3251200"/>
          <a:ext cx="6502399" cy="1083733"/>
        </a:xfrm>
        <a:prstGeom prst="trapezoid">
          <a:avLst>
            <a:gd name="adj" fmla="val 75000"/>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FR" sz="3500" kern="1200" dirty="0"/>
            <a:t>10 ans</a:t>
          </a:r>
        </a:p>
      </dsp:txBody>
      <dsp:txXfrm>
        <a:off x="1950719" y="3251200"/>
        <a:ext cx="4226560" cy="1083733"/>
      </dsp:txXfrm>
    </dsp:sp>
    <dsp:sp modelId="{503EC15A-BEC5-4C16-9C81-96B323421785}">
      <dsp:nvSpPr>
        <dsp:cNvPr id="0" name=""/>
        <dsp:cNvSpPr/>
      </dsp:nvSpPr>
      <dsp:spPr>
        <a:xfrm>
          <a:off x="0" y="4334933"/>
          <a:ext cx="8128000" cy="1083733"/>
        </a:xfrm>
        <a:prstGeom prst="trapezoid">
          <a:avLst>
            <a:gd name="adj" fmla="val 75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FR" sz="3500" kern="1200" dirty="0"/>
            <a:t>Durée de vie de l’association</a:t>
          </a:r>
        </a:p>
      </dsp:txBody>
      <dsp:txXfrm>
        <a:off x="1422399" y="4334933"/>
        <a:ext cx="5283200" cy="1083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F2847-857E-497E-B06A-012651929A32}">
      <dsp:nvSpPr>
        <dsp:cNvPr id="0" name=""/>
        <dsp:cNvSpPr/>
      </dsp:nvSpPr>
      <dsp:spPr>
        <a:xfrm>
          <a:off x="120" y="0"/>
          <a:ext cx="1609190" cy="45345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t>Gérer la correspondance de l’association</a:t>
          </a:r>
        </a:p>
      </dsp:txBody>
      <dsp:txXfrm>
        <a:off x="120" y="1813823"/>
        <a:ext cx="1609190" cy="1813823"/>
      </dsp:txXfrm>
    </dsp:sp>
    <dsp:sp modelId="{A1602393-C65C-4747-9F82-2722C0974561}">
      <dsp:nvSpPr>
        <dsp:cNvPr id="0" name=""/>
        <dsp:cNvSpPr/>
      </dsp:nvSpPr>
      <dsp:spPr>
        <a:xfrm>
          <a:off x="49712" y="272073"/>
          <a:ext cx="1510007" cy="151000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393D65-C1B6-4AD9-B78A-CA89039300B3}">
      <dsp:nvSpPr>
        <dsp:cNvPr id="0" name=""/>
        <dsp:cNvSpPr/>
      </dsp:nvSpPr>
      <dsp:spPr>
        <a:xfrm>
          <a:off x="1657587" y="0"/>
          <a:ext cx="1609190" cy="4534558"/>
        </a:xfrm>
        <a:prstGeom prst="roundRect">
          <a:avLst>
            <a:gd name="adj" fmla="val 1000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t>Organiser les réunions</a:t>
          </a:r>
        </a:p>
      </dsp:txBody>
      <dsp:txXfrm>
        <a:off x="1657587" y="1813823"/>
        <a:ext cx="1609190" cy="1813823"/>
      </dsp:txXfrm>
    </dsp:sp>
    <dsp:sp modelId="{00D2449A-4FEC-4C47-A2E2-3A89C4C016C2}">
      <dsp:nvSpPr>
        <dsp:cNvPr id="0" name=""/>
        <dsp:cNvSpPr/>
      </dsp:nvSpPr>
      <dsp:spPr>
        <a:xfrm>
          <a:off x="1707178" y="272073"/>
          <a:ext cx="1510007" cy="151000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A35457-231B-4434-89C8-6C2DF8A9C9F3}">
      <dsp:nvSpPr>
        <dsp:cNvPr id="0" name=""/>
        <dsp:cNvSpPr/>
      </dsp:nvSpPr>
      <dsp:spPr>
        <a:xfrm>
          <a:off x="3315053" y="0"/>
          <a:ext cx="1609190" cy="4534558"/>
        </a:xfrm>
        <a:prstGeom prst="roundRect">
          <a:avLst>
            <a:gd name="adj" fmla="val 1000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t>Veiller au respect des obligations statutaires</a:t>
          </a:r>
        </a:p>
      </dsp:txBody>
      <dsp:txXfrm>
        <a:off x="3315053" y="1813823"/>
        <a:ext cx="1609190" cy="1813823"/>
      </dsp:txXfrm>
    </dsp:sp>
    <dsp:sp modelId="{0C6BE605-B9DC-40A8-B2D5-14D4FF622797}">
      <dsp:nvSpPr>
        <dsp:cNvPr id="0" name=""/>
        <dsp:cNvSpPr/>
      </dsp:nvSpPr>
      <dsp:spPr>
        <a:xfrm>
          <a:off x="3364644" y="272073"/>
          <a:ext cx="1510007" cy="151000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49DAA5-5125-4927-A4B6-58CAA17D90C5}">
      <dsp:nvSpPr>
        <dsp:cNvPr id="0" name=""/>
        <dsp:cNvSpPr/>
      </dsp:nvSpPr>
      <dsp:spPr>
        <a:xfrm>
          <a:off x="4972519" y="0"/>
          <a:ext cx="1609190" cy="4534558"/>
        </a:xfrm>
        <a:prstGeom prst="roundRect">
          <a:avLst>
            <a:gd name="adj" fmla="val 1000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t>Participe à la planification et à l’organisation des activités de l’Apel</a:t>
          </a:r>
        </a:p>
      </dsp:txBody>
      <dsp:txXfrm>
        <a:off x="4972519" y="1813823"/>
        <a:ext cx="1609190" cy="1813823"/>
      </dsp:txXfrm>
    </dsp:sp>
    <dsp:sp modelId="{74EFB211-F53C-4BE4-B08B-7A78472752DD}">
      <dsp:nvSpPr>
        <dsp:cNvPr id="0" name=""/>
        <dsp:cNvSpPr/>
      </dsp:nvSpPr>
      <dsp:spPr>
        <a:xfrm>
          <a:off x="5022111" y="272073"/>
          <a:ext cx="1510007" cy="151000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D2CCB8-C1D6-48CE-ADDD-4213E36A37B4}">
      <dsp:nvSpPr>
        <dsp:cNvPr id="0" name=""/>
        <dsp:cNvSpPr/>
      </dsp:nvSpPr>
      <dsp:spPr>
        <a:xfrm>
          <a:off x="6629986" y="0"/>
          <a:ext cx="1609190" cy="4534558"/>
        </a:xfrm>
        <a:prstGeom prst="roundRect">
          <a:avLst>
            <a:gd name="adj" fmla="val 1000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t>Communiquer</a:t>
          </a:r>
        </a:p>
      </dsp:txBody>
      <dsp:txXfrm>
        <a:off x="6629986" y="1813823"/>
        <a:ext cx="1609190" cy="1813823"/>
      </dsp:txXfrm>
    </dsp:sp>
    <dsp:sp modelId="{67ED4CAD-96FE-4722-9249-EB69DA46C2A6}">
      <dsp:nvSpPr>
        <dsp:cNvPr id="0" name=""/>
        <dsp:cNvSpPr/>
      </dsp:nvSpPr>
      <dsp:spPr>
        <a:xfrm>
          <a:off x="6679577" y="272073"/>
          <a:ext cx="1510007" cy="151000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4496EE-449B-43ED-87D0-25231A8C489E}">
      <dsp:nvSpPr>
        <dsp:cNvPr id="0" name=""/>
        <dsp:cNvSpPr/>
      </dsp:nvSpPr>
      <dsp:spPr>
        <a:xfrm>
          <a:off x="8287452" y="0"/>
          <a:ext cx="1609190" cy="4534558"/>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t>Archiver et classer les documents</a:t>
          </a:r>
        </a:p>
      </dsp:txBody>
      <dsp:txXfrm>
        <a:off x="8287452" y="1813823"/>
        <a:ext cx="1609190" cy="1813823"/>
      </dsp:txXfrm>
    </dsp:sp>
    <dsp:sp modelId="{C5C5BBFF-1CE1-4B77-B92F-772AECEEF7A4}">
      <dsp:nvSpPr>
        <dsp:cNvPr id="0" name=""/>
        <dsp:cNvSpPr/>
      </dsp:nvSpPr>
      <dsp:spPr>
        <a:xfrm>
          <a:off x="8337043" y="272073"/>
          <a:ext cx="1510007" cy="1510007"/>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E73007-4D19-42BD-A0B3-69260E9C85BD}">
      <dsp:nvSpPr>
        <dsp:cNvPr id="0" name=""/>
        <dsp:cNvSpPr/>
      </dsp:nvSpPr>
      <dsp:spPr>
        <a:xfrm>
          <a:off x="395870" y="3627646"/>
          <a:ext cx="9105022" cy="680183"/>
        </a:xfrm>
        <a:prstGeom prst="leftRight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4047D-6ACA-4D8D-BE25-C9C9172C8B11}">
      <dsp:nvSpPr>
        <dsp:cNvPr id="0" name=""/>
        <dsp:cNvSpPr/>
      </dsp:nvSpPr>
      <dsp:spPr>
        <a:xfrm rot="16200000">
          <a:off x="-1318008" y="2062674"/>
          <a:ext cx="3125323" cy="37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6663" bIns="0" numCol="1" spcCol="1270" anchor="t" anchorCtr="0">
          <a:noAutofit/>
        </a:bodyPr>
        <a:lstStyle/>
        <a:p>
          <a:pPr marL="0" lvl="0" indent="0" algn="r" defTabSz="977900">
            <a:lnSpc>
              <a:spcPct val="90000"/>
            </a:lnSpc>
            <a:spcBef>
              <a:spcPct val="0"/>
            </a:spcBef>
            <a:spcAft>
              <a:spcPct val="35000"/>
            </a:spcAft>
            <a:buNone/>
          </a:pPr>
          <a:r>
            <a:rPr lang="fr-FR" sz="2200" kern="1200" dirty="0"/>
            <a:t>Assemblée Générale</a:t>
          </a:r>
        </a:p>
      </dsp:txBody>
      <dsp:txXfrm>
        <a:off x="-1318008" y="2062674"/>
        <a:ext cx="3125323" cy="370389"/>
      </dsp:txXfrm>
    </dsp:sp>
    <dsp:sp modelId="{89C3F648-EDDA-4FE4-B759-5BB8AF9E893C}">
      <dsp:nvSpPr>
        <dsp:cNvPr id="0" name=""/>
        <dsp:cNvSpPr/>
      </dsp:nvSpPr>
      <dsp:spPr>
        <a:xfrm>
          <a:off x="429847" y="685207"/>
          <a:ext cx="1844930" cy="31253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6663" rIns="128016" bIns="128016" numCol="1" spcCol="1270" anchor="t" anchorCtr="0">
          <a:noAutofit/>
        </a:bodyPr>
        <a:lstStyle/>
        <a:p>
          <a:pPr marL="114300" lvl="1" indent="-114300" algn="l" defTabSz="622300">
            <a:lnSpc>
              <a:spcPct val="90000"/>
            </a:lnSpc>
            <a:spcBef>
              <a:spcPct val="0"/>
            </a:spcBef>
            <a:spcAft>
              <a:spcPct val="15000"/>
            </a:spcAft>
            <a:buChar char="•"/>
          </a:pPr>
          <a:r>
            <a:rPr lang="fr-FR" sz="1400" kern="1200" dirty="0"/>
            <a:t>Instance souveraine de l’association</a:t>
          </a:r>
        </a:p>
        <a:p>
          <a:pPr marL="114300" lvl="1" indent="-114300" algn="l" defTabSz="622300">
            <a:lnSpc>
              <a:spcPct val="90000"/>
            </a:lnSpc>
            <a:spcBef>
              <a:spcPct val="0"/>
            </a:spcBef>
            <a:spcAft>
              <a:spcPct val="15000"/>
            </a:spcAft>
            <a:buChar char="•"/>
          </a:pPr>
          <a:r>
            <a:rPr lang="fr-FR" sz="1400" kern="1200" dirty="0"/>
            <a:t>Se réunit une fois par an</a:t>
          </a:r>
        </a:p>
        <a:p>
          <a:pPr marL="114300" lvl="1" indent="-114300" algn="l" defTabSz="622300">
            <a:lnSpc>
              <a:spcPct val="90000"/>
            </a:lnSpc>
            <a:spcBef>
              <a:spcPct val="0"/>
            </a:spcBef>
            <a:spcAft>
              <a:spcPct val="15000"/>
            </a:spcAft>
            <a:buChar char="•"/>
          </a:pPr>
          <a:r>
            <a:rPr lang="fr-FR" sz="1400" kern="1200" dirty="0"/>
            <a:t>Elle peut être ordinaire ou extraordinaire (modification des statuts)</a:t>
          </a:r>
        </a:p>
      </dsp:txBody>
      <dsp:txXfrm>
        <a:off x="429847" y="685207"/>
        <a:ext cx="1844930" cy="3125323"/>
      </dsp:txXfrm>
    </dsp:sp>
    <dsp:sp modelId="{F0E9E600-0CC0-4CE2-9E34-1446C700D2FD}">
      <dsp:nvSpPr>
        <dsp:cNvPr id="0" name=""/>
        <dsp:cNvSpPr/>
      </dsp:nvSpPr>
      <dsp:spPr>
        <a:xfrm>
          <a:off x="59458" y="196293"/>
          <a:ext cx="740778" cy="74077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0A9194-99E0-42E3-8398-3EDFB798C85C}">
      <dsp:nvSpPr>
        <dsp:cNvPr id="0" name=""/>
        <dsp:cNvSpPr/>
      </dsp:nvSpPr>
      <dsp:spPr>
        <a:xfrm rot="16200000">
          <a:off x="1388921" y="2062674"/>
          <a:ext cx="3125323" cy="37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6663" bIns="0" numCol="1" spcCol="1270" anchor="t" anchorCtr="0">
          <a:noAutofit/>
        </a:bodyPr>
        <a:lstStyle/>
        <a:p>
          <a:pPr marL="0" lvl="0" indent="0" algn="r" defTabSz="977900">
            <a:lnSpc>
              <a:spcPct val="90000"/>
            </a:lnSpc>
            <a:spcBef>
              <a:spcPct val="0"/>
            </a:spcBef>
            <a:spcAft>
              <a:spcPct val="35000"/>
            </a:spcAft>
            <a:buNone/>
          </a:pPr>
          <a:r>
            <a:rPr lang="fr-FR" sz="2200" kern="1200" dirty="0"/>
            <a:t>Conseil d’administration</a:t>
          </a:r>
        </a:p>
      </dsp:txBody>
      <dsp:txXfrm>
        <a:off x="1388921" y="2062674"/>
        <a:ext cx="3125323" cy="370389"/>
      </dsp:txXfrm>
    </dsp:sp>
    <dsp:sp modelId="{3788C3A8-B3CE-4E0A-8882-64578179A941}">
      <dsp:nvSpPr>
        <dsp:cNvPr id="0" name=""/>
        <dsp:cNvSpPr/>
      </dsp:nvSpPr>
      <dsp:spPr>
        <a:xfrm>
          <a:off x="3136778" y="685207"/>
          <a:ext cx="1844930" cy="3125323"/>
        </a:xfrm>
        <a:prstGeom prst="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6663" rIns="128016" bIns="128016" numCol="1" spcCol="1270" anchor="t" anchorCtr="0">
          <a:noAutofit/>
        </a:bodyPr>
        <a:lstStyle/>
        <a:p>
          <a:pPr marL="114300" lvl="1" indent="-114300" algn="l" defTabSz="622300">
            <a:lnSpc>
              <a:spcPct val="90000"/>
            </a:lnSpc>
            <a:spcBef>
              <a:spcPct val="0"/>
            </a:spcBef>
            <a:spcAft>
              <a:spcPct val="15000"/>
            </a:spcAft>
            <a:buChar char="•"/>
          </a:pPr>
          <a:r>
            <a:rPr lang="fr-FR" sz="1400" kern="1200" dirty="0"/>
            <a:t>Chargé d'assurer le </a:t>
          </a:r>
          <a:r>
            <a:rPr lang="fr-FR" sz="1400" b="1" kern="1200" dirty="0"/>
            <a:t>bon fonctionnement</a:t>
          </a:r>
          <a:r>
            <a:rPr lang="fr-FR" sz="1400" kern="1200" dirty="0"/>
            <a:t> de l'association</a:t>
          </a:r>
        </a:p>
        <a:p>
          <a:pPr marL="114300" lvl="1" indent="-114300" algn="l" defTabSz="622300">
            <a:lnSpc>
              <a:spcPct val="90000"/>
            </a:lnSpc>
            <a:spcBef>
              <a:spcPct val="0"/>
            </a:spcBef>
            <a:spcAft>
              <a:spcPct val="15000"/>
            </a:spcAft>
            <a:buChar char="•"/>
          </a:pPr>
          <a:r>
            <a:rPr lang="fr-FR" sz="1400" b="1" kern="1200" dirty="0"/>
            <a:t>Application des décisions</a:t>
          </a:r>
          <a:r>
            <a:rPr lang="fr-FR" sz="1400" kern="1200" dirty="0"/>
            <a:t> prises en AG</a:t>
          </a:r>
        </a:p>
        <a:p>
          <a:pPr marL="114300" lvl="1" indent="-114300" algn="l" defTabSz="622300">
            <a:lnSpc>
              <a:spcPct val="90000"/>
            </a:lnSpc>
            <a:spcBef>
              <a:spcPct val="0"/>
            </a:spcBef>
            <a:spcAft>
              <a:spcPct val="15000"/>
            </a:spcAft>
            <a:buChar char="•"/>
          </a:pPr>
          <a:r>
            <a:rPr lang="fr-FR" sz="1400" kern="1200" dirty="0"/>
            <a:t>Se réunit au moins une fois par trimestre</a:t>
          </a:r>
        </a:p>
      </dsp:txBody>
      <dsp:txXfrm>
        <a:off x="3136778" y="685207"/>
        <a:ext cx="1844930" cy="3125323"/>
      </dsp:txXfrm>
    </dsp:sp>
    <dsp:sp modelId="{2AB3F649-8E18-490F-BD7E-4687B42BBB5C}">
      <dsp:nvSpPr>
        <dsp:cNvPr id="0" name=""/>
        <dsp:cNvSpPr/>
      </dsp:nvSpPr>
      <dsp:spPr>
        <a:xfrm>
          <a:off x="2766389" y="196293"/>
          <a:ext cx="740778" cy="74077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8AA905-C076-4D05-A18D-EC0AD8A137EA}">
      <dsp:nvSpPr>
        <dsp:cNvPr id="0" name=""/>
        <dsp:cNvSpPr/>
      </dsp:nvSpPr>
      <dsp:spPr>
        <a:xfrm rot="16200000">
          <a:off x="4095852" y="2062674"/>
          <a:ext cx="3125323" cy="37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6663" bIns="0" numCol="1" spcCol="1270" anchor="t" anchorCtr="0">
          <a:noAutofit/>
        </a:bodyPr>
        <a:lstStyle/>
        <a:p>
          <a:pPr marL="0" lvl="0" indent="0" algn="r" defTabSz="977900">
            <a:lnSpc>
              <a:spcPct val="90000"/>
            </a:lnSpc>
            <a:spcBef>
              <a:spcPct val="0"/>
            </a:spcBef>
            <a:spcAft>
              <a:spcPct val="35000"/>
            </a:spcAft>
            <a:buNone/>
          </a:pPr>
          <a:r>
            <a:rPr lang="fr-FR" sz="2200" kern="1200" dirty="0"/>
            <a:t>Bureau</a:t>
          </a:r>
        </a:p>
      </dsp:txBody>
      <dsp:txXfrm>
        <a:off x="4095852" y="2062674"/>
        <a:ext cx="3125323" cy="370389"/>
      </dsp:txXfrm>
    </dsp:sp>
    <dsp:sp modelId="{903B7907-1427-414C-BA85-E4DA5EDE6998}">
      <dsp:nvSpPr>
        <dsp:cNvPr id="0" name=""/>
        <dsp:cNvSpPr/>
      </dsp:nvSpPr>
      <dsp:spPr>
        <a:xfrm>
          <a:off x="5843708" y="685207"/>
          <a:ext cx="1844930" cy="3125323"/>
        </a:xfrm>
        <a:prstGeom prst="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6663" rIns="128016" bIns="128016" numCol="1" spcCol="1270" anchor="t" anchorCtr="0">
          <a:noAutofit/>
        </a:bodyPr>
        <a:lstStyle/>
        <a:p>
          <a:pPr marL="114300" lvl="1" indent="-114300" algn="l" defTabSz="622300">
            <a:lnSpc>
              <a:spcPct val="90000"/>
            </a:lnSpc>
            <a:spcBef>
              <a:spcPct val="0"/>
            </a:spcBef>
            <a:spcAft>
              <a:spcPct val="15000"/>
            </a:spcAft>
            <a:buChar char="•"/>
          </a:pPr>
          <a:r>
            <a:rPr lang="fr-FR" sz="1400" b="1" kern="1200" dirty="0"/>
            <a:t>Instance de direction</a:t>
          </a:r>
          <a:r>
            <a:rPr lang="fr-FR" sz="1400" kern="1200" dirty="0"/>
            <a:t> de l'association, le bureau est </a:t>
          </a:r>
          <a:r>
            <a:rPr lang="fr-FR" sz="1400" b="1" kern="1200" dirty="0"/>
            <a:t>élu au sein du CA</a:t>
          </a:r>
          <a:endParaRPr lang="fr-FR" sz="1400" kern="1200" dirty="0"/>
        </a:p>
        <a:p>
          <a:pPr marL="114300" lvl="1" indent="-114300" algn="l" defTabSz="622300">
            <a:lnSpc>
              <a:spcPct val="90000"/>
            </a:lnSpc>
            <a:spcBef>
              <a:spcPct val="0"/>
            </a:spcBef>
            <a:spcAft>
              <a:spcPct val="15000"/>
            </a:spcAft>
            <a:buChar char="•"/>
          </a:pPr>
          <a:r>
            <a:rPr lang="fr-FR" sz="1400" kern="1200" dirty="0"/>
            <a:t>Se réunit au moins une fois par mois</a:t>
          </a:r>
        </a:p>
      </dsp:txBody>
      <dsp:txXfrm>
        <a:off x="5843708" y="685207"/>
        <a:ext cx="1844930" cy="3125323"/>
      </dsp:txXfrm>
    </dsp:sp>
    <dsp:sp modelId="{69B99096-2FBD-480C-97A6-5F404DCC48B7}">
      <dsp:nvSpPr>
        <dsp:cNvPr id="0" name=""/>
        <dsp:cNvSpPr/>
      </dsp:nvSpPr>
      <dsp:spPr>
        <a:xfrm>
          <a:off x="5473319" y="196293"/>
          <a:ext cx="740778" cy="74077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BB1D3C-5889-4B9C-B612-11185DFC8348}">
      <dsp:nvSpPr>
        <dsp:cNvPr id="0" name=""/>
        <dsp:cNvSpPr/>
      </dsp:nvSpPr>
      <dsp:spPr>
        <a:xfrm rot="16200000">
          <a:off x="6766202" y="1989542"/>
          <a:ext cx="3125323" cy="37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6663" bIns="0" numCol="1" spcCol="1270" anchor="t" anchorCtr="0">
          <a:noAutofit/>
        </a:bodyPr>
        <a:lstStyle/>
        <a:p>
          <a:pPr marL="0" lvl="0" indent="0" algn="r" defTabSz="977900">
            <a:lnSpc>
              <a:spcPct val="90000"/>
            </a:lnSpc>
            <a:spcBef>
              <a:spcPct val="0"/>
            </a:spcBef>
            <a:spcAft>
              <a:spcPct val="35000"/>
            </a:spcAft>
            <a:buNone/>
          </a:pPr>
          <a:r>
            <a:rPr lang="fr-FR" sz="2200" kern="1200" dirty="0"/>
            <a:t>Actions</a:t>
          </a:r>
        </a:p>
      </dsp:txBody>
      <dsp:txXfrm>
        <a:off x="6766202" y="1989542"/>
        <a:ext cx="3125323" cy="370389"/>
      </dsp:txXfrm>
    </dsp:sp>
    <dsp:sp modelId="{06D1B2CE-5516-4D28-A121-FB84FF6E5AB3}">
      <dsp:nvSpPr>
        <dsp:cNvPr id="0" name=""/>
        <dsp:cNvSpPr/>
      </dsp:nvSpPr>
      <dsp:spPr>
        <a:xfrm>
          <a:off x="8457728" y="698677"/>
          <a:ext cx="1844930" cy="3125323"/>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6663" rIns="128016" bIns="128016" numCol="1" spcCol="1270" anchor="t" anchorCtr="0">
          <a:noAutofit/>
        </a:bodyPr>
        <a:lstStyle/>
        <a:p>
          <a:pPr marL="114300" lvl="1" indent="-114300" algn="l" defTabSz="622300">
            <a:lnSpc>
              <a:spcPct val="90000"/>
            </a:lnSpc>
            <a:spcBef>
              <a:spcPct val="0"/>
            </a:spcBef>
            <a:spcAft>
              <a:spcPct val="15000"/>
            </a:spcAft>
            <a:buChar char="•"/>
          </a:pPr>
          <a:r>
            <a:rPr lang="fr-FR" sz="1400" kern="1200" dirty="0"/>
            <a:t>Elles rythment l’année de l’association</a:t>
          </a:r>
        </a:p>
        <a:p>
          <a:pPr marL="114300" lvl="1" indent="-114300" algn="l" defTabSz="622300">
            <a:lnSpc>
              <a:spcPct val="90000"/>
            </a:lnSpc>
            <a:spcBef>
              <a:spcPct val="0"/>
            </a:spcBef>
            <a:spcAft>
              <a:spcPct val="15000"/>
            </a:spcAft>
            <a:buChar char="•"/>
          </a:pPr>
          <a:r>
            <a:rPr lang="fr-FR" sz="1400" kern="1200" dirty="0"/>
            <a:t>Elles favorisent les rencontres et les échanges</a:t>
          </a:r>
        </a:p>
        <a:p>
          <a:pPr marL="114300" lvl="1" indent="-114300" algn="l" defTabSz="622300">
            <a:lnSpc>
              <a:spcPct val="90000"/>
            </a:lnSpc>
            <a:spcBef>
              <a:spcPct val="0"/>
            </a:spcBef>
            <a:spcAft>
              <a:spcPct val="15000"/>
            </a:spcAft>
            <a:buChar char="•"/>
          </a:pPr>
          <a:r>
            <a:rPr lang="fr-FR" sz="1400" kern="1200" dirty="0"/>
            <a:t>Permettent d’informer les familles</a:t>
          </a:r>
        </a:p>
        <a:p>
          <a:pPr marL="114300" lvl="1" indent="-114300" algn="l" defTabSz="622300">
            <a:lnSpc>
              <a:spcPct val="90000"/>
            </a:lnSpc>
            <a:spcBef>
              <a:spcPct val="0"/>
            </a:spcBef>
            <a:spcAft>
              <a:spcPct val="15000"/>
            </a:spcAft>
            <a:buChar char="•"/>
          </a:pPr>
          <a:r>
            <a:rPr lang="fr-FR" sz="1400" kern="1200" dirty="0"/>
            <a:t>Permettent de récolter des fonds</a:t>
          </a:r>
        </a:p>
      </dsp:txBody>
      <dsp:txXfrm>
        <a:off x="8457728" y="698677"/>
        <a:ext cx="1844930" cy="3125323"/>
      </dsp:txXfrm>
    </dsp:sp>
    <dsp:sp modelId="{B67EEF45-4BFF-4C6D-9522-C70099339214}">
      <dsp:nvSpPr>
        <dsp:cNvPr id="0" name=""/>
        <dsp:cNvSpPr/>
      </dsp:nvSpPr>
      <dsp:spPr>
        <a:xfrm>
          <a:off x="8180249" y="196293"/>
          <a:ext cx="740778" cy="74077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DF388-B98E-4DC9-A26E-21FEBF665044}">
      <dsp:nvSpPr>
        <dsp:cNvPr id="0" name=""/>
        <dsp:cNvSpPr/>
      </dsp:nvSpPr>
      <dsp:spPr>
        <a:xfrm>
          <a:off x="3211" y="48825"/>
          <a:ext cx="3131494" cy="489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fr-FR" sz="1700" kern="1200" dirty="0"/>
            <a:t>Avant</a:t>
          </a:r>
        </a:p>
      </dsp:txBody>
      <dsp:txXfrm>
        <a:off x="3211" y="48825"/>
        <a:ext cx="3131494" cy="489600"/>
      </dsp:txXfrm>
    </dsp:sp>
    <dsp:sp modelId="{D3610D64-89D5-447D-B38D-56339636C569}">
      <dsp:nvSpPr>
        <dsp:cNvPr id="0" name=""/>
        <dsp:cNvSpPr/>
      </dsp:nvSpPr>
      <dsp:spPr>
        <a:xfrm>
          <a:off x="3211" y="550617"/>
          <a:ext cx="3131494" cy="233325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fr-FR" sz="1700" kern="1200" dirty="0"/>
            <a:t>Fixer la date – Avant le 15 octobre</a:t>
          </a:r>
        </a:p>
        <a:p>
          <a:pPr marL="171450" lvl="1" indent="-171450" algn="l" defTabSz="755650">
            <a:lnSpc>
              <a:spcPct val="90000"/>
            </a:lnSpc>
            <a:spcBef>
              <a:spcPct val="0"/>
            </a:spcBef>
            <a:spcAft>
              <a:spcPct val="15000"/>
            </a:spcAft>
            <a:buChar char="•"/>
          </a:pPr>
          <a:r>
            <a:rPr lang="fr-FR" sz="1700" kern="1200" dirty="0"/>
            <a:t>Préparer l’ordre du jour en CA</a:t>
          </a:r>
        </a:p>
        <a:p>
          <a:pPr marL="171450" lvl="1" indent="-171450" algn="l" defTabSz="755650">
            <a:lnSpc>
              <a:spcPct val="90000"/>
            </a:lnSpc>
            <a:spcBef>
              <a:spcPct val="0"/>
            </a:spcBef>
            <a:spcAft>
              <a:spcPct val="15000"/>
            </a:spcAft>
            <a:buChar char="•"/>
          </a:pPr>
          <a:r>
            <a:rPr lang="fr-FR" sz="1700" kern="1200" dirty="0"/>
            <a:t>Envoyer les convocations (J-15)</a:t>
          </a:r>
        </a:p>
        <a:p>
          <a:pPr marL="342900" lvl="2" indent="-171450" algn="l" defTabSz="755650">
            <a:lnSpc>
              <a:spcPct val="90000"/>
            </a:lnSpc>
            <a:spcBef>
              <a:spcPct val="0"/>
            </a:spcBef>
            <a:spcAft>
              <a:spcPct val="15000"/>
            </a:spcAft>
            <a:buChar char="•"/>
          </a:pPr>
          <a:r>
            <a:rPr lang="fr-FR" sz="1700" kern="1200" dirty="0"/>
            <a:t>Ordre du jour</a:t>
          </a:r>
        </a:p>
        <a:p>
          <a:pPr marL="342900" lvl="2" indent="-171450" algn="l" defTabSz="755650">
            <a:lnSpc>
              <a:spcPct val="90000"/>
            </a:lnSpc>
            <a:spcBef>
              <a:spcPct val="0"/>
            </a:spcBef>
            <a:spcAft>
              <a:spcPct val="15000"/>
            </a:spcAft>
            <a:buChar char="•"/>
          </a:pPr>
          <a:r>
            <a:rPr lang="fr-FR" sz="1700" kern="1200" dirty="0"/>
            <a:t>Documents complémentaires</a:t>
          </a:r>
        </a:p>
        <a:p>
          <a:pPr marL="342900" lvl="2" indent="-171450" algn="l" defTabSz="755650">
            <a:lnSpc>
              <a:spcPct val="90000"/>
            </a:lnSpc>
            <a:spcBef>
              <a:spcPct val="0"/>
            </a:spcBef>
            <a:spcAft>
              <a:spcPct val="15000"/>
            </a:spcAft>
            <a:buChar char="•"/>
          </a:pPr>
          <a:r>
            <a:rPr lang="fr-FR" sz="1700" kern="1200" dirty="0"/>
            <a:t>Les pouvoirs (pas + de 2 par personne</a:t>
          </a:r>
        </a:p>
      </dsp:txBody>
      <dsp:txXfrm>
        <a:off x="3211" y="550617"/>
        <a:ext cx="3131494" cy="2333250"/>
      </dsp:txXfrm>
    </dsp:sp>
    <dsp:sp modelId="{4D368006-20A2-496C-B1B6-ED5661609E5B}">
      <dsp:nvSpPr>
        <dsp:cNvPr id="0" name=""/>
        <dsp:cNvSpPr/>
      </dsp:nvSpPr>
      <dsp:spPr>
        <a:xfrm>
          <a:off x="3573115" y="61017"/>
          <a:ext cx="3131494" cy="489600"/>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fr-FR" sz="1700" kern="1200" dirty="0"/>
            <a:t>Pendant</a:t>
          </a:r>
        </a:p>
      </dsp:txBody>
      <dsp:txXfrm>
        <a:off x="3573115" y="61017"/>
        <a:ext cx="3131494" cy="489600"/>
      </dsp:txXfrm>
    </dsp:sp>
    <dsp:sp modelId="{DD4B5AFC-1C23-4E24-9D74-4A08BC7D4A30}">
      <dsp:nvSpPr>
        <dsp:cNvPr id="0" name=""/>
        <dsp:cNvSpPr/>
      </dsp:nvSpPr>
      <dsp:spPr>
        <a:xfrm>
          <a:off x="3573115" y="550617"/>
          <a:ext cx="3131494" cy="2333250"/>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fr-FR" sz="1700" kern="1200" dirty="0"/>
            <a:t>Délibération exclusivement sur les questions inscrites à l’ordre du jour</a:t>
          </a:r>
        </a:p>
        <a:p>
          <a:pPr marL="171450" lvl="1" indent="-171450" algn="l" defTabSz="755650">
            <a:lnSpc>
              <a:spcPct val="90000"/>
            </a:lnSpc>
            <a:spcBef>
              <a:spcPct val="0"/>
            </a:spcBef>
            <a:spcAft>
              <a:spcPct val="15000"/>
            </a:spcAft>
            <a:buChar char="•"/>
          </a:pPr>
          <a:r>
            <a:rPr lang="fr-FR" sz="1700" kern="1200" dirty="0"/>
            <a:t>Feuille de présence</a:t>
          </a:r>
        </a:p>
        <a:p>
          <a:pPr marL="171450" lvl="1" indent="-171450" algn="l" defTabSz="755650">
            <a:lnSpc>
              <a:spcPct val="90000"/>
            </a:lnSpc>
            <a:spcBef>
              <a:spcPct val="0"/>
            </a:spcBef>
            <a:spcAft>
              <a:spcPct val="15000"/>
            </a:spcAft>
            <a:buChar char="•"/>
          </a:pPr>
          <a:r>
            <a:rPr lang="fr-FR" sz="1700" kern="1200" dirty="0"/>
            <a:t>Quorum et règle de majorité</a:t>
          </a:r>
        </a:p>
        <a:p>
          <a:pPr marL="171450" lvl="1" indent="-171450" algn="l" defTabSz="755650">
            <a:lnSpc>
              <a:spcPct val="90000"/>
            </a:lnSpc>
            <a:spcBef>
              <a:spcPct val="0"/>
            </a:spcBef>
            <a:spcAft>
              <a:spcPct val="15000"/>
            </a:spcAft>
            <a:buChar char="•"/>
          </a:pPr>
          <a:r>
            <a:rPr lang="fr-FR" sz="1700" kern="1200" dirty="0"/>
            <a:t>Mode de scrutin (statut)</a:t>
          </a:r>
        </a:p>
        <a:p>
          <a:pPr marL="171450" lvl="1" indent="-171450" algn="l" defTabSz="755650">
            <a:lnSpc>
              <a:spcPct val="90000"/>
            </a:lnSpc>
            <a:spcBef>
              <a:spcPct val="0"/>
            </a:spcBef>
            <a:spcAft>
              <a:spcPct val="15000"/>
            </a:spcAft>
            <a:buChar char="•"/>
          </a:pPr>
          <a:r>
            <a:rPr lang="fr-FR" sz="1700" kern="1200" dirty="0"/>
            <a:t>Vote du quitus</a:t>
          </a:r>
        </a:p>
      </dsp:txBody>
      <dsp:txXfrm>
        <a:off x="3573115" y="550617"/>
        <a:ext cx="3131494" cy="2333250"/>
      </dsp:txXfrm>
    </dsp:sp>
    <dsp:sp modelId="{B0A42E16-2EFA-406D-8069-B689AE51150B}">
      <dsp:nvSpPr>
        <dsp:cNvPr id="0" name=""/>
        <dsp:cNvSpPr/>
      </dsp:nvSpPr>
      <dsp:spPr>
        <a:xfrm>
          <a:off x="7143018" y="61017"/>
          <a:ext cx="3131494" cy="489600"/>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fr-FR" sz="1700" kern="1200" dirty="0"/>
            <a:t>Après</a:t>
          </a:r>
        </a:p>
      </dsp:txBody>
      <dsp:txXfrm>
        <a:off x="7143018" y="61017"/>
        <a:ext cx="3131494" cy="489600"/>
      </dsp:txXfrm>
    </dsp:sp>
    <dsp:sp modelId="{C067D9F5-81FC-46FB-BE08-9A4C76E0E198}">
      <dsp:nvSpPr>
        <dsp:cNvPr id="0" name=""/>
        <dsp:cNvSpPr/>
      </dsp:nvSpPr>
      <dsp:spPr>
        <a:xfrm>
          <a:off x="7143018" y="550617"/>
          <a:ext cx="3131494" cy="233325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fr-FR" sz="1700" kern="1200" dirty="0"/>
            <a:t>Déclaration légale</a:t>
          </a:r>
        </a:p>
        <a:p>
          <a:pPr marL="171450" lvl="1" indent="-171450" algn="l" defTabSz="755650">
            <a:lnSpc>
              <a:spcPct val="90000"/>
            </a:lnSpc>
            <a:spcBef>
              <a:spcPct val="0"/>
            </a:spcBef>
            <a:spcAft>
              <a:spcPct val="15000"/>
            </a:spcAft>
            <a:buChar char="•"/>
          </a:pPr>
          <a:r>
            <a:rPr lang="fr-FR" sz="1700" kern="1200" dirty="0"/>
            <a:t>Rédaction des documents de l’assemblée (PV)</a:t>
          </a:r>
        </a:p>
        <a:p>
          <a:pPr marL="171450" lvl="1" indent="-171450" algn="l" defTabSz="755650">
            <a:lnSpc>
              <a:spcPct val="90000"/>
            </a:lnSpc>
            <a:spcBef>
              <a:spcPct val="0"/>
            </a:spcBef>
            <a:spcAft>
              <a:spcPct val="15000"/>
            </a:spcAft>
            <a:buChar char="•"/>
          </a:pPr>
          <a:r>
            <a:rPr lang="fr-FR" sz="1700" kern="1200" dirty="0"/>
            <a:t>Informer les partenaires</a:t>
          </a:r>
        </a:p>
      </dsp:txBody>
      <dsp:txXfrm>
        <a:off x="7143018" y="550617"/>
        <a:ext cx="3131494" cy="2333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CB2EA-DA9F-47D9-9A44-137AE4916E37}">
      <dsp:nvSpPr>
        <dsp:cNvPr id="0" name=""/>
        <dsp:cNvSpPr/>
      </dsp:nvSpPr>
      <dsp:spPr>
        <a:xfrm rot="5400000">
          <a:off x="-272764" y="273989"/>
          <a:ext cx="1818432" cy="1272902"/>
        </a:xfrm>
        <a:prstGeom prst="chevron">
          <a:avLst/>
        </a:prstGeom>
        <a:solidFill>
          <a:schemeClr val="accent1">
            <a:lumMod val="75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dirty="0"/>
            <a:t>obligations</a:t>
          </a:r>
        </a:p>
      </dsp:txBody>
      <dsp:txXfrm rot="-5400000">
        <a:off x="1" y="637675"/>
        <a:ext cx="1272902" cy="545530"/>
      </dsp:txXfrm>
    </dsp:sp>
    <dsp:sp modelId="{F738C980-73F2-4D50-86F5-68ADEFA2907F}">
      <dsp:nvSpPr>
        <dsp:cNvPr id="0" name=""/>
        <dsp:cNvSpPr/>
      </dsp:nvSpPr>
      <dsp:spPr>
        <a:xfrm rot="5400000">
          <a:off x="4745649" y="-3472746"/>
          <a:ext cx="1181981" cy="812747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t>Rédiger un ordre du jour</a:t>
          </a:r>
        </a:p>
        <a:p>
          <a:pPr marL="171450" lvl="1" indent="-171450" algn="l" defTabSz="711200">
            <a:lnSpc>
              <a:spcPct val="90000"/>
            </a:lnSpc>
            <a:spcBef>
              <a:spcPct val="0"/>
            </a:spcBef>
            <a:spcAft>
              <a:spcPct val="15000"/>
            </a:spcAft>
            <a:buChar char="•"/>
          </a:pPr>
          <a:r>
            <a:rPr lang="fr-FR" sz="1600" kern="1200" dirty="0"/>
            <a:t>Rédiger une convocation</a:t>
          </a:r>
        </a:p>
        <a:p>
          <a:pPr marL="171450" lvl="1" indent="-171450" algn="l" defTabSz="711200">
            <a:lnSpc>
              <a:spcPct val="90000"/>
            </a:lnSpc>
            <a:spcBef>
              <a:spcPct val="0"/>
            </a:spcBef>
            <a:spcAft>
              <a:spcPct val="15000"/>
            </a:spcAft>
            <a:buChar char="•"/>
          </a:pPr>
          <a:r>
            <a:rPr lang="fr-FR" sz="1600" kern="1200" dirty="0"/>
            <a:t>Préparer une feuille de présence</a:t>
          </a:r>
        </a:p>
        <a:p>
          <a:pPr marL="171450" lvl="1" indent="-171450" algn="l" defTabSz="711200">
            <a:lnSpc>
              <a:spcPct val="90000"/>
            </a:lnSpc>
            <a:spcBef>
              <a:spcPct val="0"/>
            </a:spcBef>
            <a:spcAft>
              <a:spcPct val="15000"/>
            </a:spcAft>
            <a:buChar char="•"/>
          </a:pPr>
          <a:r>
            <a:rPr lang="fr-FR" sz="1600" kern="1200" dirty="0"/>
            <a:t>Rédiger le PV et l’archiver</a:t>
          </a:r>
        </a:p>
      </dsp:txBody>
      <dsp:txXfrm rot="-5400000">
        <a:off x="1272903" y="57700"/>
        <a:ext cx="8069774" cy="1066581"/>
      </dsp:txXfrm>
    </dsp:sp>
    <dsp:sp modelId="{847ADD26-E93A-4A8B-A616-2B5A49AB089D}">
      <dsp:nvSpPr>
        <dsp:cNvPr id="0" name=""/>
        <dsp:cNvSpPr/>
      </dsp:nvSpPr>
      <dsp:spPr>
        <a:xfrm rot="5400000">
          <a:off x="-272764" y="1900435"/>
          <a:ext cx="1818432" cy="1272902"/>
        </a:xfrm>
        <a:prstGeom prst="chevron">
          <a:avLst/>
        </a:prstGeom>
        <a:solidFill>
          <a:schemeClr val="accent6">
            <a:lumMod val="7500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dirty="0"/>
            <a:t>Organisation</a:t>
          </a:r>
        </a:p>
      </dsp:txBody>
      <dsp:txXfrm rot="-5400000">
        <a:off x="1" y="2264121"/>
        <a:ext cx="1272902" cy="545530"/>
      </dsp:txXfrm>
    </dsp:sp>
    <dsp:sp modelId="{E05210F6-F6B3-4004-898F-CA8CB85FC84B}">
      <dsp:nvSpPr>
        <dsp:cNvPr id="0" name=""/>
        <dsp:cNvSpPr/>
      </dsp:nvSpPr>
      <dsp:spPr>
        <a:xfrm rot="5400000">
          <a:off x="4745649" y="-1845076"/>
          <a:ext cx="1181981" cy="8127474"/>
        </a:xfrm>
        <a:prstGeom prst="round2Same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t>Réserver la salle ou créer le lien pour la visio (TEAMS / Comptes Microsoft)</a:t>
          </a:r>
        </a:p>
        <a:p>
          <a:pPr marL="171450" lvl="1" indent="-171450" algn="l" defTabSz="711200">
            <a:lnSpc>
              <a:spcPct val="90000"/>
            </a:lnSpc>
            <a:spcBef>
              <a:spcPct val="0"/>
            </a:spcBef>
            <a:spcAft>
              <a:spcPct val="15000"/>
            </a:spcAft>
            <a:buChar char="•"/>
          </a:pPr>
          <a:r>
            <a:rPr lang="fr-FR" sz="1600" kern="1200" dirty="0"/>
            <a:t>Prévoir une urne et bulletin de vote ou application BALOTILLO</a:t>
          </a:r>
        </a:p>
        <a:p>
          <a:pPr marL="171450" lvl="1" indent="-171450" algn="l" defTabSz="711200">
            <a:lnSpc>
              <a:spcPct val="90000"/>
            </a:lnSpc>
            <a:spcBef>
              <a:spcPct val="0"/>
            </a:spcBef>
            <a:spcAft>
              <a:spcPct val="15000"/>
            </a:spcAft>
            <a:buChar char="•"/>
          </a:pPr>
          <a:r>
            <a:rPr lang="fr-FR" sz="1600" kern="1200" dirty="0"/>
            <a:t>Matériel de réunion</a:t>
          </a:r>
        </a:p>
        <a:p>
          <a:pPr marL="171450" lvl="1" indent="-171450" algn="l" defTabSz="711200">
            <a:lnSpc>
              <a:spcPct val="90000"/>
            </a:lnSpc>
            <a:spcBef>
              <a:spcPct val="0"/>
            </a:spcBef>
            <a:spcAft>
              <a:spcPct val="15000"/>
            </a:spcAft>
            <a:buChar char="•"/>
          </a:pPr>
          <a:r>
            <a:rPr lang="fr-FR" sz="1600" kern="1200" dirty="0"/>
            <a:t>Collation </a:t>
          </a:r>
        </a:p>
      </dsp:txBody>
      <dsp:txXfrm rot="-5400000">
        <a:off x="1272903" y="1685370"/>
        <a:ext cx="8069774" cy="1066581"/>
      </dsp:txXfrm>
    </dsp:sp>
    <dsp:sp modelId="{E1F5B85F-F718-46EF-8B35-B3D8B0ECA48C}">
      <dsp:nvSpPr>
        <dsp:cNvPr id="0" name=""/>
        <dsp:cNvSpPr/>
      </dsp:nvSpPr>
      <dsp:spPr>
        <a:xfrm rot="5400000">
          <a:off x="-272764" y="3526880"/>
          <a:ext cx="1818432" cy="1272902"/>
        </a:xfrm>
        <a:prstGeom prst="chevron">
          <a:avLst/>
        </a:prstGeom>
        <a:solidFill>
          <a:schemeClr val="accent2">
            <a:lumMod val="7500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dirty="0"/>
            <a:t>Communication</a:t>
          </a:r>
        </a:p>
      </dsp:txBody>
      <dsp:txXfrm rot="-5400000">
        <a:off x="1" y="3890566"/>
        <a:ext cx="1272902" cy="545530"/>
      </dsp:txXfrm>
    </dsp:sp>
    <dsp:sp modelId="{837C86F8-0983-4B12-A114-A8F84701435D}">
      <dsp:nvSpPr>
        <dsp:cNvPr id="0" name=""/>
        <dsp:cNvSpPr/>
      </dsp:nvSpPr>
      <dsp:spPr>
        <a:xfrm rot="5400000">
          <a:off x="4745649" y="-218630"/>
          <a:ext cx="1181981" cy="8127474"/>
        </a:xfrm>
        <a:prstGeom prst="round2Same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t>Envoyer la liste des membres du CA à l’Apel départementale et académique</a:t>
          </a:r>
        </a:p>
        <a:p>
          <a:pPr marL="171450" lvl="1" indent="-171450" algn="l" defTabSz="711200">
            <a:lnSpc>
              <a:spcPct val="90000"/>
            </a:lnSpc>
            <a:spcBef>
              <a:spcPct val="0"/>
            </a:spcBef>
            <a:spcAft>
              <a:spcPct val="15000"/>
            </a:spcAft>
            <a:buChar char="•"/>
          </a:pPr>
          <a:r>
            <a:rPr lang="fr-FR" sz="1600" kern="1200" dirty="0"/>
            <a:t>Demander au président d'inscrire le CA sur l’espace privé du site : www.apel.fr</a:t>
          </a:r>
        </a:p>
      </dsp:txBody>
      <dsp:txXfrm rot="-5400000">
        <a:off x="1272903" y="3311816"/>
        <a:ext cx="8069774" cy="10665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D1844-3173-4E58-B948-C627DF6184C3}">
      <dsp:nvSpPr>
        <dsp:cNvPr id="0" name=""/>
        <dsp:cNvSpPr/>
      </dsp:nvSpPr>
      <dsp:spPr>
        <a:xfrm rot="5400000">
          <a:off x="6172819" y="-2615447"/>
          <a:ext cx="738564" cy="6157272"/>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t>Réunions de rentrée</a:t>
          </a:r>
        </a:p>
        <a:p>
          <a:pPr marL="114300" lvl="2" indent="-57150" algn="l" defTabSz="444500">
            <a:lnSpc>
              <a:spcPct val="90000"/>
            </a:lnSpc>
            <a:spcBef>
              <a:spcPct val="0"/>
            </a:spcBef>
            <a:spcAft>
              <a:spcPct val="15000"/>
            </a:spcAft>
            <a:buChar char="•"/>
          </a:pPr>
          <a:r>
            <a:rPr lang="fr-FR" sz="1000" kern="1200" dirty="0"/>
            <a:t>Présentation de l’Apel et ses services gratuits</a:t>
          </a:r>
        </a:p>
        <a:p>
          <a:pPr marL="114300" lvl="2" indent="-57150" algn="l" defTabSz="444500">
            <a:lnSpc>
              <a:spcPct val="90000"/>
            </a:lnSpc>
            <a:spcBef>
              <a:spcPct val="0"/>
            </a:spcBef>
            <a:spcAft>
              <a:spcPct val="15000"/>
            </a:spcAft>
            <a:buChar char="•"/>
          </a:pPr>
          <a:r>
            <a:rPr lang="fr-FR" sz="1000" kern="1200" dirty="0"/>
            <a:t>Diffusion de la documentation nationale</a:t>
          </a:r>
        </a:p>
        <a:p>
          <a:pPr marL="114300" lvl="2" indent="-57150" algn="l" defTabSz="444500">
            <a:lnSpc>
              <a:spcPct val="90000"/>
            </a:lnSpc>
            <a:spcBef>
              <a:spcPct val="0"/>
            </a:spcBef>
            <a:spcAft>
              <a:spcPct val="15000"/>
            </a:spcAft>
            <a:buChar char="•"/>
          </a:pPr>
          <a:r>
            <a:rPr lang="fr-FR" sz="1000" kern="1200" dirty="0"/>
            <a:t>Sensibilisation pour recruter des nouveaux adhérents et membres de CA</a:t>
          </a:r>
        </a:p>
      </dsp:txBody>
      <dsp:txXfrm rot="-5400000">
        <a:off x="3463465" y="129961"/>
        <a:ext cx="6121218" cy="666456"/>
      </dsp:txXfrm>
    </dsp:sp>
    <dsp:sp modelId="{FECE92CD-27B9-4483-9A3C-B9587189A466}">
      <dsp:nvSpPr>
        <dsp:cNvPr id="0" name=""/>
        <dsp:cNvSpPr/>
      </dsp:nvSpPr>
      <dsp:spPr>
        <a:xfrm>
          <a:off x="0" y="1585"/>
          <a:ext cx="3463465" cy="9232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t>Accueil des familles</a:t>
          </a:r>
        </a:p>
      </dsp:txBody>
      <dsp:txXfrm>
        <a:off x="45067" y="46652"/>
        <a:ext cx="3373331" cy="833072"/>
      </dsp:txXfrm>
    </dsp:sp>
    <dsp:sp modelId="{4DFB1EDA-7FAB-4554-B05B-1F79A80140DD}">
      <dsp:nvSpPr>
        <dsp:cNvPr id="0" name=""/>
        <dsp:cNvSpPr/>
      </dsp:nvSpPr>
      <dsp:spPr>
        <a:xfrm rot="5400000">
          <a:off x="6172819" y="-1646081"/>
          <a:ext cx="738564" cy="6157272"/>
        </a:xfrm>
        <a:prstGeom prst="round2SameRect">
          <a:avLst/>
        </a:prstGeom>
        <a:solidFill>
          <a:schemeClr val="accent5">
            <a:tint val="40000"/>
            <a:alpha val="90000"/>
            <a:hueOff val="-1478351"/>
            <a:satOff val="-2563"/>
            <a:lumOff val="-258"/>
            <a:alphaOff val="0"/>
          </a:schemeClr>
        </a:solidFill>
        <a:ln w="12700" cap="flat" cmpd="sng" algn="ctr">
          <a:solidFill>
            <a:schemeClr val="accent5">
              <a:tint val="40000"/>
              <a:alpha val="90000"/>
              <a:hueOff val="-1478351"/>
              <a:satOff val="-2563"/>
              <a:lumOff val="-2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t>Inviter l’ensemble de la communauté éducative</a:t>
          </a:r>
        </a:p>
        <a:p>
          <a:pPr marL="57150" lvl="1" indent="-57150" algn="l" defTabSz="444500">
            <a:lnSpc>
              <a:spcPct val="90000"/>
            </a:lnSpc>
            <a:spcBef>
              <a:spcPct val="0"/>
            </a:spcBef>
            <a:spcAft>
              <a:spcPct val="15000"/>
            </a:spcAft>
            <a:buChar char="•"/>
          </a:pPr>
          <a:r>
            <a:rPr lang="fr-FR" sz="1000" kern="1200" dirty="0"/>
            <a:t>Choisir un thème </a:t>
          </a:r>
        </a:p>
      </dsp:txBody>
      <dsp:txXfrm rot="-5400000">
        <a:off x="3463465" y="1099327"/>
        <a:ext cx="6121218" cy="666456"/>
      </dsp:txXfrm>
    </dsp:sp>
    <dsp:sp modelId="{DBAA7F78-9612-417B-B403-CB8A92C38CD9}">
      <dsp:nvSpPr>
        <dsp:cNvPr id="0" name=""/>
        <dsp:cNvSpPr/>
      </dsp:nvSpPr>
      <dsp:spPr>
        <a:xfrm>
          <a:off x="0" y="970951"/>
          <a:ext cx="3463465" cy="923206"/>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t>Organiser des soirées </a:t>
          </a:r>
        </a:p>
        <a:p>
          <a:pPr marL="0" lvl="0" indent="0" algn="ctr" defTabSz="622300">
            <a:lnSpc>
              <a:spcPct val="90000"/>
            </a:lnSpc>
            <a:spcBef>
              <a:spcPct val="0"/>
            </a:spcBef>
            <a:spcAft>
              <a:spcPct val="35000"/>
            </a:spcAft>
            <a:buNone/>
          </a:pPr>
          <a:r>
            <a:rPr lang="fr-FR" sz="1400" kern="1200" dirty="0"/>
            <a:t>Rencontres Parent/École</a:t>
          </a:r>
        </a:p>
      </dsp:txBody>
      <dsp:txXfrm>
        <a:off x="45067" y="1016018"/>
        <a:ext cx="3373331" cy="833072"/>
      </dsp:txXfrm>
    </dsp:sp>
    <dsp:sp modelId="{4B5A7B21-D7E4-4718-93E7-29DADC3C0115}">
      <dsp:nvSpPr>
        <dsp:cNvPr id="0" name=""/>
        <dsp:cNvSpPr/>
      </dsp:nvSpPr>
      <dsp:spPr>
        <a:xfrm rot="5400000">
          <a:off x="6172819" y="-676714"/>
          <a:ext cx="738564" cy="6157272"/>
        </a:xfrm>
        <a:prstGeom prst="round2SameRect">
          <a:avLst/>
        </a:prstGeom>
        <a:solidFill>
          <a:schemeClr val="accent5">
            <a:tint val="40000"/>
            <a:alpha val="90000"/>
            <a:hueOff val="-2956702"/>
            <a:satOff val="-5126"/>
            <a:lumOff val="-516"/>
            <a:alphaOff val="0"/>
          </a:schemeClr>
        </a:solidFill>
        <a:ln w="12700" cap="flat" cmpd="sng" algn="ctr">
          <a:solidFill>
            <a:schemeClr val="accent5">
              <a:tint val="40000"/>
              <a:alpha val="90000"/>
              <a:hueOff val="-2956702"/>
              <a:satOff val="-5126"/>
              <a:lumOff val="-5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t>BDIO</a:t>
          </a:r>
        </a:p>
        <a:p>
          <a:pPr marL="57150" lvl="1" indent="-57150" algn="l" defTabSz="444500">
            <a:lnSpc>
              <a:spcPct val="90000"/>
            </a:lnSpc>
            <a:spcBef>
              <a:spcPct val="0"/>
            </a:spcBef>
            <a:spcAft>
              <a:spcPct val="15000"/>
            </a:spcAft>
            <a:buChar char="•"/>
          </a:pPr>
          <a:r>
            <a:rPr lang="fr-FR" sz="1000" kern="1200" dirty="0"/>
            <a:t>Forum des métiers / filières</a:t>
          </a:r>
        </a:p>
        <a:p>
          <a:pPr marL="57150" lvl="1" indent="-57150" algn="l" defTabSz="444500">
            <a:lnSpc>
              <a:spcPct val="90000"/>
            </a:lnSpc>
            <a:spcBef>
              <a:spcPct val="0"/>
            </a:spcBef>
            <a:spcAft>
              <a:spcPct val="15000"/>
            </a:spcAft>
            <a:buChar char="•"/>
          </a:pPr>
          <a:r>
            <a:rPr lang="fr-FR" sz="1000" kern="1200" dirty="0"/>
            <a:t>Classe en Entreprise / mini entreprises</a:t>
          </a:r>
        </a:p>
        <a:p>
          <a:pPr marL="57150" lvl="1" indent="-57150" algn="l" defTabSz="444500">
            <a:lnSpc>
              <a:spcPct val="90000"/>
            </a:lnSpc>
            <a:spcBef>
              <a:spcPct val="0"/>
            </a:spcBef>
            <a:spcAft>
              <a:spcPct val="15000"/>
            </a:spcAft>
            <a:buChar char="•"/>
          </a:pPr>
          <a:r>
            <a:rPr lang="fr-FR" sz="1000" kern="1200" dirty="0"/>
            <a:t>Déjeuner de l’orientation</a:t>
          </a:r>
        </a:p>
      </dsp:txBody>
      <dsp:txXfrm rot="-5400000">
        <a:off x="3463465" y="2068694"/>
        <a:ext cx="6121218" cy="666456"/>
      </dsp:txXfrm>
    </dsp:sp>
    <dsp:sp modelId="{9CCFC3A9-40A9-4B7A-841E-1704CDD34EFC}">
      <dsp:nvSpPr>
        <dsp:cNvPr id="0" name=""/>
        <dsp:cNvSpPr/>
      </dsp:nvSpPr>
      <dsp:spPr>
        <a:xfrm>
          <a:off x="0" y="1940318"/>
          <a:ext cx="3463465" cy="923206"/>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t>Accompagnement des jeunes</a:t>
          </a:r>
        </a:p>
      </dsp:txBody>
      <dsp:txXfrm>
        <a:off x="45067" y="1985385"/>
        <a:ext cx="3373331" cy="833072"/>
      </dsp:txXfrm>
    </dsp:sp>
    <dsp:sp modelId="{4EB889DA-3AC1-40AA-9C55-161EDA79CCF9}">
      <dsp:nvSpPr>
        <dsp:cNvPr id="0" name=""/>
        <dsp:cNvSpPr/>
      </dsp:nvSpPr>
      <dsp:spPr>
        <a:xfrm rot="5400000">
          <a:off x="6172819" y="292651"/>
          <a:ext cx="738564" cy="6157272"/>
        </a:xfrm>
        <a:prstGeom prst="round2SameRect">
          <a:avLst/>
        </a:prstGeom>
        <a:solidFill>
          <a:schemeClr val="accent5">
            <a:tint val="40000"/>
            <a:alpha val="90000"/>
            <a:hueOff val="-4435053"/>
            <a:satOff val="-7690"/>
            <a:lumOff val="-773"/>
            <a:alphaOff val="0"/>
          </a:schemeClr>
        </a:solidFill>
        <a:ln w="12700" cap="flat" cmpd="sng" algn="ctr">
          <a:solidFill>
            <a:schemeClr val="accent5">
              <a:tint val="40000"/>
              <a:alpha val="90000"/>
              <a:hueOff val="-4435053"/>
              <a:satOff val="-7690"/>
              <a:lumOff val="-7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t>Recrutement</a:t>
          </a:r>
        </a:p>
        <a:p>
          <a:pPr marL="57150" lvl="1" indent="-57150" algn="l" defTabSz="444500">
            <a:lnSpc>
              <a:spcPct val="90000"/>
            </a:lnSpc>
            <a:spcBef>
              <a:spcPct val="0"/>
            </a:spcBef>
            <a:spcAft>
              <a:spcPct val="15000"/>
            </a:spcAft>
            <a:buChar char="•"/>
          </a:pPr>
          <a:r>
            <a:rPr lang="fr-FR" sz="1000" kern="1200" dirty="0"/>
            <a:t>Formation</a:t>
          </a:r>
        </a:p>
        <a:p>
          <a:pPr marL="57150" lvl="1" indent="-57150" algn="l" defTabSz="444500">
            <a:lnSpc>
              <a:spcPct val="90000"/>
            </a:lnSpc>
            <a:spcBef>
              <a:spcPct val="0"/>
            </a:spcBef>
            <a:spcAft>
              <a:spcPct val="15000"/>
            </a:spcAft>
            <a:buChar char="•"/>
          </a:pPr>
          <a:r>
            <a:rPr lang="fr-FR" sz="1000" kern="1200" dirty="0"/>
            <a:t>Suivi</a:t>
          </a:r>
        </a:p>
      </dsp:txBody>
      <dsp:txXfrm rot="-5400000">
        <a:off x="3463465" y="3038059"/>
        <a:ext cx="6121218" cy="666456"/>
      </dsp:txXfrm>
    </dsp:sp>
    <dsp:sp modelId="{18CA702A-B74B-493B-95F3-719A9BC6219D}">
      <dsp:nvSpPr>
        <dsp:cNvPr id="0" name=""/>
        <dsp:cNvSpPr/>
      </dsp:nvSpPr>
      <dsp:spPr>
        <a:xfrm>
          <a:off x="0" y="2909684"/>
          <a:ext cx="3463465" cy="923206"/>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t>Parents correspondants</a:t>
          </a:r>
        </a:p>
      </dsp:txBody>
      <dsp:txXfrm>
        <a:off x="45067" y="2954751"/>
        <a:ext cx="3373331" cy="833072"/>
      </dsp:txXfrm>
    </dsp:sp>
    <dsp:sp modelId="{3476157D-D65A-4E84-81F2-490B0AB63B53}">
      <dsp:nvSpPr>
        <dsp:cNvPr id="0" name=""/>
        <dsp:cNvSpPr/>
      </dsp:nvSpPr>
      <dsp:spPr>
        <a:xfrm rot="5400000">
          <a:off x="6172819" y="1262017"/>
          <a:ext cx="738564" cy="6157272"/>
        </a:xfrm>
        <a:prstGeom prst="round2SameRect">
          <a:avLst/>
        </a:prstGeom>
        <a:solidFill>
          <a:schemeClr val="accent5">
            <a:tint val="40000"/>
            <a:alpha val="90000"/>
            <a:hueOff val="-5913404"/>
            <a:satOff val="-10253"/>
            <a:lumOff val="-1031"/>
            <a:alphaOff val="0"/>
          </a:schemeClr>
        </a:solidFill>
        <a:ln w="12700" cap="flat" cmpd="sng" algn="ctr">
          <a:solidFill>
            <a:schemeClr val="accent5">
              <a:tint val="40000"/>
              <a:alpha val="90000"/>
              <a:hueOff val="-5913404"/>
              <a:satOff val="-10253"/>
              <a:lumOff val="-10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t>Concours des crèches</a:t>
          </a:r>
        </a:p>
        <a:p>
          <a:pPr marL="57150" lvl="1" indent="-57150" algn="l" defTabSz="444500">
            <a:lnSpc>
              <a:spcPct val="90000"/>
            </a:lnSpc>
            <a:spcBef>
              <a:spcPct val="0"/>
            </a:spcBef>
            <a:spcAft>
              <a:spcPct val="15000"/>
            </a:spcAft>
            <a:buChar char="•"/>
          </a:pPr>
          <a:r>
            <a:rPr lang="fr-FR" sz="1000" kern="1200" dirty="0"/>
            <a:t>Semaine des Apel</a:t>
          </a:r>
        </a:p>
      </dsp:txBody>
      <dsp:txXfrm rot="-5400000">
        <a:off x="3463465" y="4007425"/>
        <a:ext cx="6121218" cy="666456"/>
      </dsp:txXfrm>
    </dsp:sp>
    <dsp:sp modelId="{4B7333F0-B989-43AA-8506-B4A16176C499}">
      <dsp:nvSpPr>
        <dsp:cNvPr id="0" name=""/>
        <dsp:cNvSpPr/>
      </dsp:nvSpPr>
      <dsp:spPr>
        <a:xfrm>
          <a:off x="0" y="3879050"/>
          <a:ext cx="3463465" cy="923206"/>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t>Participer aux </a:t>
          </a:r>
        </a:p>
        <a:p>
          <a:pPr marL="0" lvl="0" indent="0" algn="ctr" defTabSz="622300">
            <a:lnSpc>
              <a:spcPct val="90000"/>
            </a:lnSpc>
            <a:spcBef>
              <a:spcPct val="0"/>
            </a:spcBef>
            <a:spcAft>
              <a:spcPct val="35000"/>
            </a:spcAft>
            <a:buNone/>
          </a:pPr>
          <a:r>
            <a:rPr lang="fr-FR" sz="1400" kern="1200" dirty="0"/>
            <a:t>actions de </a:t>
          </a:r>
        </a:p>
        <a:p>
          <a:pPr marL="0" lvl="0" indent="0" algn="ctr" defTabSz="622300">
            <a:lnSpc>
              <a:spcPct val="90000"/>
            </a:lnSpc>
            <a:spcBef>
              <a:spcPct val="0"/>
            </a:spcBef>
            <a:spcAft>
              <a:spcPct val="35000"/>
            </a:spcAft>
            <a:buNone/>
          </a:pPr>
          <a:r>
            <a:rPr lang="fr-FR" sz="1400" kern="1200" dirty="0"/>
            <a:t>l’Apel Nationale</a:t>
          </a:r>
        </a:p>
      </dsp:txBody>
      <dsp:txXfrm>
        <a:off x="45067" y="3924117"/>
        <a:ext cx="3373331" cy="833072"/>
      </dsp:txXfrm>
    </dsp:sp>
    <dsp:sp modelId="{3C8B2D81-BBAD-442E-800D-8306B02D47B7}">
      <dsp:nvSpPr>
        <dsp:cNvPr id="0" name=""/>
        <dsp:cNvSpPr/>
      </dsp:nvSpPr>
      <dsp:spPr>
        <a:xfrm rot="5400000">
          <a:off x="6172819" y="2231384"/>
          <a:ext cx="738564" cy="6157272"/>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t>La pastorale (Réseau d’animation pastorale)</a:t>
          </a:r>
        </a:p>
        <a:p>
          <a:pPr marL="57150" lvl="1" indent="-57150" algn="l" defTabSz="444500">
            <a:lnSpc>
              <a:spcPct val="90000"/>
            </a:lnSpc>
            <a:spcBef>
              <a:spcPct val="0"/>
            </a:spcBef>
            <a:spcAft>
              <a:spcPct val="15000"/>
            </a:spcAft>
            <a:buChar char="•"/>
          </a:pPr>
          <a:r>
            <a:rPr lang="fr-FR" sz="1000" kern="1200" dirty="0"/>
            <a:t>L’éducation affective, relationnelle et sexuelle</a:t>
          </a:r>
        </a:p>
        <a:p>
          <a:pPr marL="57150" lvl="1" indent="-57150" algn="l" defTabSz="444500">
            <a:lnSpc>
              <a:spcPct val="90000"/>
            </a:lnSpc>
            <a:spcBef>
              <a:spcPct val="0"/>
            </a:spcBef>
            <a:spcAft>
              <a:spcPct val="15000"/>
            </a:spcAft>
            <a:buChar char="•"/>
          </a:pPr>
          <a:r>
            <a:rPr lang="fr-FR" sz="1000" kern="1200" dirty="0"/>
            <a:t>Organisation de conférences (numérique, orientation, santé etc.)</a:t>
          </a:r>
        </a:p>
      </dsp:txBody>
      <dsp:txXfrm rot="-5400000">
        <a:off x="3463465" y="4976792"/>
        <a:ext cx="6121218" cy="666456"/>
      </dsp:txXfrm>
    </dsp:sp>
    <dsp:sp modelId="{7698373C-4F70-4EB0-B819-6F7C11CC61F2}">
      <dsp:nvSpPr>
        <dsp:cNvPr id="0" name=""/>
        <dsp:cNvSpPr/>
      </dsp:nvSpPr>
      <dsp:spPr>
        <a:xfrm>
          <a:off x="0" y="4848417"/>
          <a:ext cx="3463465" cy="92320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t>Autres</a:t>
          </a:r>
        </a:p>
      </dsp:txBody>
      <dsp:txXfrm>
        <a:off x="45067" y="4893484"/>
        <a:ext cx="3373331" cy="8330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3C55F-28B5-4683-BB60-D15BD9EE7707}">
      <dsp:nvSpPr>
        <dsp:cNvPr id="0" name=""/>
        <dsp:cNvSpPr/>
      </dsp:nvSpPr>
      <dsp:spPr>
        <a:xfrm rot="10800000">
          <a:off x="1466832" y="3536"/>
          <a:ext cx="5010130" cy="819528"/>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389" tIns="140970" rIns="263144" bIns="140970" numCol="1" spcCol="1270" anchor="ctr" anchorCtr="0">
          <a:noAutofit/>
        </a:bodyPr>
        <a:lstStyle/>
        <a:p>
          <a:pPr marL="0" lvl="0" indent="0" algn="ctr" defTabSz="1644650">
            <a:lnSpc>
              <a:spcPct val="90000"/>
            </a:lnSpc>
            <a:spcBef>
              <a:spcPct val="0"/>
            </a:spcBef>
            <a:spcAft>
              <a:spcPct val="35000"/>
            </a:spcAft>
            <a:buNone/>
          </a:pPr>
          <a:r>
            <a:rPr lang="fr-FR" sz="3700" kern="1200" dirty="0"/>
            <a:t>Kermesse</a:t>
          </a:r>
        </a:p>
      </dsp:txBody>
      <dsp:txXfrm rot="10800000">
        <a:off x="1671714" y="3536"/>
        <a:ext cx="4805248" cy="819528"/>
      </dsp:txXfrm>
    </dsp:sp>
    <dsp:sp modelId="{E23348B2-47BF-4451-B2F8-3E3282494A1F}">
      <dsp:nvSpPr>
        <dsp:cNvPr id="0" name=""/>
        <dsp:cNvSpPr/>
      </dsp:nvSpPr>
      <dsp:spPr>
        <a:xfrm>
          <a:off x="1057068" y="3536"/>
          <a:ext cx="819528" cy="8195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A6C4C3-565A-41D4-A19C-1C443C9E2100}">
      <dsp:nvSpPr>
        <dsp:cNvPr id="0" name=""/>
        <dsp:cNvSpPr/>
      </dsp:nvSpPr>
      <dsp:spPr>
        <a:xfrm rot="10800000">
          <a:off x="1466832" y="1067700"/>
          <a:ext cx="5010130" cy="819528"/>
        </a:xfrm>
        <a:prstGeom prst="homePlate">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389" tIns="140970" rIns="263144" bIns="140970" numCol="1" spcCol="1270" anchor="ctr" anchorCtr="0">
          <a:noAutofit/>
        </a:bodyPr>
        <a:lstStyle/>
        <a:p>
          <a:pPr marL="0" lvl="0" indent="0" algn="ctr" defTabSz="1644650">
            <a:lnSpc>
              <a:spcPct val="90000"/>
            </a:lnSpc>
            <a:spcBef>
              <a:spcPct val="0"/>
            </a:spcBef>
            <a:spcAft>
              <a:spcPct val="35000"/>
            </a:spcAft>
            <a:buNone/>
          </a:pPr>
          <a:r>
            <a:rPr lang="fr-FR" sz="3700" kern="1200" dirty="0"/>
            <a:t>Tombola</a:t>
          </a:r>
        </a:p>
      </dsp:txBody>
      <dsp:txXfrm rot="10800000">
        <a:off x="1671714" y="1067700"/>
        <a:ext cx="4805248" cy="819528"/>
      </dsp:txXfrm>
    </dsp:sp>
    <dsp:sp modelId="{439BA403-8487-4396-BB63-2C5EB754BE03}">
      <dsp:nvSpPr>
        <dsp:cNvPr id="0" name=""/>
        <dsp:cNvSpPr/>
      </dsp:nvSpPr>
      <dsp:spPr>
        <a:xfrm>
          <a:off x="1057068" y="1067700"/>
          <a:ext cx="819528" cy="81952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7D840E-6BA8-49B6-B04A-8B364C626EB6}">
      <dsp:nvSpPr>
        <dsp:cNvPr id="0" name=""/>
        <dsp:cNvSpPr/>
      </dsp:nvSpPr>
      <dsp:spPr>
        <a:xfrm rot="10800000">
          <a:off x="1466832" y="2131863"/>
          <a:ext cx="5010130" cy="819528"/>
        </a:xfrm>
        <a:prstGeom prst="homePlat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389" tIns="140970" rIns="263144" bIns="140970" numCol="1" spcCol="1270" anchor="ctr" anchorCtr="0">
          <a:noAutofit/>
        </a:bodyPr>
        <a:lstStyle/>
        <a:p>
          <a:pPr marL="0" lvl="0" indent="0" algn="ctr" defTabSz="1644650">
            <a:lnSpc>
              <a:spcPct val="90000"/>
            </a:lnSpc>
            <a:spcBef>
              <a:spcPct val="0"/>
            </a:spcBef>
            <a:spcAft>
              <a:spcPct val="35000"/>
            </a:spcAft>
            <a:buNone/>
          </a:pPr>
          <a:r>
            <a:rPr lang="fr-FR" sz="3700" kern="1200" dirty="0"/>
            <a:t>Loto</a:t>
          </a:r>
        </a:p>
      </dsp:txBody>
      <dsp:txXfrm rot="10800000">
        <a:off x="1671714" y="2131863"/>
        <a:ext cx="4805248" cy="819528"/>
      </dsp:txXfrm>
    </dsp:sp>
    <dsp:sp modelId="{791B06C7-5BE5-47DD-ABC7-CB3A7945AC26}">
      <dsp:nvSpPr>
        <dsp:cNvPr id="0" name=""/>
        <dsp:cNvSpPr/>
      </dsp:nvSpPr>
      <dsp:spPr>
        <a:xfrm>
          <a:off x="1057068" y="2131863"/>
          <a:ext cx="819528" cy="81952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2797FA-5450-449A-874E-961A8124E846}">
      <dsp:nvSpPr>
        <dsp:cNvPr id="0" name=""/>
        <dsp:cNvSpPr/>
      </dsp:nvSpPr>
      <dsp:spPr>
        <a:xfrm rot="10800000">
          <a:off x="1466832" y="3196027"/>
          <a:ext cx="5010130" cy="819528"/>
        </a:xfrm>
        <a:prstGeom prst="homePlate">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389" tIns="140970" rIns="263144" bIns="140970" numCol="1" spcCol="1270" anchor="ctr" anchorCtr="0">
          <a:noAutofit/>
        </a:bodyPr>
        <a:lstStyle/>
        <a:p>
          <a:pPr marL="0" lvl="0" indent="0" algn="ctr" defTabSz="1644650">
            <a:lnSpc>
              <a:spcPct val="90000"/>
            </a:lnSpc>
            <a:spcBef>
              <a:spcPct val="0"/>
            </a:spcBef>
            <a:spcAft>
              <a:spcPct val="35000"/>
            </a:spcAft>
            <a:buNone/>
          </a:pPr>
          <a:r>
            <a:rPr lang="fr-FR" sz="3700" kern="1200" dirty="0"/>
            <a:t>Marché de Noël</a:t>
          </a:r>
        </a:p>
      </dsp:txBody>
      <dsp:txXfrm rot="10800000">
        <a:off x="1671714" y="3196027"/>
        <a:ext cx="4805248" cy="819528"/>
      </dsp:txXfrm>
    </dsp:sp>
    <dsp:sp modelId="{A3B3C638-5B91-494D-8299-AEE0C465F723}">
      <dsp:nvSpPr>
        <dsp:cNvPr id="0" name=""/>
        <dsp:cNvSpPr/>
      </dsp:nvSpPr>
      <dsp:spPr>
        <a:xfrm>
          <a:off x="1057068" y="3196027"/>
          <a:ext cx="819528" cy="81952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1F45C-85BE-447F-8923-02535690EE2B}">
      <dsp:nvSpPr>
        <dsp:cNvPr id="0" name=""/>
        <dsp:cNvSpPr/>
      </dsp:nvSpPr>
      <dsp:spPr>
        <a:xfrm rot="10800000">
          <a:off x="1466832" y="4260190"/>
          <a:ext cx="5010130" cy="819528"/>
        </a:xfrm>
        <a:prstGeom prst="homePlat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389" tIns="140970" rIns="263144" bIns="140970" numCol="1" spcCol="1270" anchor="ctr" anchorCtr="0">
          <a:noAutofit/>
        </a:bodyPr>
        <a:lstStyle/>
        <a:p>
          <a:pPr marL="0" lvl="0" indent="0" algn="ctr" defTabSz="1644650">
            <a:lnSpc>
              <a:spcPct val="90000"/>
            </a:lnSpc>
            <a:spcBef>
              <a:spcPct val="0"/>
            </a:spcBef>
            <a:spcAft>
              <a:spcPct val="35000"/>
            </a:spcAft>
            <a:buNone/>
          </a:pPr>
          <a:r>
            <a:rPr lang="fr-FR" sz="3700" kern="1200" dirty="0"/>
            <a:t>Soirée festive</a:t>
          </a:r>
        </a:p>
      </dsp:txBody>
      <dsp:txXfrm rot="10800000">
        <a:off x="1671714" y="4260190"/>
        <a:ext cx="4805248" cy="819528"/>
      </dsp:txXfrm>
    </dsp:sp>
    <dsp:sp modelId="{267FC773-669C-41AA-9D47-EFDEC3B52B3D}">
      <dsp:nvSpPr>
        <dsp:cNvPr id="0" name=""/>
        <dsp:cNvSpPr/>
      </dsp:nvSpPr>
      <dsp:spPr>
        <a:xfrm>
          <a:off x="1057068" y="4260190"/>
          <a:ext cx="819528" cy="81952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CDD5F-60E4-4F55-A1AA-6CE4EA9B79DB}">
      <dsp:nvSpPr>
        <dsp:cNvPr id="0" name=""/>
        <dsp:cNvSpPr/>
      </dsp:nvSpPr>
      <dsp:spPr>
        <a:xfrm>
          <a:off x="3286" y="43394"/>
          <a:ext cx="3203971" cy="633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fr-FR" sz="2200" kern="1200" dirty="0"/>
            <a:t>Apel d’établissement</a:t>
          </a:r>
        </a:p>
      </dsp:txBody>
      <dsp:txXfrm>
        <a:off x="3286" y="43394"/>
        <a:ext cx="3203971" cy="633600"/>
      </dsp:txXfrm>
    </dsp:sp>
    <dsp:sp modelId="{6A8CF53E-27EB-410E-BE14-23D8093D68EE}">
      <dsp:nvSpPr>
        <dsp:cNvPr id="0" name=""/>
        <dsp:cNvSpPr/>
      </dsp:nvSpPr>
      <dsp:spPr>
        <a:xfrm>
          <a:off x="3286" y="676994"/>
          <a:ext cx="3203971" cy="363094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fr-FR" sz="2200" kern="1200" dirty="0"/>
            <a:t>Assure la transmission de l’information entre les membres du bureau et des administrateurs</a:t>
          </a:r>
        </a:p>
        <a:p>
          <a:pPr marL="228600" lvl="1" indent="-228600" algn="l" defTabSz="977900">
            <a:lnSpc>
              <a:spcPct val="90000"/>
            </a:lnSpc>
            <a:spcBef>
              <a:spcPct val="0"/>
            </a:spcBef>
            <a:spcAft>
              <a:spcPct val="15000"/>
            </a:spcAft>
            <a:buChar char="•"/>
          </a:pPr>
          <a:r>
            <a:rPr lang="fr-FR" sz="2200" kern="1200" dirty="0"/>
            <a:t>Les convocations aux AG – CA - Bureau</a:t>
          </a:r>
        </a:p>
      </dsp:txBody>
      <dsp:txXfrm>
        <a:off x="3286" y="676994"/>
        <a:ext cx="3203971" cy="3630948"/>
      </dsp:txXfrm>
    </dsp:sp>
    <dsp:sp modelId="{A80A9801-94D6-45C5-AB2D-142FD2DCCC0F}">
      <dsp:nvSpPr>
        <dsp:cNvPr id="0" name=""/>
        <dsp:cNvSpPr/>
      </dsp:nvSpPr>
      <dsp:spPr>
        <a:xfrm>
          <a:off x="3655814" y="43394"/>
          <a:ext cx="3203971" cy="633600"/>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fr-FR" sz="2200" kern="1200" dirty="0"/>
            <a:t>Apel départementale</a:t>
          </a:r>
        </a:p>
      </dsp:txBody>
      <dsp:txXfrm>
        <a:off x="3655814" y="43394"/>
        <a:ext cx="3203971" cy="633600"/>
      </dsp:txXfrm>
    </dsp:sp>
    <dsp:sp modelId="{2E3FF57E-3A51-4E46-926E-098FF491F302}">
      <dsp:nvSpPr>
        <dsp:cNvPr id="0" name=""/>
        <dsp:cNvSpPr/>
      </dsp:nvSpPr>
      <dsp:spPr>
        <a:xfrm>
          <a:off x="3655814" y="676994"/>
          <a:ext cx="3203971" cy="3630948"/>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fr-FR" sz="2200" kern="1200" dirty="0"/>
            <a:t>La composition du CA</a:t>
          </a:r>
        </a:p>
        <a:p>
          <a:pPr marL="228600" lvl="1" indent="-228600" algn="l" defTabSz="977900">
            <a:lnSpc>
              <a:spcPct val="90000"/>
            </a:lnSpc>
            <a:spcBef>
              <a:spcPct val="0"/>
            </a:spcBef>
            <a:spcAft>
              <a:spcPct val="15000"/>
            </a:spcAft>
            <a:buChar char="•"/>
          </a:pPr>
          <a:r>
            <a:rPr lang="fr-FR" sz="2200" kern="1200" dirty="0"/>
            <a:t>Les convocations aux AG, CA, bureau pour le membre de droit</a:t>
          </a:r>
        </a:p>
        <a:p>
          <a:pPr marL="228600" lvl="1" indent="-228600" algn="l" defTabSz="977900">
            <a:lnSpc>
              <a:spcPct val="90000"/>
            </a:lnSpc>
            <a:spcBef>
              <a:spcPct val="0"/>
            </a:spcBef>
            <a:spcAft>
              <a:spcPct val="15000"/>
            </a:spcAft>
            <a:buChar char="•"/>
          </a:pPr>
          <a:r>
            <a:rPr lang="fr-FR" sz="2200" kern="1200" dirty="0"/>
            <a:t>Demande de subvention</a:t>
          </a:r>
        </a:p>
        <a:p>
          <a:pPr marL="228600" lvl="1" indent="-228600" algn="l" defTabSz="977900">
            <a:lnSpc>
              <a:spcPct val="90000"/>
            </a:lnSpc>
            <a:spcBef>
              <a:spcPct val="0"/>
            </a:spcBef>
            <a:spcAft>
              <a:spcPct val="15000"/>
            </a:spcAft>
            <a:buChar char="•"/>
          </a:pPr>
          <a:r>
            <a:rPr lang="fr-FR" sz="2200" kern="1200" dirty="0"/>
            <a:t>Rend compte des actions menées</a:t>
          </a:r>
        </a:p>
        <a:p>
          <a:pPr marL="228600" lvl="1" indent="-228600" algn="l" defTabSz="977900">
            <a:lnSpc>
              <a:spcPct val="90000"/>
            </a:lnSpc>
            <a:spcBef>
              <a:spcPct val="0"/>
            </a:spcBef>
            <a:spcAft>
              <a:spcPct val="15000"/>
            </a:spcAft>
            <a:buChar char="•"/>
          </a:pPr>
          <a:r>
            <a:rPr lang="fr-FR" sz="2200" kern="1200" dirty="0"/>
            <a:t>Faire remonter les problèmes rencontrés</a:t>
          </a:r>
        </a:p>
      </dsp:txBody>
      <dsp:txXfrm>
        <a:off x="3655814" y="676994"/>
        <a:ext cx="3203971" cy="3630948"/>
      </dsp:txXfrm>
    </dsp:sp>
    <dsp:sp modelId="{A48C2660-AB1C-40D7-B978-E6B21ACD3635}">
      <dsp:nvSpPr>
        <dsp:cNvPr id="0" name=""/>
        <dsp:cNvSpPr/>
      </dsp:nvSpPr>
      <dsp:spPr>
        <a:xfrm>
          <a:off x="7308342" y="43394"/>
          <a:ext cx="3203971" cy="633600"/>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fr-FR" sz="2200" kern="1200" dirty="0"/>
            <a:t>Familles</a:t>
          </a:r>
        </a:p>
      </dsp:txBody>
      <dsp:txXfrm>
        <a:off x="7308342" y="43394"/>
        <a:ext cx="3203971" cy="633600"/>
      </dsp:txXfrm>
    </dsp:sp>
    <dsp:sp modelId="{42F07BD5-B1C0-4481-99DE-3E8A8F3941CF}">
      <dsp:nvSpPr>
        <dsp:cNvPr id="0" name=""/>
        <dsp:cNvSpPr/>
      </dsp:nvSpPr>
      <dsp:spPr>
        <a:xfrm>
          <a:off x="7308342" y="676994"/>
          <a:ext cx="3203971" cy="3630948"/>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fr-FR" sz="2200" kern="1200" dirty="0"/>
            <a:t>La convocation à l’AG </a:t>
          </a:r>
        </a:p>
        <a:p>
          <a:pPr marL="228600" lvl="1" indent="-228600" algn="l" defTabSz="977900">
            <a:lnSpc>
              <a:spcPct val="90000"/>
            </a:lnSpc>
            <a:spcBef>
              <a:spcPct val="0"/>
            </a:spcBef>
            <a:spcAft>
              <a:spcPct val="15000"/>
            </a:spcAft>
            <a:buChar char="•"/>
          </a:pPr>
          <a:r>
            <a:rPr lang="fr-FR" sz="2200" kern="1200" dirty="0"/>
            <a:t>Toutes les manifestations organisées par l’Apel</a:t>
          </a:r>
        </a:p>
        <a:p>
          <a:pPr marL="228600" lvl="1" indent="-228600" algn="l" defTabSz="977900">
            <a:lnSpc>
              <a:spcPct val="90000"/>
            </a:lnSpc>
            <a:spcBef>
              <a:spcPct val="0"/>
            </a:spcBef>
            <a:spcAft>
              <a:spcPct val="15000"/>
            </a:spcAft>
            <a:buChar char="•"/>
          </a:pPr>
          <a:r>
            <a:rPr lang="fr-FR" sz="2200" kern="1200" dirty="0"/>
            <a:t>Toutes les informations générales de l’Apel</a:t>
          </a:r>
        </a:p>
        <a:p>
          <a:pPr marL="228600" lvl="1" indent="-228600" algn="l" defTabSz="977900">
            <a:lnSpc>
              <a:spcPct val="90000"/>
            </a:lnSpc>
            <a:spcBef>
              <a:spcPct val="0"/>
            </a:spcBef>
            <a:spcAft>
              <a:spcPct val="15000"/>
            </a:spcAft>
            <a:buChar char="•"/>
          </a:pPr>
          <a:r>
            <a:rPr lang="fr-FR" sz="2200" kern="1200" dirty="0"/>
            <a:t>Réunion de rentrée</a:t>
          </a:r>
        </a:p>
        <a:p>
          <a:pPr marL="228600" lvl="1" indent="-228600" algn="l" defTabSz="977900">
            <a:lnSpc>
              <a:spcPct val="90000"/>
            </a:lnSpc>
            <a:spcBef>
              <a:spcPct val="0"/>
            </a:spcBef>
            <a:spcAft>
              <a:spcPct val="15000"/>
            </a:spcAft>
            <a:buChar char="•"/>
          </a:pPr>
          <a:r>
            <a:rPr lang="fr-FR" sz="2200" kern="1200" dirty="0"/>
            <a:t>Réunion parents/profs</a:t>
          </a:r>
        </a:p>
      </dsp:txBody>
      <dsp:txXfrm>
        <a:off x="7308342" y="676994"/>
        <a:ext cx="3203971" cy="36309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F03D9-17A6-446D-AC7A-B9094DF50415}">
      <dsp:nvSpPr>
        <dsp:cNvPr id="0" name=""/>
        <dsp:cNvSpPr/>
      </dsp:nvSpPr>
      <dsp:spPr>
        <a:xfrm>
          <a:off x="1744721" y="458918"/>
          <a:ext cx="4638557" cy="4638557"/>
        </a:xfrm>
        <a:prstGeom prst="blockArc">
          <a:avLst>
            <a:gd name="adj1" fmla="val 13800000"/>
            <a:gd name="adj2" fmla="val 16200000"/>
            <a:gd name="adj3" fmla="val 3062"/>
          </a:avLst>
        </a:prstGeom>
        <a:solidFill>
          <a:schemeClr val="accent5">
            <a:hueOff val="-7353344"/>
            <a:satOff val="-10228"/>
            <a:lumOff val="-392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6B162E7-40AD-46C9-9AED-AC63C3E9355A}">
      <dsp:nvSpPr>
        <dsp:cNvPr id="0" name=""/>
        <dsp:cNvSpPr/>
      </dsp:nvSpPr>
      <dsp:spPr>
        <a:xfrm>
          <a:off x="1744721" y="458918"/>
          <a:ext cx="4638557" cy="4638557"/>
        </a:xfrm>
        <a:prstGeom prst="blockArc">
          <a:avLst>
            <a:gd name="adj1" fmla="val 11400000"/>
            <a:gd name="adj2" fmla="val 13800000"/>
            <a:gd name="adj3" fmla="val 3062"/>
          </a:avLst>
        </a:prstGeom>
        <a:solidFill>
          <a:schemeClr val="accent5">
            <a:hueOff val="-6434176"/>
            <a:satOff val="-8949"/>
            <a:lumOff val="-343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000A5F-F78F-4708-B2AB-396A83CDA0D0}">
      <dsp:nvSpPr>
        <dsp:cNvPr id="0" name=""/>
        <dsp:cNvSpPr/>
      </dsp:nvSpPr>
      <dsp:spPr>
        <a:xfrm>
          <a:off x="1744721" y="458918"/>
          <a:ext cx="4638557" cy="4638557"/>
        </a:xfrm>
        <a:prstGeom prst="blockArc">
          <a:avLst>
            <a:gd name="adj1" fmla="val 9000000"/>
            <a:gd name="adj2" fmla="val 11400000"/>
            <a:gd name="adj3" fmla="val 3062"/>
          </a:avLst>
        </a:prstGeom>
        <a:solidFill>
          <a:schemeClr val="accent5">
            <a:hueOff val="-5515009"/>
            <a:satOff val="-7671"/>
            <a:lumOff val="-294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22B6924-46D3-4037-B2DA-9CCCD4925030}">
      <dsp:nvSpPr>
        <dsp:cNvPr id="0" name=""/>
        <dsp:cNvSpPr/>
      </dsp:nvSpPr>
      <dsp:spPr>
        <a:xfrm>
          <a:off x="1744721" y="458918"/>
          <a:ext cx="4638557" cy="4638557"/>
        </a:xfrm>
        <a:prstGeom prst="blockArc">
          <a:avLst>
            <a:gd name="adj1" fmla="val 6600000"/>
            <a:gd name="adj2" fmla="val 9000000"/>
            <a:gd name="adj3" fmla="val 3062"/>
          </a:avLst>
        </a:prstGeom>
        <a:solidFill>
          <a:schemeClr val="accent5">
            <a:hueOff val="-4595840"/>
            <a:satOff val="-6392"/>
            <a:lumOff val="-245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1DA0D70-7BCD-43CF-A09F-E16DB205B4CF}">
      <dsp:nvSpPr>
        <dsp:cNvPr id="0" name=""/>
        <dsp:cNvSpPr/>
      </dsp:nvSpPr>
      <dsp:spPr>
        <a:xfrm>
          <a:off x="1744721" y="458918"/>
          <a:ext cx="4638557" cy="4638557"/>
        </a:xfrm>
        <a:prstGeom prst="blockArc">
          <a:avLst>
            <a:gd name="adj1" fmla="val 4200000"/>
            <a:gd name="adj2" fmla="val 6600000"/>
            <a:gd name="adj3" fmla="val 3062"/>
          </a:avLst>
        </a:prstGeom>
        <a:solidFill>
          <a:schemeClr val="accent5">
            <a:hueOff val="-3676672"/>
            <a:satOff val="-5114"/>
            <a:lumOff val="-196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F2A070F-CE9A-4643-BFE1-E3868FAF07EA}">
      <dsp:nvSpPr>
        <dsp:cNvPr id="0" name=""/>
        <dsp:cNvSpPr/>
      </dsp:nvSpPr>
      <dsp:spPr>
        <a:xfrm>
          <a:off x="1744721" y="458918"/>
          <a:ext cx="4638557" cy="4638557"/>
        </a:xfrm>
        <a:prstGeom prst="blockArc">
          <a:avLst>
            <a:gd name="adj1" fmla="val 1800000"/>
            <a:gd name="adj2" fmla="val 4200000"/>
            <a:gd name="adj3" fmla="val 3062"/>
          </a:avLst>
        </a:prstGeom>
        <a:solidFill>
          <a:schemeClr val="accent5">
            <a:hueOff val="-2757504"/>
            <a:satOff val="-3835"/>
            <a:lumOff val="-147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B3AF553-591E-41FC-BAF8-C66CFA13908F}">
      <dsp:nvSpPr>
        <dsp:cNvPr id="0" name=""/>
        <dsp:cNvSpPr/>
      </dsp:nvSpPr>
      <dsp:spPr>
        <a:xfrm>
          <a:off x="1744721" y="458918"/>
          <a:ext cx="4638557" cy="4638557"/>
        </a:xfrm>
        <a:prstGeom prst="blockArc">
          <a:avLst>
            <a:gd name="adj1" fmla="val 21000000"/>
            <a:gd name="adj2" fmla="val 1800000"/>
            <a:gd name="adj3" fmla="val 3062"/>
          </a:avLst>
        </a:prstGeom>
        <a:solidFill>
          <a:schemeClr val="accent5">
            <a:hueOff val="-1838336"/>
            <a:satOff val="-2557"/>
            <a:lumOff val="-98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76224FA-4468-471D-B1EF-CAC0DA49EE94}">
      <dsp:nvSpPr>
        <dsp:cNvPr id="0" name=""/>
        <dsp:cNvSpPr/>
      </dsp:nvSpPr>
      <dsp:spPr>
        <a:xfrm>
          <a:off x="1744721" y="458918"/>
          <a:ext cx="4638557" cy="4638557"/>
        </a:xfrm>
        <a:prstGeom prst="blockArc">
          <a:avLst>
            <a:gd name="adj1" fmla="val 18600000"/>
            <a:gd name="adj2" fmla="val 21000000"/>
            <a:gd name="adj3" fmla="val 3062"/>
          </a:avLst>
        </a:prstGeom>
        <a:solidFill>
          <a:schemeClr val="accent5">
            <a:hueOff val="-919168"/>
            <a:satOff val="-1278"/>
            <a:lumOff val="-49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12CF7EA-DAB1-4013-A421-B8B4E7002EAF}">
      <dsp:nvSpPr>
        <dsp:cNvPr id="0" name=""/>
        <dsp:cNvSpPr/>
      </dsp:nvSpPr>
      <dsp:spPr>
        <a:xfrm>
          <a:off x="1744721" y="458918"/>
          <a:ext cx="4638557" cy="4638557"/>
        </a:xfrm>
        <a:prstGeom prst="blockArc">
          <a:avLst>
            <a:gd name="adj1" fmla="val 16200000"/>
            <a:gd name="adj2" fmla="val 18600000"/>
            <a:gd name="adj3" fmla="val 3062"/>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FAD9F57-70A9-4AF5-A5EA-CDF587E7452D}">
      <dsp:nvSpPr>
        <dsp:cNvPr id="0" name=""/>
        <dsp:cNvSpPr/>
      </dsp:nvSpPr>
      <dsp:spPr>
        <a:xfrm>
          <a:off x="3788248" y="2453310"/>
          <a:ext cx="551502" cy="64977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endParaRPr lang="fr-FR" sz="3900" kern="1200" dirty="0"/>
        </a:p>
      </dsp:txBody>
      <dsp:txXfrm>
        <a:off x="3788248" y="2453310"/>
        <a:ext cx="551502" cy="649773"/>
      </dsp:txXfrm>
    </dsp:sp>
    <dsp:sp modelId="{798AC599-9F52-4427-A2E6-34EEB6114F4B}">
      <dsp:nvSpPr>
        <dsp:cNvPr id="0" name=""/>
        <dsp:cNvSpPr/>
      </dsp:nvSpPr>
      <dsp:spPr>
        <a:xfrm>
          <a:off x="3570882" y="1305"/>
          <a:ext cx="986234" cy="986234"/>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Espace numérique de travail</a:t>
          </a:r>
        </a:p>
      </dsp:txBody>
      <dsp:txXfrm>
        <a:off x="3715313" y="145736"/>
        <a:ext cx="697372" cy="697372"/>
      </dsp:txXfrm>
    </dsp:sp>
    <dsp:sp modelId="{99F5A90D-20F9-4466-A5DA-C43BDB3BF392}">
      <dsp:nvSpPr>
        <dsp:cNvPr id="0" name=""/>
        <dsp:cNvSpPr/>
      </dsp:nvSpPr>
      <dsp:spPr>
        <a:xfrm>
          <a:off x="5038864" y="535607"/>
          <a:ext cx="986234" cy="986234"/>
        </a:xfrm>
        <a:prstGeom prst="ellipse">
          <a:avLst/>
        </a:prstGeom>
        <a:gradFill rotWithShape="0">
          <a:gsLst>
            <a:gs pos="0">
              <a:schemeClr val="accent5">
                <a:hueOff val="-919168"/>
                <a:satOff val="-1278"/>
                <a:lumOff val="-490"/>
                <a:alphaOff val="0"/>
                <a:satMod val="103000"/>
                <a:lumMod val="102000"/>
                <a:tint val="94000"/>
              </a:schemeClr>
            </a:gs>
            <a:gs pos="50000">
              <a:schemeClr val="accent5">
                <a:hueOff val="-919168"/>
                <a:satOff val="-1278"/>
                <a:lumOff val="-490"/>
                <a:alphaOff val="0"/>
                <a:satMod val="110000"/>
                <a:lumMod val="100000"/>
                <a:shade val="100000"/>
              </a:schemeClr>
            </a:gs>
            <a:gs pos="100000">
              <a:schemeClr val="accent5">
                <a:hueOff val="-919168"/>
                <a:satOff val="-1278"/>
                <a:lumOff val="-49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Mails / Sms</a:t>
          </a:r>
        </a:p>
      </dsp:txBody>
      <dsp:txXfrm>
        <a:off x="5183295" y="680038"/>
        <a:ext cx="697372" cy="697372"/>
      </dsp:txXfrm>
    </dsp:sp>
    <dsp:sp modelId="{7FD5E933-31DE-44C6-A352-F4C1B32AB40B}">
      <dsp:nvSpPr>
        <dsp:cNvPr id="0" name=""/>
        <dsp:cNvSpPr/>
      </dsp:nvSpPr>
      <dsp:spPr>
        <a:xfrm>
          <a:off x="5819961" y="1888507"/>
          <a:ext cx="986234" cy="986234"/>
        </a:xfrm>
        <a:prstGeom prst="ellipse">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Réseaux Sociaux</a:t>
          </a:r>
        </a:p>
      </dsp:txBody>
      <dsp:txXfrm>
        <a:off x="5964392" y="2032938"/>
        <a:ext cx="697372" cy="697372"/>
      </dsp:txXfrm>
    </dsp:sp>
    <dsp:sp modelId="{BFB6B1A6-09D3-4DA4-BB9D-76E1E161688B}">
      <dsp:nvSpPr>
        <dsp:cNvPr id="0" name=""/>
        <dsp:cNvSpPr/>
      </dsp:nvSpPr>
      <dsp:spPr>
        <a:xfrm>
          <a:off x="5548689" y="3426967"/>
          <a:ext cx="986234" cy="986234"/>
        </a:xfrm>
        <a:prstGeom prst="ellipse">
          <a:avLst/>
        </a:prstGeom>
        <a:gradFill rotWithShape="0">
          <a:gsLst>
            <a:gs pos="0">
              <a:schemeClr val="accent5">
                <a:hueOff val="-2757504"/>
                <a:satOff val="-3835"/>
                <a:lumOff val="-1471"/>
                <a:alphaOff val="0"/>
                <a:satMod val="103000"/>
                <a:lumMod val="102000"/>
                <a:tint val="94000"/>
              </a:schemeClr>
            </a:gs>
            <a:gs pos="50000">
              <a:schemeClr val="accent5">
                <a:hueOff val="-2757504"/>
                <a:satOff val="-3835"/>
                <a:lumOff val="-1471"/>
                <a:alphaOff val="0"/>
                <a:satMod val="110000"/>
                <a:lumMod val="100000"/>
                <a:shade val="100000"/>
              </a:schemeClr>
            </a:gs>
            <a:gs pos="100000">
              <a:schemeClr val="accent5">
                <a:hueOff val="-2757504"/>
                <a:satOff val="-3835"/>
                <a:lumOff val="-147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Site Apel</a:t>
          </a:r>
        </a:p>
        <a:p>
          <a:pPr marL="0" lvl="0" indent="0" algn="ctr" defTabSz="444500">
            <a:lnSpc>
              <a:spcPct val="90000"/>
            </a:lnSpc>
            <a:spcBef>
              <a:spcPct val="0"/>
            </a:spcBef>
            <a:spcAft>
              <a:spcPct val="35000"/>
            </a:spcAft>
            <a:buNone/>
          </a:pPr>
          <a:r>
            <a:rPr lang="fr-FR" sz="1000" kern="1200" dirty="0"/>
            <a:t>vidéo</a:t>
          </a:r>
        </a:p>
      </dsp:txBody>
      <dsp:txXfrm>
        <a:off x="5693120" y="3571398"/>
        <a:ext cx="697372" cy="697372"/>
      </dsp:txXfrm>
    </dsp:sp>
    <dsp:sp modelId="{CDC94E01-6F31-4969-8E31-035D27FE2D12}">
      <dsp:nvSpPr>
        <dsp:cNvPr id="0" name=""/>
        <dsp:cNvSpPr/>
      </dsp:nvSpPr>
      <dsp:spPr>
        <a:xfrm>
          <a:off x="4351979" y="4431126"/>
          <a:ext cx="986234" cy="986234"/>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Flyers Apel</a:t>
          </a:r>
        </a:p>
      </dsp:txBody>
      <dsp:txXfrm>
        <a:off x="4496410" y="4575557"/>
        <a:ext cx="697372" cy="697372"/>
      </dsp:txXfrm>
    </dsp:sp>
    <dsp:sp modelId="{0C7E417B-6D6D-427C-988C-021993B55051}">
      <dsp:nvSpPr>
        <dsp:cNvPr id="0" name=""/>
        <dsp:cNvSpPr/>
      </dsp:nvSpPr>
      <dsp:spPr>
        <a:xfrm>
          <a:off x="2789785" y="4431126"/>
          <a:ext cx="986234" cy="986234"/>
        </a:xfrm>
        <a:prstGeom prst="ellipse">
          <a:avLst/>
        </a:prstGeom>
        <a:gradFill rotWithShape="0">
          <a:gsLst>
            <a:gs pos="0">
              <a:schemeClr val="accent5">
                <a:hueOff val="-4595840"/>
                <a:satOff val="-6392"/>
                <a:lumOff val="-2451"/>
                <a:alphaOff val="0"/>
                <a:satMod val="103000"/>
                <a:lumMod val="102000"/>
                <a:tint val="94000"/>
              </a:schemeClr>
            </a:gs>
            <a:gs pos="50000">
              <a:schemeClr val="accent5">
                <a:hueOff val="-4595840"/>
                <a:satOff val="-6392"/>
                <a:lumOff val="-2451"/>
                <a:alphaOff val="0"/>
                <a:satMod val="110000"/>
                <a:lumMod val="100000"/>
                <a:shade val="100000"/>
              </a:schemeClr>
            </a:gs>
            <a:gs pos="100000">
              <a:schemeClr val="accent5">
                <a:hueOff val="-4595840"/>
                <a:satOff val="-6392"/>
                <a:lumOff val="-2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Presse</a:t>
          </a:r>
        </a:p>
      </dsp:txBody>
      <dsp:txXfrm>
        <a:off x="2934216" y="4575557"/>
        <a:ext cx="697372" cy="697372"/>
      </dsp:txXfrm>
    </dsp:sp>
    <dsp:sp modelId="{35586878-8B85-4547-BBB6-1AB0CF45991F}">
      <dsp:nvSpPr>
        <dsp:cNvPr id="0" name=""/>
        <dsp:cNvSpPr/>
      </dsp:nvSpPr>
      <dsp:spPr>
        <a:xfrm>
          <a:off x="1593076" y="3426967"/>
          <a:ext cx="986234" cy="986234"/>
        </a:xfrm>
        <a:prstGeom prst="ellipse">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Affichage banderole  kakémono</a:t>
          </a:r>
        </a:p>
      </dsp:txBody>
      <dsp:txXfrm>
        <a:off x="1737507" y="3571398"/>
        <a:ext cx="697372" cy="697372"/>
      </dsp:txXfrm>
    </dsp:sp>
    <dsp:sp modelId="{CADBA7AB-AE34-4EC2-ACA2-167A0FBBF8F2}">
      <dsp:nvSpPr>
        <dsp:cNvPr id="0" name=""/>
        <dsp:cNvSpPr/>
      </dsp:nvSpPr>
      <dsp:spPr>
        <a:xfrm>
          <a:off x="1321803" y="1888507"/>
          <a:ext cx="986234" cy="986234"/>
        </a:xfrm>
        <a:prstGeom prst="ellipse">
          <a:avLst/>
        </a:prstGeom>
        <a:gradFill rotWithShape="0">
          <a:gsLst>
            <a:gs pos="0">
              <a:schemeClr val="accent5">
                <a:hueOff val="-6434176"/>
                <a:satOff val="-8949"/>
                <a:lumOff val="-3432"/>
                <a:alphaOff val="0"/>
                <a:satMod val="103000"/>
                <a:lumMod val="102000"/>
                <a:tint val="94000"/>
              </a:schemeClr>
            </a:gs>
            <a:gs pos="50000">
              <a:schemeClr val="accent5">
                <a:hueOff val="-6434176"/>
                <a:satOff val="-8949"/>
                <a:lumOff val="-3432"/>
                <a:alphaOff val="0"/>
                <a:satMod val="110000"/>
                <a:lumMod val="100000"/>
                <a:shade val="100000"/>
              </a:schemeClr>
            </a:gs>
            <a:gs pos="100000">
              <a:schemeClr val="accent5">
                <a:hueOff val="-6434176"/>
                <a:satOff val="-8949"/>
                <a:lumOff val="-343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TEAMS</a:t>
          </a:r>
        </a:p>
      </dsp:txBody>
      <dsp:txXfrm>
        <a:off x="1466234" y="2032938"/>
        <a:ext cx="697372" cy="697372"/>
      </dsp:txXfrm>
    </dsp:sp>
    <dsp:sp modelId="{77DFC850-9E46-42D5-ADB1-B88CE6F9B706}">
      <dsp:nvSpPr>
        <dsp:cNvPr id="0" name=""/>
        <dsp:cNvSpPr/>
      </dsp:nvSpPr>
      <dsp:spPr>
        <a:xfrm>
          <a:off x="2102900" y="535607"/>
          <a:ext cx="986234" cy="986234"/>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MICROSOFT 365</a:t>
          </a:r>
        </a:p>
      </dsp:txBody>
      <dsp:txXfrm>
        <a:off x="2247331" y="680038"/>
        <a:ext cx="697372" cy="6973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42131" cy="345604"/>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idx="1"/>
          </p:nvPr>
        </p:nvSpPr>
        <p:spPr>
          <a:xfrm>
            <a:off x="5675851" y="0"/>
            <a:ext cx="4342131" cy="345604"/>
          </a:xfrm>
          <a:prstGeom prst="rect">
            <a:avLst/>
          </a:prstGeom>
        </p:spPr>
        <p:txBody>
          <a:bodyPr vert="horz" lIns="96616" tIns="48308" rIns="96616" bIns="48308" rtlCol="0"/>
          <a:lstStyle>
            <a:lvl1pPr algn="r">
              <a:defRPr sz="1300"/>
            </a:lvl1pPr>
          </a:lstStyle>
          <a:p>
            <a:fld id="{C45E71AD-BC64-4036-B4CD-0944572C07DF}" type="datetimeFigureOut">
              <a:rPr lang="fr-FR" smtClean="0"/>
              <a:t>14/01/2021</a:t>
            </a:fld>
            <a:endParaRPr lang="fr-FR"/>
          </a:p>
        </p:txBody>
      </p:sp>
      <p:sp>
        <p:nvSpPr>
          <p:cNvPr id="4" name="Espace réservé de l'image des diapositives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6616" tIns="48308" rIns="96616" bIns="48308" rtlCol="0" anchor="ctr"/>
          <a:lstStyle/>
          <a:p>
            <a:endParaRPr lang="fr-FR"/>
          </a:p>
        </p:txBody>
      </p:sp>
      <p:sp>
        <p:nvSpPr>
          <p:cNvPr id="5" name="Espace réservé des commentaires 4"/>
          <p:cNvSpPr>
            <a:spLocks noGrp="1"/>
          </p:cNvSpPr>
          <p:nvPr>
            <p:ph type="body" sz="quarter" idx="3"/>
          </p:nvPr>
        </p:nvSpPr>
        <p:spPr>
          <a:xfrm>
            <a:off x="1002031" y="3314929"/>
            <a:ext cx="8016239" cy="2712214"/>
          </a:xfrm>
          <a:prstGeom prst="rect">
            <a:avLst/>
          </a:prstGeom>
        </p:spPr>
        <p:txBody>
          <a:bodyPr vert="horz" lIns="96616" tIns="48308" rIns="96616" bIns="48308"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42560"/>
            <a:ext cx="4342131" cy="345604"/>
          </a:xfrm>
          <a:prstGeom prst="rect">
            <a:avLst/>
          </a:prstGeom>
        </p:spPr>
        <p:txBody>
          <a:bodyPr vert="horz" lIns="96616" tIns="48308" rIns="96616" bIns="4830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5675851" y="6542560"/>
            <a:ext cx="4342131" cy="345604"/>
          </a:xfrm>
          <a:prstGeom prst="rect">
            <a:avLst/>
          </a:prstGeom>
        </p:spPr>
        <p:txBody>
          <a:bodyPr vert="horz" lIns="96616" tIns="48308" rIns="96616" bIns="48308" rtlCol="0" anchor="b"/>
          <a:lstStyle>
            <a:lvl1pPr algn="r">
              <a:defRPr sz="1300"/>
            </a:lvl1pPr>
          </a:lstStyle>
          <a:p>
            <a:fld id="{858C17E8-6EAF-4935-A397-93071A1D30EB}" type="slidenum">
              <a:rPr lang="fr-FR" smtClean="0"/>
              <a:t>‹N°›</a:t>
            </a:fld>
            <a:endParaRPr lang="fr-FR"/>
          </a:p>
        </p:txBody>
      </p:sp>
    </p:spTree>
    <p:extLst>
      <p:ext uri="{BB962C8B-B14F-4D97-AF65-F5344CB8AC3E}">
        <p14:creationId xmlns:p14="http://schemas.microsoft.com/office/powerpoint/2010/main" val="2449499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pel.fr/"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apel.fr/espace-prive/lapel-detablissement/la-vie-associative.html" TargetMode="External"/><Relationship Id="rId5" Type="http://schemas.openxmlformats.org/officeDocument/2006/relationships/hyperlink" Target="https://www.apel.fr/espace-prive/lapel-detablissement.html" TargetMode="External"/><Relationship Id="rId4" Type="http://schemas.openxmlformats.org/officeDocument/2006/relationships/hyperlink" Target="https://www.apel.fr/espace-prive.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apel.fr/espace-prive/lapel-detablissement/agir-dans-letablissement/des-idees-dactions-thematiques.html" TargetMode="External"/><Relationship Id="rId3" Type="http://schemas.openxmlformats.org/officeDocument/2006/relationships/hyperlink" Target="https://www.apel.fr/" TargetMode="External"/><Relationship Id="rId7" Type="http://schemas.openxmlformats.org/officeDocument/2006/relationships/hyperlink" Target="https://www.apel.fr/espace-prive/lapel-detablissement/agir-dans-letablissement.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apel.fr/espace-prive/lapel-detablissement.html" TargetMode="External"/><Relationship Id="rId5" Type="http://schemas.openxmlformats.org/officeDocument/2006/relationships/hyperlink" Target="https://www.apel.fr/espace-prive/ma-boite-a-outils.html" TargetMode="External"/><Relationship Id="rId4" Type="http://schemas.openxmlformats.org/officeDocument/2006/relationships/hyperlink" Target="https://www.apel.fr/espace-prive.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pel.fr/" TargetMode="External"/><Relationship Id="rId7" Type="http://schemas.openxmlformats.org/officeDocument/2006/relationships/hyperlink" Target="https://www.apel.fr/espace-prive/lapel-detablissement/agir-dans-letablissement/des-idees-dactions-thematiques.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apel.fr/espace-prive/lapel-detablissement/agir-dans-letablissement.html" TargetMode="External"/><Relationship Id="rId5" Type="http://schemas.openxmlformats.org/officeDocument/2006/relationships/hyperlink" Target="https://www.apel.fr/espace-prive/lapel-detablissement.html" TargetMode="External"/><Relationship Id="rId4" Type="http://schemas.openxmlformats.org/officeDocument/2006/relationships/hyperlink" Target="https://www.apel.fr/espace-prive.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pel.fr/"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apel.fr/espace-prive/lapel-detablissement/la-vie-associative.html" TargetMode="External"/><Relationship Id="rId5" Type="http://schemas.openxmlformats.org/officeDocument/2006/relationships/hyperlink" Target="https://www.apel.fr/espace-prive/lapel-detablissement.html" TargetMode="External"/><Relationship Id="rId4" Type="http://schemas.openxmlformats.org/officeDocument/2006/relationships/hyperlink" Target="https://www.apel.fr/espace-prive.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58C17E8-6EAF-4935-A397-93071A1D30EB}" type="slidenum">
              <a:rPr lang="fr-FR" smtClean="0"/>
              <a:t>1</a:t>
            </a:fld>
            <a:endParaRPr lang="fr-FR"/>
          </a:p>
        </p:txBody>
      </p:sp>
    </p:spTree>
    <p:extLst>
      <p:ext uri="{BB962C8B-B14F-4D97-AF65-F5344CB8AC3E}">
        <p14:creationId xmlns:p14="http://schemas.microsoft.com/office/powerpoint/2010/main" val="176425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300" dirty="0"/>
          </a:p>
          <a:p>
            <a:pPr fontAlgn="base"/>
            <a:r>
              <a:rPr lang="fr-FR" sz="1300" b="1" cap="all" dirty="0"/>
              <a:t>L’ASSEMBLÉE GÉNÉRALE EXTRAORDINAIRE : Ne pas lire</a:t>
            </a:r>
          </a:p>
          <a:p>
            <a:pPr fontAlgn="base"/>
            <a:r>
              <a:rPr lang="fr-FR" sz="1300" dirty="0"/>
              <a:t>Elle n'est convoquée que pour des </a:t>
            </a:r>
            <a:r>
              <a:rPr lang="fr-FR" sz="1300" b="1" dirty="0"/>
              <a:t>circonstances exceptionnelles qui touchent aux fondements même de l'association</a:t>
            </a:r>
            <a:r>
              <a:rPr lang="fr-FR" sz="1300" dirty="0"/>
              <a:t> : r</a:t>
            </a:r>
            <a:r>
              <a:rPr lang="fr-FR" sz="1300" b="1" dirty="0"/>
              <a:t>évision statutaire</a:t>
            </a:r>
            <a:r>
              <a:rPr lang="fr-FR" sz="1300" dirty="0"/>
              <a:t> ou </a:t>
            </a:r>
            <a:r>
              <a:rPr lang="fr-FR" sz="1300" b="1" dirty="0"/>
              <a:t>décision de dissolution</a:t>
            </a:r>
            <a:r>
              <a:rPr lang="fr-FR" sz="1300" dirty="0"/>
              <a:t>.</a:t>
            </a:r>
          </a:p>
          <a:p>
            <a:pPr fontAlgn="base"/>
            <a:r>
              <a:rPr lang="fr-FR" sz="1300" dirty="0"/>
              <a:t>Compte tenu du caractère exceptionnel de ce type de réunions, les </a:t>
            </a:r>
            <a:r>
              <a:rPr lang="fr-FR" sz="1300" b="1" dirty="0"/>
              <a:t>conditions de convocation et de quorum </a:t>
            </a:r>
            <a:r>
              <a:rPr lang="fr-FR" sz="1300" dirty="0"/>
              <a:t>(nombre minimum de participants pour que l'assemblée puisse délibérer valablement) sont </a:t>
            </a:r>
            <a:r>
              <a:rPr lang="fr-FR" sz="1300" b="1" dirty="0"/>
              <a:t>plus importantes</a:t>
            </a:r>
            <a:r>
              <a:rPr lang="fr-FR" sz="1300" dirty="0"/>
              <a:t> que pour les assemblées ordinaires. Il faut de ce fait </a:t>
            </a:r>
            <a:r>
              <a:rPr lang="fr-FR" sz="1300" b="1" dirty="0"/>
              <a:t>veiller à bien respecter les dispositions statutaires</a:t>
            </a:r>
            <a:r>
              <a:rPr lang="fr-FR" sz="1300" dirty="0"/>
              <a:t> en la matière. </a:t>
            </a:r>
          </a:p>
          <a:p>
            <a:pPr defTabSz="966155" fontAlgn="base">
              <a:defRPr/>
            </a:pPr>
            <a:endParaRPr lang="fr-FR" sz="1300" b="1" i="1" dirty="0"/>
          </a:p>
          <a:p>
            <a:pPr defTabSz="966155" fontAlgn="base">
              <a:defRPr/>
            </a:pPr>
            <a:r>
              <a:rPr lang="fr-FR" sz="1300" b="1" i="1" dirty="0"/>
              <a:t>Les projets de modification de statuts</a:t>
            </a:r>
            <a:r>
              <a:rPr lang="fr-FR" sz="1300" dirty="0"/>
              <a:t> doivent être adressés au président de l’Apel départementale un mois avant leur présentation pour approbation en AG extraordinaire. </a:t>
            </a:r>
          </a:p>
          <a:p>
            <a:pPr fontAlgn="base"/>
            <a:endParaRPr lang="fr-FR" sz="1300" dirty="0"/>
          </a:p>
          <a:p>
            <a:r>
              <a:rPr lang="fr-FR" sz="1300" dirty="0"/>
              <a:t>Elle a seule compétence pour modifier les statuts (ex : siège social de l’Association), décider de la dissolution de l’association et de l’attribution des biens de l’association, décider de sa fusion avec toute association de même objet. Tout projet de modification des statuts doit être adressé au président départemental, trente jours francs au moins avant son adoption définitive.</a:t>
            </a:r>
          </a:p>
          <a:p>
            <a:r>
              <a:rPr lang="fr-FR" sz="1300" dirty="0"/>
              <a:t> </a:t>
            </a:r>
          </a:p>
          <a:p>
            <a:r>
              <a:rPr lang="fr-FR" sz="1300" dirty="0"/>
              <a:t>Elle est convoquée par le conseil d’administration ou à la requête des deux tiers des membres de l’association, quinze jours au moins avant la date fixée ; la convocation doit indiquer l’ordre du jour et comporter, en annexe, tout document nécessaire à la délibération.</a:t>
            </a:r>
          </a:p>
          <a:p>
            <a:r>
              <a:rPr lang="fr-FR" sz="1300" dirty="0"/>
              <a:t> </a:t>
            </a:r>
          </a:p>
          <a:p>
            <a:r>
              <a:rPr lang="fr-FR" sz="1300" dirty="0"/>
              <a:t>L’association ne peut valablement délibérer qu’à la majorité des deux tiers des suffrages exprimés. Chaque membre présent ne peut détenir plus de deux pouvoirs de représentation ; l’ensemble des membres présents doit constituer le quart au moins des membres de l’association. Une feuille de présence sera émargée et certifiée par les membres du bureau.</a:t>
            </a:r>
          </a:p>
          <a:p>
            <a:r>
              <a:rPr lang="fr-FR" sz="1300" dirty="0"/>
              <a:t>Si le quorum n’est pas atteint, l’assemblée sera à nouveau convoquée à 15 jours d’intervalle, et pourra délibérer, quel que soit le nombre de membres présents.</a:t>
            </a:r>
          </a:p>
          <a:p>
            <a:endParaRPr lang="fr-FR" dirty="0"/>
          </a:p>
          <a:p>
            <a:r>
              <a:rPr lang="fr-FR" dirty="0"/>
              <a:t>On invite les mêmes personnes que pour l’AG</a:t>
            </a:r>
            <a:r>
              <a:rPr lang="fr-FR" baseline="0" dirty="0"/>
              <a:t> ordinaire, et la procédure de convocation est la même que pour une AGO.</a:t>
            </a:r>
          </a:p>
          <a:p>
            <a:endParaRPr lang="fr-FR" baseline="0" dirty="0"/>
          </a:p>
          <a:p>
            <a:r>
              <a:rPr lang="fr-FR" sz="1200" dirty="0"/>
              <a:t>Les nouveaux statuts doivent être notifiés par le secrétaire à la </a:t>
            </a:r>
            <a:r>
              <a:rPr lang="fr-FR" sz="1100" b="1" i="0" kern="1200" dirty="0">
                <a:solidFill>
                  <a:schemeClr val="tx1"/>
                </a:solidFill>
                <a:effectLst/>
                <a:latin typeface="+mn-lt"/>
                <a:ea typeface="+mn-ea"/>
                <a:cs typeface="+mn-cs"/>
              </a:rPr>
              <a:t>Direction départementale de la cohésion sociale</a:t>
            </a:r>
            <a:r>
              <a:rPr lang="fr-FR" sz="1200" dirty="0"/>
              <a:t> au Greffe des Associations de la préfecture ou de la sous-préfecture où ont été déposés les statuts précédents. Ainsi qu’à l’Apel Départementale.</a:t>
            </a:r>
            <a:endParaRPr lang="fr-FR" baseline="0" dirty="0"/>
          </a:p>
          <a:p>
            <a:endParaRPr lang="fr-FR" dirty="0"/>
          </a:p>
          <a:p>
            <a:r>
              <a:rPr lang="fr-FR" dirty="0"/>
              <a:t>Vous trouverez</a:t>
            </a:r>
            <a:r>
              <a:rPr lang="fr-FR" baseline="0" dirty="0"/>
              <a:t> un ensemble de recommandations, documents et modèles  sur le site www.apel.fr</a:t>
            </a:r>
          </a:p>
          <a:p>
            <a:pPr fontAlgn="base"/>
            <a:r>
              <a:rPr lang="fr-FR" sz="1300" dirty="0">
                <a:hlinkClick r:id="rId3"/>
              </a:rPr>
              <a:t>Accueil</a:t>
            </a:r>
            <a:r>
              <a:rPr lang="fr-FR" sz="1300" dirty="0"/>
              <a:t> - </a:t>
            </a:r>
            <a:r>
              <a:rPr lang="fr-FR" sz="1300" dirty="0">
                <a:hlinkClick r:id="rId4"/>
              </a:rPr>
              <a:t>Espace privé</a:t>
            </a:r>
            <a:r>
              <a:rPr lang="fr-FR" sz="1300" dirty="0"/>
              <a:t> - </a:t>
            </a:r>
            <a:r>
              <a:rPr lang="fr-FR" sz="1300" dirty="0">
                <a:hlinkClick r:id="rId5"/>
              </a:rPr>
              <a:t>L'Apel d'établissement</a:t>
            </a:r>
            <a:r>
              <a:rPr lang="fr-FR" sz="1300" dirty="0"/>
              <a:t> - </a:t>
            </a:r>
            <a:r>
              <a:rPr lang="fr-FR" sz="1300" dirty="0">
                <a:hlinkClick r:id="rId6"/>
              </a:rPr>
              <a:t>La vie associative</a:t>
            </a:r>
            <a:r>
              <a:rPr lang="fr-FR" sz="1300" dirty="0"/>
              <a:t> - L'assemblée générale</a:t>
            </a:r>
          </a:p>
          <a:p>
            <a:endParaRPr lang="fr-FR"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10</a:t>
            </a:fld>
            <a:endParaRPr lang="fr-FR"/>
          </a:p>
        </p:txBody>
      </p:sp>
    </p:spTree>
    <p:extLst>
      <p:ext uri="{BB962C8B-B14F-4D97-AF65-F5344CB8AC3E}">
        <p14:creationId xmlns:p14="http://schemas.microsoft.com/office/powerpoint/2010/main" val="309611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r>
              <a:rPr lang="fr-FR" sz="1200" b="1" i="0" u="sng" dirty="0"/>
              <a:t>NE PAS LIRE</a:t>
            </a:r>
          </a:p>
          <a:p>
            <a:pPr fontAlgn="base"/>
            <a:r>
              <a:rPr lang="fr-FR" sz="1200" b="1" i="0" u="sng" dirty="0"/>
              <a:t>Obligations administratives :</a:t>
            </a:r>
          </a:p>
          <a:p>
            <a:pPr marL="285750" marR="0" lvl="0" indent="-285750" algn="l" defTabSz="914400" rtl="0" eaLnBrk="1" fontAlgn="base" latinLnBrk="0" hangingPunct="1">
              <a:lnSpc>
                <a:spcPct val="100000"/>
              </a:lnSpc>
              <a:spcBef>
                <a:spcPts val="0"/>
              </a:spcBef>
              <a:spcAft>
                <a:spcPts val="0"/>
              </a:spcAft>
              <a:buClrTx/>
              <a:buSzTx/>
              <a:buFontTx/>
              <a:buChar char="-"/>
              <a:tabLst/>
              <a:defRPr/>
            </a:pPr>
            <a:r>
              <a:rPr lang="fr-FR" sz="1200" dirty="0"/>
              <a:t>Rédigez un ordre du jour (en concertation avec le président) ;</a:t>
            </a:r>
          </a:p>
          <a:p>
            <a:pPr marL="285750" marR="0" lvl="0" indent="-285750" algn="l" defTabSz="914400" rtl="0" eaLnBrk="1" fontAlgn="base" latinLnBrk="0" hangingPunct="1">
              <a:lnSpc>
                <a:spcPct val="100000"/>
              </a:lnSpc>
              <a:spcBef>
                <a:spcPts val="0"/>
              </a:spcBef>
              <a:spcAft>
                <a:spcPts val="0"/>
              </a:spcAft>
              <a:buClrTx/>
              <a:buSzTx/>
              <a:buFontTx/>
              <a:buChar char="-"/>
              <a:tabLst/>
              <a:defRPr/>
            </a:pPr>
            <a:r>
              <a:rPr lang="fr-FR" sz="1200" dirty="0"/>
              <a:t>Rédigez une convocation (dans les statuts-types, les pouvoirs sont uniquement prévus pour l’AG) et l’envoyer au moins 15 jours avant la date fixée pour s’assurer de la présence d’un nombre suffisant de membres ;</a:t>
            </a:r>
          </a:p>
          <a:p>
            <a:pPr marL="285750" indent="-285750" fontAlgn="base">
              <a:buFontTx/>
              <a:buChar char="-"/>
            </a:pPr>
            <a:r>
              <a:rPr lang="fr-FR" sz="1200" dirty="0"/>
              <a:t>Une feuille de présence (pour le quorum) ; </a:t>
            </a:r>
          </a:p>
          <a:p>
            <a:pPr marL="285750" indent="-285750" fontAlgn="base">
              <a:buFontTx/>
              <a:buChar char="-"/>
            </a:pPr>
            <a:r>
              <a:rPr lang="fr-FR" sz="1200" dirty="0"/>
              <a:t>Prendre des notes en vue de la </a:t>
            </a:r>
            <a:r>
              <a:rPr lang="fr-FR" sz="1200" b="1" dirty="0"/>
              <a:t>rédaction d'un procès-verbal</a:t>
            </a:r>
            <a:r>
              <a:rPr lang="fr-FR" sz="1200" dirty="0"/>
              <a:t> des conseils d'administration (vivement conseillé)</a:t>
            </a:r>
          </a:p>
          <a:p>
            <a:pPr fontAlgn="base"/>
            <a:r>
              <a:rPr lang="fr-FR" sz="1200" dirty="0"/>
              <a:t>	. Ce procès-verbal sera archivé.</a:t>
            </a:r>
          </a:p>
          <a:p>
            <a:pPr marL="0" indent="0" fontAlgn="base">
              <a:buFontTx/>
              <a:buNone/>
            </a:pPr>
            <a:r>
              <a:rPr lang="fr-FR" sz="1200" b="1" u="sng" dirty="0"/>
              <a:t>Organisation :</a:t>
            </a:r>
          </a:p>
          <a:p>
            <a:pPr marL="285750" indent="-285750" fontAlgn="base">
              <a:buFontTx/>
              <a:buChar char="-"/>
            </a:pPr>
            <a:r>
              <a:rPr lang="fr-FR" sz="1200" dirty="0"/>
              <a:t>Réservation de la salle ; </a:t>
            </a:r>
          </a:p>
          <a:p>
            <a:pPr marL="285750" indent="-285750" fontAlgn="base">
              <a:buFontTx/>
              <a:buChar char="-"/>
            </a:pPr>
            <a:r>
              <a:rPr lang="fr-FR" sz="1200" dirty="0"/>
              <a:t>Urne pour vote à bulletin secret si besoin ; </a:t>
            </a:r>
          </a:p>
          <a:p>
            <a:pPr marL="285750" indent="-285750" fontAlgn="base">
              <a:buFontTx/>
              <a:buChar char="-"/>
            </a:pPr>
            <a:r>
              <a:rPr lang="fr-FR" sz="1200" dirty="0"/>
              <a:t>Matériel de réunion (</a:t>
            </a:r>
            <a:r>
              <a:rPr lang="fr-FR" sz="1200" dirty="0" err="1"/>
              <a:t>paperboard</a:t>
            </a:r>
            <a:r>
              <a:rPr lang="fr-FR" sz="1200" dirty="0"/>
              <a:t>, vidéo projecteur, etc.) ;</a:t>
            </a:r>
          </a:p>
          <a:p>
            <a:pPr marL="285750" indent="-285750" fontAlgn="base">
              <a:buFontTx/>
              <a:buChar char="-"/>
            </a:pPr>
            <a:r>
              <a:rPr lang="fr-FR" sz="1200" dirty="0"/>
              <a:t>Prévoir collation pour en faire un moment de convivialité</a:t>
            </a:r>
          </a:p>
          <a:p>
            <a:pPr fontAlgn="base"/>
            <a:endParaRPr lang="fr-FR" sz="1200" b="1" baseline="0" dirty="0"/>
          </a:p>
          <a:p>
            <a:pPr fontAlgn="base"/>
            <a:r>
              <a:rPr lang="fr-FR" sz="1200" b="1" baseline="0" dirty="0"/>
              <a:t>Après le premier CA électif il convient de :</a:t>
            </a:r>
          </a:p>
          <a:p>
            <a:pPr marL="171450" indent="-171450" fontAlgn="base">
              <a:buFontTx/>
              <a:buChar char="-"/>
            </a:pPr>
            <a:r>
              <a:rPr lang="fr-FR" sz="1200" b="1" baseline="0" dirty="0"/>
              <a:t>Communiquer au chef d’établissement, à l’Apel départementale, à l’Apel académique la liste des membres du CA et du nouveau bureau </a:t>
            </a:r>
          </a:p>
          <a:p>
            <a:endParaRPr lang="fr-FR"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11</a:t>
            </a:fld>
            <a:endParaRPr lang="fr-FR"/>
          </a:p>
        </p:txBody>
      </p:sp>
    </p:spTree>
    <p:extLst>
      <p:ext uri="{BB962C8B-B14F-4D97-AF65-F5344CB8AC3E}">
        <p14:creationId xmlns:p14="http://schemas.microsoft.com/office/powerpoint/2010/main" val="1690508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Décrire l’espace privé !!!! </a:t>
            </a:r>
            <a:r>
              <a:rPr lang="fr-FR" dirty="0">
                <a:sym typeface="Wingdings" panose="05000000000000000000" pitchFamily="2" charset="2"/>
              </a:rPr>
              <a:t></a:t>
            </a:r>
            <a:endParaRPr lang="fr-FR" dirty="0"/>
          </a:p>
        </p:txBody>
      </p:sp>
      <p:sp>
        <p:nvSpPr>
          <p:cNvPr id="4" name="Espace réservé du numéro de diapositive 3"/>
          <p:cNvSpPr>
            <a:spLocks noGrp="1"/>
          </p:cNvSpPr>
          <p:nvPr>
            <p:ph type="sldNum" sz="quarter" idx="5"/>
          </p:nvPr>
        </p:nvSpPr>
        <p:spPr/>
        <p:txBody>
          <a:bodyPr/>
          <a:lstStyle/>
          <a:p>
            <a:fld id="{858C17E8-6EAF-4935-A397-93071A1D30EB}" type="slidenum">
              <a:rPr lang="fr-FR" smtClean="0"/>
              <a:t>12</a:t>
            </a:fld>
            <a:endParaRPr lang="fr-FR"/>
          </a:p>
        </p:txBody>
      </p:sp>
    </p:spTree>
    <p:extLst>
      <p:ext uri="{BB962C8B-B14F-4D97-AF65-F5344CB8AC3E}">
        <p14:creationId xmlns:p14="http://schemas.microsoft.com/office/powerpoint/2010/main" val="1619994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a:t>Les actions :</a:t>
            </a:r>
          </a:p>
          <a:p>
            <a:endParaRPr lang="fr-FR" sz="1300" dirty="0"/>
          </a:p>
          <a:p>
            <a:r>
              <a:rPr lang="fr-FR" sz="1300" dirty="0"/>
              <a:t>Différents temps forts, évènements vont ponctuer votre année.</a:t>
            </a:r>
          </a:p>
          <a:p>
            <a:endParaRPr lang="fr-FR" sz="1300" dirty="0"/>
          </a:p>
          <a:p>
            <a:r>
              <a:rPr lang="fr-FR" sz="1300" dirty="0"/>
              <a:t>Nous les « classerons » dans deux catégories </a:t>
            </a:r>
          </a:p>
          <a:p>
            <a:pPr marL="181154" indent="-181154">
              <a:buFontTx/>
              <a:buChar char="-"/>
            </a:pPr>
            <a:r>
              <a:rPr lang="fr-FR" sz="1300" dirty="0"/>
              <a:t>Faire connaître l’Apel et ses services pour accompagner les familles et leurs enfants</a:t>
            </a:r>
          </a:p>
          <a:p>
            <a:pPr marL="181154" indent="-181154">
              <a:buFontTx/>
              <a:buChar char="-"/>
            </a:pPr>
            <a:endParaRPr lang="fr-FR" sz="1300" dirty="0"/>
          </a:p>
          <a:p>
            <a:pPr marL="664232" lvl="1" indent="-181154">
              <a:buFontTx/>
              <a:buChar char="-"/>
            </a:pPr>
            <a:r>
              <a:rPr lang="fr-FR" sz="1300" dirty="0"/>
              <a:t>Accueil des familles aux réunions de rentrée</a:t>
            </a:r>
          </a:p>
          <a:p>
            <a:pPr marL="1147309" lvl="2" indent="-181154">
              <a:buFontTx/>
              <a:buChar char="-"/>
            </a:pPr>
            <a:r>
              <a:rPr lang="fr-FR" sz="1300" dirty="0"/>
              <a:t>C’est l’occasion de présenter l’Apel et ses services gratuits (ICF, site, Plateforme Apel services)</a:t>
            </a:r>
          </a:p>
          <a:p>
            <a:pPr marL="1147309" lvl="2" indent="-181154">
              <a:buFontTx/>
              <a:buChar char="-"/>
            </a:pPr>
            <a:r>
              <a:rPr lang="fr-FR" sz="1300" dirty="0"/>
              <a:t>Mais aussi de sensibiliser les nouveaux parents dans l’intérêt d’adhérer à l’Apel et de rejoindre le conseil d’administration</a:t>
            </a:r>
          </a:p>
          <a:p>
            <a:pPr marL="1147309" lvl="2" indent="-181154">
              <a:buFontTx/>
              <a:buChar char="-"/>
            </a:pPr>
            <a:r>
              <a:rPr lang="fr-FR" sz="1300" dirty="0"/>
              <a:t>Distribuer la documentation (plaquette institutionnelle, projet du mouvement, flyers sur les services, les guides)</a:t>
            </a:r>
          </a:p>
          <a:p>
            <a:pPr marL="1147309" lvl="2" indent="-181154">
              <a:buFontTx/>
              <a:buChar char="-"/>
            </a:pPr>
            <a:endParaRPr lang="fr-FR" sz="1300" dirty="0"/>
          </a:p>
          <a:p>
            <a:pPr marL="1147309" lvl="2" indent="-181154">
              <a:buFontTx/>
              <a:buChar char="-"/>
            </a:pPr>
            <a:r>
              <a:rPr lang="fr-FR" sz="1300" dirty="0"/>
              <a:t>Rapprochez vous de votre Apel départementale pour vous procurer la documentation ou passer votre commande sur le site de l’Apel </a:t>
            </a:r>
          </a:p>
          <a:p>
            <a:pPr fontAlgn="base"/>
            <a:r>
              <a:rPr lang="fr-FR" sz="1300" u="sng" dirty="0">
                <a:hlinkClick r:id="rId3"/>
              </a:rPr>
              <a:t>	</a:t>
            </a:r>
            <a:r>
              <a:rPr lang="fr-FR" sz="1300" dirty="0">
                <a:hlinkClick r:id="rId3"/>
              </a:rPr>
              <a:t>Accueil</a:t>
            </a:r>
            <a:r>
              <a:rPr lang="fr-FR" sz="1300" dirty="0"/>
              <a:t> - </a:t>
            </a:r>
            <a:r>
              <a:rPr lang="fr-FR" sz="1300" dirty="0">
                <a:hlinkClick r:id="rId4"/>
              </a:rPr>
              <a:t>Espace privé</a:t>
            </a:r>
            <a:r>
              <a:rPr lang="fr-FR" sz="1300" dirty="0"/>
              <a:t> - </a:t>
            </a:r>
            <a:r>
              <a:rPr lang="fr-FR" sz="1300" dirty="0">
                <a:hlinkClick r:id="rId5"/>
              </a:rPr>
              <a:t>Ma boîte à outils</a:t>
            </a:r>
            <a:r>
              <a:rPr lang="fr-FR" sz="1300" dirty="0"/>
              <a:t> - Commande de matériel</a:t>
            </a:r>
          </a:p>
          <a:p>
            <a:pPr fontAlgn="base"/>
            <a:r>
              <a:rPr lang="fr-FR" sz="1300" dirty="0"/>
              <a:t> </a:t>
            </a:r>
          </a:p>
          <a:p>
            <a:pPr fontAlgn="base"/>
            <a:r>
              <a:rPr lang="fr-FR" sz="1300" b="1" dirty="0"/>
              <a:t>Organiser des soirée RPE </a:t>
            </a:r>
          </a:p>
          <a:p>
            <a:pPr fontAlgn="base"/>
            <a:r>
              <a:rPr lang="fr-FR" sz="1300" dirty="0"/>
              <a:t>	Organisées à l'initiative de l'Apel, les Rencontres parents-école® permettent aux </a:t>
            </a:r>
            <a:r>
              <a:rPr lang="fr-FR" sz="1300" b="1" dirty="0"/>
              <a:t>adultes de la communauté éducative</a:t>
            </a:r>
            <a:r>
              <a:rPr lang="fr-FR" sz="1300" dirty="0"/>
              <a:t> de </a:t>
            </a:r>
            <a:r>
              <a:rPr lang="fr-FR" sz="1300" b="1" dirty="0"/>
              <a:t>se rencontrer pour débattre d'un sujet éducatif</a:t>
            </a:r>
            <a:r>
              <a:rPr lang="fr-FR" sz="1300" dirty="0"/>
              <a:t>. Ces rencontres sont animées par des </a:t>
            </a:r>
            <a:r>
              <a:rPr lang="fr-FR" sz="1300" b="1" dirty="0"/>
              <a:t>bénévoles formés</a:t>
            </a:r>
            <a:r>
              <a:rPr lang="fr-FR" sz="1300" dirty="0"/>
              <a:t>, selon une </a:t>
            </a:r>
            <a:r>
              <a:rPr lang="fr-FR" sz="1300" b="1" dirty="0"/>
              <a:t>méthodologie développée par l'Apel</a:t>
            </a:r>
            <a:r>
              <a:rPr lang="fr-FR" sz="1300" dirty="0"/>
              <a:t>. Les thèmes proposés sont aussi riches que diversifiés et propices aux échanges : </a:t>
            </a:r>
          </a:p>
          <a:p>
            <a:pPr marL="181154" indent="-181154" fontAlgn="base">
              <a:buFontTx/>
              <a:buChar char="-"/>
            </a:pPr>
            <a:r>
              <a:rPr lang="fr-FR" sz="1300" dirty="0"/>
              <a:t>l’Autorité</a:t>
            </a:r>
          </a:p>
          <a:p>
            <a:pPr marL="181154" indent="-181154" fontAlgn="base">
              <a:buFontTx/>
              <a:buChar char="-"/>
            </a:pPr>
            <a:r>
              <a:rPr lang="fr-FR" sz="1300" dirty="0"/>
              <a:t>L’orientation</a:t>
            </a:r>
          </a:p>
          <a:p>
            <a:pPr marL="181154" indent="-181154" fontAlgn="base">
              <a:buFontTx/>
              <a:buChar char="-"/>
            </a:pPr>
            <a:r>
              <a:rPr lang="fr-FR" sz="1300" dirty="0"/>
              <a:t>La motivation</a:t>
            </a:r>
          </a:p>
          <a:p>
            <a:pPr marL="181154" indent="-181154" fontAlgn="base">
              <a:buFontTx/>
              <a:buChar char="-"/>
            </a:pPr>
            <a:r>
              <a:rPr lang="fr-FR" sz="1300" dirty="0"/>
              <a:t>Enfants différents</a:t>
            </a:r>
          </a:p>
          <a:p>
            <a:pPr marL="181154" indent="-181154" fontAlgn="base">
              <a:buFontTx/>
              <a:buChar char="-"/>
            </a:pPr>
            <a:r>
              <a:rPr lang="fr-FR" sz="1300" dirty="0"/>
              <a:t>Le métier de Parent d’élève</a:t>
            </a:r>
          </a:p>
          <a:p>
            <a:pPr marL="181154" indent="-181154" fontAlgn="base">
              <a:buFontTx/>
              <a:buChar char="-"/>
            </a:pPr>
            <a:r>
              <a:rPr lang="fr-FR" sz="1300" dirty="0"/>
              <a:t>Le harcèlement</a:t>
            </a:r>
          </a:p>
          <a:p>
            <a:pPr marL="181154" indent="-181154" fontAlgn="base">
              <a:buFontTx/>
              <a:buChar char="-"/>
            </a:pPr>
            <a:r>
              <a:rPr lang="fr-FR" sz="1300" dirty="0"/>
              <a:t>Alcool et </a:t>
            </a:r>
            <a:r>
              <a:rPr lang="fr-FR" sz="1300" dirty="0" err="1"/>
              <a:t>canabis</a:t>
            </a:r>
            <a:r>
              <a:rPr lang="fr-FR" sz="1300" dirty="0"/>
              <a:t>.</a:t>
            </a:r>
          </a:p>
          <a:p>
            <a:pPr marL="181154" indent="-181154" fontAlgn="base">
              <a:buFontTx/>
              <a:buChar char="-"/>
            </a:pPr>
            <a:endParaRPr lang="fr-FR" sz="1300" dirty="0"/>
          </a:p>
          <a:p>
            <a:pPr marL="181154" indent="-181154" fontAlgn="base">
              <a:buFontTx/>
              <a:buChar char="-"/>
            </a:pPr>
            <a:r>
              <a:rPr lang="fr-FR" sz="1300" dirty="0"/>
              <a:t>Rapprochez vous de votre Apel départementale et consulter le site apel.fr pour organiser une RPE</a:t>
            </a:r>
          </a:p>
          <a:p>
            <a:pPr fontAlgn="base"/>
            <a:r>
              <a:rPr lang="fr-FR" sz="1300" u="sng" dirty="0">
                <a:hlinkClick r:id="rId3"/>
              </a:rPr>
              <a:t>Accueil</a:t>
            </a:r>
            <a:r>
              <a:rPr lang="fr-FR" sz="1300" u="sng" dirty="0"/>
              <a:t> - </a:t>
            </a:r>
            <a:r>
              <a:rPr lang="fr-FR" sz="1300" dirty="0">
                <a:hlinkClick r:id="rId4"/>
              </a:rPr>
              <a:t>Espace privé</a:t>
            </a:r>
            <a:r>
              <a:rPr lang="fr-FR" sz="1300" dirty="0"/>
              <a:t> - </a:t>
            </a:r>
            <a:r>
              <a:rPr lang="fr-FR" sz="1300" dirty="0">
                <a:hlinkClick r:id="rId6"/>
              </a:rPr>
              <a:t>L'Apel d'établissement</a:t>
            </a:r>
            <a:r>
              <a:rPr lang="fr-FR" sz="1300" dirty="0"/>
              <a:t> - </a:t>
            </a:r>
            <a:r>
              <a:rPr lang="fr-FR" sz="1300" dirty="0">
                <a:hlinkClick r:id="rId7"/>
              </a:rPr>
              <a:t>Agir dans l'établissement</a:t>
            </a:r>
            <a:r>
              <a:rPr lang="fr-FR" sz="1300" dirty="0"/>
              <a:t> - </a:t>
            </a:r>
            <a:r>
              <a:rPr lang="fr-FR" sz="1300" dirty="0">
                <a:hlinkClick r:id="rId8"/>
              </a:rPr>
              <a:t>Des idées d'actions thématiques</a:t>
            </a:r>
            <a:r>
              <a:rPr lang="fr-FR" sz="1300" dirty="0"/>
              <a:t> - Organiser une Rencontre parents-école</a:t>
            </a:r>
          </a:p>
          <a:p>
            <a:pPr marL="181154" indent="-181154" fontAlgn="base">
              <a:buFontTx/>
              <a:buChar char="-"/>
            </a:pPr>
            <a:endParaRPr lang="fr-FR" sz="1300" dirty="0"/>
          </a:p>
          <a:p>
            <a:pPr fontAlgn="base"/>
            <a:r>
              <a:rPr lang="fr-FR" sz="1300" b="1" dirty="0"/>
              <a:t>Accompagner les jeunes dans leur projet d’orientation</a:t>
            </a:r>
          </a:p>
          <a:p>
            <a:pPr marL="181154" indent="-181154" fontAlgn="base">
              <a:buFontTx/>
              <a:buChar char="-"/>
            </a:pPr>
            <a:r>
              <a:rPr lang="fr-FR" sz="1300" i="1" dirty="0"/>
              <a:t>Rapprochez vous de notre service ICF de l’Apel Académique </a:t>
            </a:r>
          </a:p>
          <a:p>
            <a:pPr marL="483078" lvl="1" fontAlgn="base"/>
            <a:r>
              <a:rPr lang="fr-FR" sz="1300" dirty="0"/>
              <a:t>- Création d’un BDIO (accompagner, former et suivi par le service ICF)</a:t>
            </a:r>
          </a:p>
          <a:p>
            <a:pPr marL="664232" lvl="1" indent="-181154" fontAlgn="base">
              <a:buFontTx/>
              <a:buChar char="-"/>
            </a:pPr>
            <a:r>
              <a:rPr lang="fr-FR" sz="1300" dirty="0"/>
              <a:t>Organisation d’actions pour découvrir le monde professionnel</a:t>
            </a:r>
          </a:p>
          <a:p>
            <a:pPr marL="1147309" lvl="2" indent="-181154" fontAlgn="base">
              <a:buFontTx/>
              <a:buChar char="-"/>
            </a:pPr>
            <a:r>
              <a:rPr lang="fr-FR" sz="1300" dirty="0"/>
              <a:t>Forum des métiers</a:t>
            </a:r>
          </a:p>
          <a:p>
            <a:pPr marL="1147309" lvl="2" indent="-181154" fontAlgn="base">
              <a:buFontTx/>
              <a:buChar char="-"/>
            </a:pPr>
            <a:r>
              <a:rPr lang="fr-FR" sz="1300" dirty="0"/>
              <a:t>Déjeuner de l’orientation</a:t>
            </a:r>
          </a:p>
          <a:p>
            <a:pPr marL="1147309" lvl="2" indent="-181154" fontAlgn="base">
              <a:buFontTx/>
              <a:buChar char="-"/>
            </a:pPr>
            <a:r>
              <a:rPr lang="fr-FR" sz="1300" dirty="0"/>
              <a:t>Classe en Entreprise</a:t>
            </a:r>
          </a:p>
          <a:p>
            <a:pPr marL="1147309" lvl="2" indent="-181154" fontAlgn="base">
              <a:buFontTx/>
              <a:buChar char="-"/>
            </a:pPr>
            <a:r>
              <a:rPr lang="fr-FR" sz="1300" dirty="0"/>
              <a:t>Mini entreprise</a:t>
            </a:r>
          </a:p>
          <a:p>
            <a:pPr marL="1147309" lvl="2" indent="-181154" fontAlgn="base">
              <a:buFontTx/>
              <a:buChar char="-"/>
            </a:pPr>
            <a:r>
              <a:rPr lang="fr-FR" sz="1300" dirty="0"/>
              <a:t>Etc.</a:t>
            </a:r>
          </a:p>
          <a:p>
            <a:pPr fontAlgn="base"/>
            <a:endParaRPr lang="fr-FR" sz="1300" dirty="0"/>
          </a:p>
          <a:p>
            <a:pPr fontAlgn="base"/>
            <a:r>
              <a:rPr lang="fr-FR" sz="1300" dirty="0"/>
              <a:t>Consulter le site www.apel.fr</a:t>
            </a:r>
          </a:p>
          <a:p>
            <a:pPr fontAlgn="base"/>
            <a:r>
              <a:rPr lang="fr-FR" sz="1300" u="sng" dirty="0">
                <a:hlinkClick r:id="rId3"/>
              </a:rPr>
              <a:t>Accueil</a:t>
            </a:r>
            <a:r>
              <a:rPr lang="fr-FR" sz="1300" u="sng" dirty="0"/>
              <a:t> - </a:t>
            </a:r>
            <a:r>
              <a:rPr lang="fr-FR" sz="1300" dirty="0">
                <a:hlinkClick r:id="rId4"/>
              </a:rPr>
              <a:t>Espace privé</a:t>
            </a:r>
            <a:r>
              <a:rPr lang="fr-FR" sz="1300" dirty="0"/>
              <a:t> - Le service ICF et les réseaux</a:t>
            </a:r>
          </a:p>
          <a:p>
            <a:pPr fontAlgn="base"/>
            <a:endParaRPr lang="fr-FR" sz="1300" dirty="0"/>
          </a:p>
          <a:p>
            <a:pPr fontAlgn="base"/>
            <a:r>
              <a:rPr lang="fr-FR" sz="1300" b="1" dirty="0"/>
              <a:t>Recruter et former les parents correspondants</a:t>
            </a:r>
          </a:p>
          <a:p>
            <a:pPr fontAlgn="base"/>
            <a:r>
              <a:rPr lang="fr-FR" sz="1300" b="1" dirty="0"/>
              <a:t>En collaboration avec votre chef d’établissement</a:t>
            </a:r>
          </a:p>
          <a:p>
            <a:pPr fontAlgn="base"/>
            <a:r>
              <a:rPr lang="fr-FR" sz="1300" dirty="0"/>
              <a:t>Rapprochez vous de votre Apel départementale pour les supports de formation et modèles</a:t>
            </a:r>
          </a:p>
          <a:p>
            <a:pPr fontAlgn="base"/>
            <a:endParaRPr lang="fr-FR" sz="1300" dirty="0"/>
          </a:p>
          <a:p>
            <a:pPr fontAlgn="base"/>
            <a:r>
              <a:rPr lang="fr-FR" sz="1300" b="1" dirty="0"/>
              <a:t>Participer aux évènements de l’Apel Nationale</a:t>
            </a:r>
          </a:p>
          <a:p>
            <a:pPr marL="181154" indent="-181154" fontAlgn="base">
              <a:buFontTx/>
              <a:buChar char="-"/>
            </a:pPr>
            <a:r>
              <a:rPr lang="fr-FR" sz="1300" dirty="0"/>
              <a:t>Concours de crèches (décembre/janvier)</a:t>
            </a:r>
          </a:p>
          <a:p>
            <a:pPr marL="181154" indent="-181154" fontAlgn="base">
              <a:buFontTx/>
              <a:buChar char="-"/>
            </a:pPr>
            <a:r>
              <a:rPr lang="fr-FR" sz="1300" dirty="0"/>
              <a:t>Semaine des Apel (mars)</a:t>
            </a:r>
          </a:p>
          <a:p>
            <a:pPr fontAlgn="base"/>
            <a:endParaRPr lang="fr-FR" sz="1300" dirty="0"/>
          </a:p>
          <a:p>
            <a:pPr fontAlgn="base"/>
            <a:r>
              <a:rPr lang="fr-FR" sz="1300" b="1" dirty="0"/>
              <a:t>Rapprochez vous de votre référent RAP (voir avec votre Apel départementale)</a:t>
            </a:r>
          </a:p>
          <a:p>
            <a:pPr fontAlgn="base"/>
            <a:endParaRPr lang="fr-FR" sz="1300" dirty="0"/>
          </a:p>
          <a:p>
            <a:pPr fontAlgn="base"/>
            <a:r>
              <a:rPr lang="fr-FR" sz="1300" b="1" dirty="0"/>
              <a:t>Distribuer les guide gratuit EARS réalisé par l’Apel Nationale en concertation avec le SGEC</a:t>
            </a:r>
          </a:p>
          <a:p>
            <a:pPr fontAlgn="base"/>
            <a:endParaRPr lang="fr-FR" sz="1300" b="1" dirty="0"/>
          </a:p>
          <a:p>
            <a:pPr fontAlgn="base"/>
            <a:r>
              <a:rPr lang="fr-FR" sz="1300" b="1" dirty="0"/>
              <a:t>Organiser des conférences (danger du numérique, santé, orientation, etc.)</a:t>
            </a:r>
          </a:p>
          <a:p>
            <a:pPr fontAlgn="base"/>
            <a:r>
              <a:rPr lang="fr-FR" sz="1300" dirty="0"/>
              <a:t>Rapprochez vous de votre Apel départementale et académique pour les ressources (humaines, organisationnelles, financières)</a:t>
            </a:r>
          </a:p>
          <a:p>
            <a:pPr fontAlgn="base"/>
            <a:endParaRPr lang="fr-FR" sz="1300" dirty="0"/>
          </a:p>
          <a:p>
            <a:pPr marL="181154" indent="-181154">
              <a:buFontTx/>
              <a:buChar char="-"/>
            </a:pPr>
            <a:endParaRPr lang="fr-FR" sz="1300" dirty="0"/>
          </a:p>
          <a:p>
            <a:r>
              <a:rPr lang="fr-FR" sz="1300" dirty="0"/>
              <a:t>Une liste (non exhaustive) d’actions est disponible sur le site apel.fr</a:t>
            </a:r>
          </a:p>
          <a:p>
            <a:pPr fontAlgn="base"/>
            <a:r>
              <a:rPr lang="fr-FR" sz="1300" dirty="0">
                <a:hlinkClick r:id="rId3"/>
              </a:rPr>
              <a:t>Accueil</a:t>
            </a:r>
            <a:r>
              <a:rPr lang="fr-FR" sz="1300" dirty="0"/>
              <a:t> - </a:t>
            </a:r>
            <a:r>
              <a:rPr lang="fr-FR" sz="1300" dirty="0">
                <a:hlinkClick r:id="rId4"/>
              </a:rPr>
              <a:t>Espace privé</a:t>
            </a:r>
            <a:r>
              <a:rPr lang="fr-FR" sz="1300" dirty="0"/>
              <a:t> - </a:t>
            </a:r>
            <a:r>
              <a:rPr lang="fr-FR" sz="1300" dirty="0">
                <a:hlinkClick r:id="rId6"/>
              </a:rPr>
              <a:t>L'Apel d'établissement</a:t>
            </a:r>
            <a:r>
              <a:rPr lang="fr-FR" sz="1300" dirty="0"/>
              <a:t> - </a:t>
            </a:r>
            <a:r>
              <a:rPr lang="fr-FR" sz="1300" dirty="0">
                <a:hlinkClick r:id="rId7"/>
              </a:rPr>
              <a:t>Agir dans l'établissement</a:t>
            </a:r>
            <a:r>
              <a:rPr lang="fr-FR" sz="1300" dirty="0"/>
              <a:t> - Des idées d'actions thématiques</a:t>
            </a:r>
          </a:p>
          <a:p>
            <a:endParaRPr lang="fr-FR" sz="1300" dirty="0"/>
          </a:p>
          <a:p>
            <a:endParaRPr lang="fr-FR" sz="1300" dirty="0"/>
          </a:p>
          <a:p>
            <a:pPr marL="181154" indent="-181154">
              <a:buFontTx/>
              <a:buChar char="-"/>
            </a:pPr>
            <a:endParaRPr lang="fr-FR" sz="1300" dirty="0"/>
          </a:p>
          <a:p>
            <a:pPr marL="181154" indent="-181154">
              <a:buFontTx/>
              <a:buChar char="-"/>
            </a:pPr>
            <a:endParaRPr lang="fr-FR" sz="1300"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13</a:t>
            </a:fld>
            <a:endParaRPr lang="fr-FR"/>
          </a:p>
        </p:txBody>
      </p:sp>
    </p:spTree>
    <p:extLst>
      <p:ext uri="{BB962C8B-B14F-4D97-AF65-F5344CB8AC3E}">
        <p14:creationId xmlns:p14="http://schemas.microsoft.com/office/powerpoint/2010/main" val="389525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81154" indent="-181154">
              <a:buFontTx/>
              <a:buChar char="-"/>
            </a:pPr>
            <a:r>
              <a:rPr lang="fr-FR" sz="1300" dirty="0"/>
              <a:t>Organiser des évènements pour récolter des fonds pour financer des projets éducatifs (sorties, club, solidarités aux familles, etc.)</a:t>
            </a:r>
          </a:p>
          <a:p>
            <a:pPr marL="181154" indent="-181154">
              <a:buFontTx/>
              <a:buChar char="-"/>
            </a:pPr>
            <a:endParaRPr lang="fr-FR" sz="1300" dirty="0"/>
          </a:p>
          <a:p>
            <a:pPr marL="181154" indent="-181154">
              <a:buFontTx/>
              <a:buChar char="-"/>
            </a:pPr>
            <a:r>
              <a:rPr lang="fr-FR" sz="1300" dirty="0"/>
              <a:t>Le budget de votre Apel nécessite parfois d’organiser des évènements qui ont pour objectif de récolter des fonds mais aussi de passer des bons moments de convivialité avec l’ensemble de la communauté éducation</a:t>
            </a:r>
          </a:p>
          <a:p>
            <a:pPr marL="181154" indent="-181154">
              <a:buFontTx/>
              <a:buChar char="-"/>
            </a:pPr>
            <a:endParaRPr lang="fr-FR" sz="1300" dirty="0"/>
          </a:p>
          <a:p>
            <a:pPr marL="181154" indent="-181154">
              <a:buFontTx/>
              <a:buChar char="-"/>
            </a:pPr>
            <a:r>
              <a:rPr lang="fr-FR" sz="1300" dirty="0"/>
              <a:t>Voici une liste non exhaustive et vous trouverez sur le site apel.fr des informations utiles pour les organiser</a:t>
            </a:r>
          </a:p>
          <a:p>
            <a:pPr marL="181154" indent="-181154">
              <a:buFontTx/>
              <a:buChar char="-"/>
            </a:pPr>
            <a:endParaRPr lang="fr-FR" sz="1300" dirty="0"/>
          </a:p>
          <a:p>
            <a:pPr marL="181154" indent="-181154">
              <a:buFontTx/>
              <a:buChar char="-"/>
            </a:pPr>
            <a:r>
              <a:rPr lang="fr-FR" sz="1300" dirty="0"/>
              <a:t>Attention pour ces évènements si vous passez de la musique n’oubliez pas d’acquitter vos droits à la </a:t>
            </a:r>
            <a:r>
              <a:rPr lang="fr-FR" sz="1300" dirty="0" err="1"/>
              <a:t>Sacem</a:t>
            </a:r>
            <a:r>
              <a:rPr lang="fr-FR" sz="1300" dirty="0"/>
              <a:t> ! Des tarifs ont été accordés pour notre association</a:t>
            </a:r>
          </a:p>
          <a:p>
            <a:pPr marL="181154" indent="-181154">
              <a:buFontTx/>
              <a:buChar char="-"/>
            </a:pPr>
            <a:endParaRPr lang="fr-FR" sz="1300" dirty="0"/>
          </a:p>
          <a:p>
            <a:pPr marL="285750" indent="-285750">
              <a:buFontTx/>
              <a:buChar char="-"/>
            </a:pPr>
            <a:r>
              <a:rPr lang="fr-FR" sz="1300" dirty="0"/>
              <a:t>Faire les demandes d’autorisation lorsqu’il y a vente de boisson alcoolisée (</a:t>
            </a:r>
            <a:r>
              <a:rPr lang="fr-FR" sz="1300" dirty="0" err="1"/>
              <a:t>bierre</a:t>
            </a:r>
            <a:r>
              <a:rPr lang="fr-FR" sz="1300" dirty="0"/>
              <a:t> – sangria etc.)</a:t>
            </a:r>
          </a:p>
          <a:p>
            <a:pPr marL="285750" indent="-285750">
              <a:buFontTx/>
              <a:buChar char="-"/>
            </a:pPr>
            <a:endParaRPr lang="fr-FR" sz="1300" dirty="0"/>
          </a:p>
          <a:p>
            <a:pPr marL="181154" indent="-181154">
              <a:buFontTx/>
              <a:buChar char="-"/>
            </a:pPr>
            <a:endParaRPr lang="fr-FR" sz="1300" dirty="0"/>
          </a:p>
          <a:p>
            <a:pPr fontAlgn="base"/>
            <a:r>
              <a:rPr lang="fr-FR" sz="1300" u="sng" dirty="0">
                <a:hlinkClick r:id="rId3"/>
              </a:rPr>
              <a:t>Accueil</a:t>
            </a:r>
            <a:r>
              <a:rPr lang="fr-FR" sz="1300" u="sng" dirty="0"/>
              <a:t> - </a:t>
            </a:r>
            <a:r>
              <a:rPr lang="fr-FR" sz="1300" dirty="0">
                <a:hlinkClick r:id="rId4"/>
              </a:rPr>
              <a:t>Espace privé</a:t>
            </a:r>
            <a:r>
              <a:rPr lang="fr-FR" sz="1300" dirty="0"/>
              <a:t> - </a:t>
            </a:r>
            <a:r>
              <a:rPr lang="fr-FR" sz="1300" dirty="0">
                <a:hlinkClick r:id="rId5"/>
              </a:rPr>
              <a:t>L'Apel d'établissement</a:t>
            </a:r>
            <a:r>
              <a:rPr lang="fr-FR" sz="1300" dirty="0"/>
              <a:t> - </a:t>
            </a:r>
            <a:r>
              <a:rPr lang="fr-FR" sz="1300" dirty="0">
                <a:hlinkClick r:id="rId6"/>
              </a:rPr>
              <a:t>Agir dans l'établissement</a:t>
            </a:r>
            <a:r>
              <a:rPr lang="fr-FR" sz="1300" dirty="0"/>
              <a:t> - Des idées d'actions thématiques</a:t>
            </a:r>
          </a:p>
          <a:p>
            <a:pPr fontAlgn="base"/>
            <a:endParaRPr lang="fr-FR" sz="1300" dirty="0"/>
          </a:p>
          <a:p>
            <a:pPr fontAlgn="base"/>
            <a:r>
              <a:rPr lang="fr-FR" sz="1300" dirty="0" err="1"/>
              <a:t>Sacem</a:t>
            </a:r>
            <a:endParaRPr lang="fr-FR" sz="1300" dirty="0"/>
          </a:p>
          <a:p>
            <a:pPr fontAlgn="base"/>
            <a:r>
              <a:rPr lang="fr-FR" sz="1300" dirty="0">
                <a:hlinkClick r:id="rId3"/>
              </a:rPr>
              <a:t>Accueil</a:t>
            </a:r>
            <a:r>
              <a:rPr lang="fr-FR" sz="1300" dirty="0"/>
              <a:t> - </a:t>
            </a:r>
            <a:r>
              <a:rPr lang="fr-FR" sz="1300" dirty="0">
                <a:hlinkClick r:id="rId4"/>
              </a:rPr>
              <a:t>Espace privé</a:t>
            </a:r>
            <a:r>
              <a:rPr lang="fr-FR" sz="1300" dirty="0"/>
              <a:t> - </a:t>
            </a:r>
            <a:r>
              <a:rPr lang="fr-FR" sz="1300" dirty="0">
                <a:hlinkClick r:id="rId5"/>
              </a:rPr>
              <a:t>L'Apel d'établissement</a:t>
            </a:r>
            <a:r>
              <a:rPr lang="fr-FR" sz="1300" dirty="0"/>
              <a:t> - </a:t>
            </a:r>
            <a:r>
              <a:rPr lang="fr-FR" sz="1300" dirty="0">
                <a:hlinkClick r:id="rId6"/>
              </a:rPr>
              <a:t>Agir dans l'établissement</a:t>
            </a:r>
            <a:r>
              <a:rPr lang="fr-FR" sz="1300" dirty="0"/>
              <a:t> - </a:t>
            </a:r>
            <a:r>
              <a:rPr lang="fr-FR" sz="1300" dirty="0">
                <a:hlinkClick r:id="rId7"/>
              </a:rPr>
              <a:t>Des idées d'actions thématiques</a:t>
            </a:r>
            <a:r>
              <a:rPr lang="fr-FR" sz="1300" dirty="0"/>
              <a:t> - Fêtes et kermesses</a:t>
            </a:r>
          </a:p>
          <a:p>
            <a:pPr fontAlgn="base"/>
            <a:endParaRPr lang="fr-FR" sz="1300" dirty="0"/>
          </a:p>
          <a:p>
            <a:pPr marL="181154" indent="-181154">
              <a:buFontTx/>
              <a:buChar char="-"/>
            </a:pPr>
            <a:endParaRPr lang="fr-FR" sz="1300" dirty="0"/>
          </a:p>
          <a:p>
            <a:pPr marL="181154" indent="-181154">
              <a:buFontTx/>
              <a:buChar char="-"/>
            </a:pPr>
            <a:endParaRPr lang="fr-FR" sz="1300" dirty="0"/>
          </a:p>
          <a:p>
            <a:pPr marL="181154" indent="-181154">
              <a:buFontTx/>
              <a:buChar char="-"/>
            </a:pPr>
            <a:endParaRPr lang="fr-FR" sz="1300"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14</a:t>
            </a:fld>
            <a:endParaRPr lang="fr-FR"/>
          </a:p>
        </p:txBody>
      </p:sp>
    </p:spTree>
    <p:extLst>
      <p:ext uri="{BB962C8B-B14F-4D97-AF65-F5344CB8AC3E}">
        <p14:creationId xmlns:p14="http://schemas.microsoft.com/office/powerpoint/2010/main" val="1472957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r>
              <a:rPr lang="fr-FR" sz="1300" dirty="0"/>
              <a:t>Parler des dates à respecter</a:t>
            </a:r>
          </a:p>
          <a:p>
            <a:pPr fontAlgn="base"/>
            <a:r>
              <a:rPr lang="fr-FR" sz="1300" dirty="0"/>
              <a:t>Solidarité Covid</a:t>
            </a:r>
          </a:p>
          <a:p>
            <a:pPr marL="181154" indent="-181154">
              <a:buFontTx/>
              <a:buChar char="-"/>
            </a:pPr>
            <a:endParaRPr lang="fr-FR" sz="1300" dirty="0"/>
          </a:p>
          <a:p>
            <a:pPr marL="181154" indent="-181154">
              <a:buFontTx/>
              <a:buChar char="-"/>
            </a:pPr>
            <a:endParaRPr lang="fr-FR" sz="1300" dirty="0"/>
          </a:p>
          <a:p>
            <a:pPr marL="181154" indent="-181154">
              <a:buFontTx/>
              <a:buChar char="-"/>
            </a:pPr>
            <a:endParaRPr lang="fr-FR" sz="1300"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15</a:t>
            </a:fld>
            <a:endParaRPr lang="fr-FR"/>
          </a:p>
        </p:txBody>
      </p:sp>
    </p:spTree>
    <p:extLst>
      <p:ext uri="{BB962C8B-B14F-4D97-AF65-F5344CB8AC3E}">
        <p14:creationId xmlns:p14="http://schemas.microsoft.com/office/powerpoint/2010/main" val="4120615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La bonne et régulière transmission des informations sont essentielles au bon fonctionnement et la visibilité de L’Apel</a:t>
            </a:r>
          </a:p>
          <a:p>
            <a:endParaRPr lang="fr-FR" baseline="0" dirty="0"/>
          </a:p>
          <a:p>
            <a:r>
              <a:rPr lang="fr-FR" baseline="0" dirty="0"/>
              <a:t>L’Apel doit être présente dans toutes les activités de l’établissement – organisée par elle ou pas (réunion de rentrée – réunion parents/profs)</a:t>
            </a:r>
          </a:p>
          <a:p>
            <a:endParaRPr lang="fr-FR" baseline="0" dirty="0"/>
          </a:p>
          <a:p>
            <a:r>
              <a:rPr lang="fr-FR" baseline="0" dirty="0"/>
              <a:t>Apel d’établissement</a:t>
            </a:r>
          </a:p>
          <a:p>
            <a:pPr marL="171450" indent="-171450">
              <a:buFontTx/>
              <a:buChar char="-"/>
            </a:pPr>
            <a:r>
              <a:rPr lang="fr-FR" baseline="0" dirty="0"/>
              <a:t>Dépouille le courrier et transmet à la personne concernée</a:t>
            </a:r>
          </a:p>
          <a:p>
            <a:pPr marL="171450" indent="-171450">
              <a:buFontTx/>
              <a:buChar char="-"/>
            </a:pPr>
            <a:r>
              <a:rPr lang="fr-FR" baseline="0" dirty="0"/>
              <a:t>Envoies de convocations aux administrateurs</a:t>
            </a:r>
          </a:p>
          <a:p>
            <a:pPr marL="171450" indent="-171450">
              <a:buFontTx/>
              <a:buChar char="-"/>
            </a:pPr>
            <a:endParaRPr lang="fr-FR" baseline="0" dirty="0"/>
          </a:p>
          <a:p>
            <a:pPr marL="0" indent="0">
              <a:buFontTx/>
              <a:buNone/>
            </a:pPr>
            <a:r>
              <a:rPr lang="fr-FR" baseline="0" dirty="0"/>
              <a:t>Apel départementale</a:t>
            </a:r>
          </a:p>
          <a:p>
            <a:pPr marL="171450" indent="-171450">
              <a:buFontTx/>
              <a:buChar char="-"/>
            </a:pPr>
            <a:r>
              <a:rPr lang="fr-FR" baseline="0" dirty="0"/>
              <a:t>Envoyer la composition du CA avec les coordonnées complètes et les fonctions</a:t>
            </a:r>
          </a:p>
          <a:p>
            <a:pPr marL="171450" indent="-171450">
              <a:buFontTx/>
              <a:buChar char="-"/>
            </a:pPr>
            <a:r>
              <a:rPr lang="fr-FR" baseline="0" dirty="0"/>
              <a:t>Envoyer les convocations aux AG – CA – Bureau (le président départemental est membre de droit)</a:t>
            </a:r>
          </a:p>
          <a:p>
            <a:pPr marL="171450" indent="-171450">
              <a:buFontTx/>
              <a:buChar char="-"/>
            </a:pPr>
            <a:r>
              <a:rPr lang="fr-FR" baseline="0" dirty="0"/>
              <a:t>Faire des demandes de subventions</a:t>
            </a:r>
          </a:p>
          <a:p>
            <a:pPr marL="171450" indent="-171450">
              <a:buFontTx/>
              <a:buChar char="-"/>
            </a:pPr>
            <a:r>
              <a:rPr lang="fr-FR" baseline="0" dirty="0"/>
              <a:t>Rendre compte des actions menées</a:t>
            </a:r>
          </a:p>
          <a:p>
            <a:pPr marL="171450" indent="-171450">
              <a:buFontTx/>
              <a:buChar char="-"/>
            </a:pPr>
            <a:r>
              <a:rPr lang="fr-FR" baseline="0" dirty="0"/>
              <a:t>Faire remonter les problématiques rencontrées (chef d’établissement – enseignants – OGEC – Familles)</a:t>
            </a:r>
          </a:p>
          <a:p>
            <a:pPr marL="171450" indent="-171450">
              <a:buFontTx/>
              <a:buChar char="-"/>
            </a:pPr>
            <a:endParaRPr lang="fr-FR" baseline="0" dirty="0"/>
          </a:p>
          <a:p>
            <a:pPr marL="0" indent="0">
              <a:buFontTx/>
              <a:buNone/>
            </a:pPr>
            <a:r>
              <a:rPr lang="fr-FR" baseline="0" dirty="0"/>
              <a:t>Familles / adhérents :</a:t>
            </a:r>
          </a:p>
          <a:p>
            <a:pPr marL="171450" indent="-171450">
              <a:buFontTx/>
              <a:buChar char="-"/>
            </a:pPr>
            <a:r>
              <a:rPr lang="fr-FR" baseline="0" dirty="0"/>
              <a:t>Envoyer la convocation à l’AG</a:t>
            </a:r>
          </a:p>
          <a:p>
            <a:pPr marL="171450" indent="-171450">
              <a:buFontTx/>
              <a:buChar char="-"/>
            </a:pPr>
            <a:r>
              <a:rPr lang="fr-FR" baseline="0" dirty="0"/>
              <a:t>Informer sur toutes les activités organisées par l’Apel</a:t>
            </a:r>
          </a:p>
          <a:p>
            <a:pPr marL="171450" indent="-171450">
              <a:buFontTx/>
              <a:buChar char="-"/>
            </a:pPr>
            <a:r>
              <a:rPr lang="fr-FR" baseline="0" dirty="0"/>
              <a:t>Transmettre / relayer des informations de l’Apel départementales – académique – Nationale</a:t>
            </a:r>
          </a:p>
          <a:p>
            <a:pPr marL="171450" indent="-171450">
              <a:buFontTx/>
              <a:buChar char="-"/>
            </a:pPr>
            <a:r>
              <a:rPr lang="fr-FR" baseline="0" dirty="0"/>
              <a:t>Etre présent pour présenter l’Apel aux réunions de rentrée par niveau</a:t>
            </a:r>
          </a:p>
          <a:p>
            <a:pPr marL="171450" indent="-171450">
              <a:buFontTx/>
              <a:buChar char="-"/>
            </a:pPr>
            <a:r>
              <a:rPr lang="fr-FR" baseline="0" dirty="0"/>
              <a:t>Etre présent pour échanger lors des rencontres parents/profs (parents correspondants – BDIO – information sur le service ICF)</a:t>
            </a:r>
          </a:p>
          <a:p>
            <a:pPr marL="0" indent="0">
              <a:buFontTx/>
              <a:buNone/>
            </a:pPr>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16</a:t>
            </a:fld>
            <a:endParaRPr lang="fr-FR"/>
          </a:p>
        </p:txBody>
      </p:sp>
    </p:spTree>
    <p:extLst>
      <p:ext uri="{BB962C8B-B14F-4D97-AF65-F5344CB8AC3E}">
        <p14:creationId xmlns:p14="http://schemas.microsoft.com/office/powerpoint/2010/main" val="3431035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L’Apel doit être visible de</a:t>
            </a:r>
            <a:r>
              <a:rPr lang="fr-FR" baseline="0" dirty="0"/>
              <a:t> tous dans l’établissement et en dehors </a:t>
            </a:r>
          </a:p>
          <a:p>
            <a:endParaRPr lang="fr-FR" baseline="0" dirty="0"/>
          </a:p>
          <a:p>
            <a:r>
              <a:rPr lang="fr-FR" baseline="0" dirty="0"/>
              <a:t>Il est important, en amont de l’organisation d’une action,  de mettre en place un plan de communication et bien réfléchir aux outils à mettre en place pour s’assurer de la réussite de l’action portée.</a:t>
            </a:r>
          </a:p>
          <a:p>
            <a:endParaRPr lang="fr-FR" baseline="0" dirty="0"/>
          </a:p>
          <a:p>
            <a:r>
              <a:rPr lang="fr-FR" baseline="0" dirty="0"/>
              <a:t>ENT : environnement numérique de Travail (</a:t>
            </a:r>
            <a:r>
              <a:rPr lang="fr-FR" baseline="0" dirty="0" err="1"/>
              <a:t>scolinfo</a:t>
            </a:r>
            <a:r>
              <a:rPr lang="fr-FR" baseline="0" dirty="0"/>
              <a:t> – ecole directe)</a:t>
            </a:r>
          </a:p>
          <a:p>
            <a:r>
              <a:rPr lang="fr-FR" baseline="0" dirty="0"/>
              <a:t>Mails / Sms</a:t>
            </a:r>
          </a:p>
          <a:p>
            <a:r>
              <a:rPr lang="fr-FR" baseline="0" dirty="0"/>
              <a:t>Réseaux sociaux : page face book – twitter – </a:t>
            </a:r>
            <a:r>
              <a:rPr lang="fr-FR" baseline="0" dirty="0" err="1"/>
              <a:t>whaller</a:t>
            </a: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Site Apel.fr – veille à l’information – ressources </a:t>
            </a:r>
            <a:r>
              <a:rPr lang="fr-FR" baseline="0" dirty="0" err="1"/>
              <a:t>documentataires</a:t>
            </a:r>
            <a:r>
              <a:rPr lang="fr-FR" baseline="0" dirty="0"/>
              <a:t> – modèles / Vidéo  : présentation de l’Apel  – Président Nationale – RPE</a:t>
            </a:r>
          </a:p>
          <a:p>
            <a:r>
              <a:rPr lang="fr-FR" baseline="0" dirty="0"/>
              <a:t>Flyer de l’Apel – projet du mouvement – plaquettes – flyers ICF – RAP – RPE – EARS</a:t>
            </a:r>
          </a:p>
          <a:p>
            <a:r>
              <a:rPr lang="fr-FR" baseline="0" dirty="0"/>
              <a:t>Presse – article dans FE / Presse locale</a:t>
            </a:r>
          </a:p>
          <a:p>
            <a:r>
              <a:rPr lang="fr-FR" baseline="0" dirty="0"/>
              <a:t>Affiches – banderole – kakémono – ballons – goodies - etc.</a:t>
            </a:r>
          </a:p>
          <a:p>
            <a:endParaRPr lang="fr-FR"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17</a:t>
            </a:fld>
            <a:endParaRPr lang="fr-FR"/>
          </a:p>
        </p:txBody>
      </p:sp>
    </p:spTree>
    <p:extLst>
      <p:ext uri="{BB962C8B-B14F-4D97-AF65-F5344CB8AC3E}">
        <p14:creationId xmlns:p14="http://schemas.microsoft.com/office/powerpoint/2010/main" val="4034279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58C17E8-6EAF-4935-A397-93071A1D30EB}" type="slidenum">
              <a:rPr lang="fr-FR" smtClean="0"/>
              <a:t>18</a:t>
            </a:fld>
            <a:endParaRPr lang="fr-FR"/>
          </a:p>
        </p:txBody>
      </p:sp>
    </p:spTree>
    <p:extLst>
      <p:ext uri="{BB962C8B-B14F-4D97-AF65-F5344CB8AC3E}">
        <p14:creationId xmlns:p14="http://schemas.microsoft.com/office/powerpoint/2010/main" val="3360881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58C17E8-6EAF-4935-A397-93071A1D30EB}" type="slidenum">
              <a:rPr lang="fr-FR" smtClean="0"/>
              <a:t>19</a:t>
            </a:fld>
            <a:endParaRPr lang="fr-FR"/>
          </a:p>
        </p:txBody>
      </p:sp>
    </p:spTree>
    <p:extLst>
      <p:ext uri="{BB962C8B-B14F-4D97-AF65-F5344CB8AC3E}">
        <p14:creationId xmlns:p14="http://schemas.microsoft.com/office/powerpoint/2010/main" val="401445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Message d’accueil – Se</a:t>
            </a:r>
            <a:r>
              <a:rPr lang="fr-FR" baseline="0" dirty="0"/>
              <a:t> présenter </a:t>
            </a:r>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2</a:t>
            </a:fld>
            <a:endParaRPr lang="fr-FR"/>
          </a:p>
        </p:txBody>
      </p:sp>
    </p:spTree>
    <p:extLst>
      <p:ext uri="{BB962C8B-B14F-4D97-AF65-F5344CB8AC3E}">
        <p14:creationId xmlns:p14="http://schemas.microsoft.com/office/powerpoint/2010/main" val="3365893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dirty="0"/>
              <a:t>Archive des documents de l’assemblée</a:t>
            </a:r>
            <a:r>
              <a:rPr lang="fr-FR" sz="1200" dirty="0"/>
              <a:t> : </a:t>
            </a:r>
          </a:p>
          <a:p>
            <a:r>
              <a:rPr lang="fr-FR" sz="1200" dirty="0"/>
              <a:t>Il est conseillé de garder, pendant toute la durée de la vie de l’association, les ordres du jour, feuilles de présence, rapports moraux, financiers, etc. </a:t>
            </a:r>
          </a:p>
          <a:p>
            <a:r>
              <a:rPr lang="fr-FR" sz="1200" dirty="0"/>
              <a:t>Le procès-verbal n’est pas obligatoire, mais il favorise la communication entre l’association et ses membres, l’association et son environnement extérieur. </a:t>
            </a:r>
          </a:p>
          <a:p>
            <a:r>
              <a:rPr lang="fr-FR" sz="1200" dirty="0"/>
              <a:t>C’est une manière de rendre compte et d’informer largement sur les actions réalisées et les projets.</a:t>
            </a:r>
          </a:p>
          <a:p>
            <a:r>
              <a:rPr lang="fr-FR" sz="1200" dirty="0"/>
              <a:t>Ils servent à justifier les décisions prises (notamment en cas de contrôle financier)</a:t>
            </a:r>
          </a:p>
          <a:p>
            <a:endParaRPr lang="fr-FR"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20</a:t>
            </a:fld>
            <a:endParaRPr lang="fr-FR"/>
          </a:p>
        </p:txBody>
      </p:sp>
    </p:spTree>
    <p:extLst>
      <p:ext uri="{BB962C8B-B14F-4D97-AF65-F5344CB8AC3E}">
        <p14:creationId xmlns:p14="http://schemas.microsoft.com/office/powerpoint/2010/main" val="3711374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dirty="0"/>
              <a:t>LIRE !!!</a:t>
            </a:r>
          </a:p>
          <a:p>
            <a:r>
              <a:rPr lang="fr-FR" sz="1200" b="1" i="1" dirty="0"/>
              <a:t>Archive des documents de l’assemblée</a:t>
            </a:r>
            <a:r>
              <a:rPr lang="fr-FR" sz="1200" dirty="0"/>
              <a:t> : </a:t>
            </a:r>
          </a:p>
          <a:p>
            <a:r>
              <a:rPr lang="fr-FR" sz="1200" dirty="0"/>
              <a:t>Il est conseillé de garder, pendant toute la durée de la vie de l’association, les ordres du jour, feuilles de présence, rapports moraux, financiers, etc. </a:t>
            </a:r>
          </a:p>
          <a:p>
            <a:r>
              <a:rPr lang="fr-FR" sz="1200" dirty="0"/>
              <a:t>Le procès-verbal n’est pas obligatoire, mais il favorise la communication entre l’association et ses membres, l’association et son environnement extérieur. </a:t>
            </a:r>
          </a:p>
          <a:p>
            <a:r>
              <a:rPr lang="fr-FR" sz="1200" dirty="0"/>
              <a:t>C’est une manière de rendre compte et d’informer largement sur les actions réalisées et les projets. Ils servent à justifier les décisions prises (notamment en cas de contrôle financier)</a:t>
            </a:r>
          </a:p>
          <a:p>
            <a:endParaRPr lang="fr-FR" dirty="0"/>
          </a:p>
          <a:p>
            <a:r>
              <a:rPr lang="fr-FR" dirty="0"/>
              <a:t>Durée de vie de l’association</a:t>
            </a:r>
          </a:p>
          <a:p>
            <a:pPr marL="171450" indent="-171450">
              <a:buFontTx/>
              <a:buChar char="-"/>
            </a:pPr>
            <a:r>
              <a:rPr lang="fr-FR" baseline="0" dirty="0"/>
              <a:t>Les statuts et le règlement intérieur ;</a:t>
            </a:r>
          </a:p>
          <a:p>
            <a:pPr marL="171450" indent="-171450">
              <a:buFontTx/>
              <a:buChar char="-"/>
            </a:pPr>
            <a:r>
              <a:rPr lang="fr-FR" baseline="0" dirty="0"/>
              <a:t>L’extrait du Journal officiel dans lequel a été publiée de la déclaration de constitution</a:t>
            </a:r>
          </a:p>
          <a:p>
            <a:pPr marL="171450" indent="-171450">
              <a:buFontTx/>
              <a:buChar char="-"/>
            </a:pPr>
            <a:r>
              <a:rPr lang="fr-FR" baseline="0" dirty="0"/>
              <a:t>Le registre spécial (dont la tenue était obligatoire jusqu’en 2016) et les récépissés de déclaration délivrés par les services préfectoraux</a:t>
            </a:r>
          </a:p>
          <a:p>
            <a:pPr marL="171450" indent="-171450">
              <a:buFontTx/>
              <a:buChar char="-"/>
            </a:pPr>
            <a:r>
              <a:rPr lang="fr-FR" baseline="0" dirty="0"/>
              <a:t>Les procès-verbaux des AG, de CA et des réunion de bureau</a:t>
            </a:r>
          </a:p>
          <a:p>
            <a:pPr marL="171450" indent="-171450">
              <a:buFontTx/>
              <a:buChar char="-"/>
            </a:pPr>
            <a:r>
              <a:rPr lang="fr-FR" baseline="0" dirty="0"/>
              <a:t>Les baux, factures de travaux ou réparations importantes</a:t>
            </a:r>
          </a:p>
          <a:p>
            <a:pPr marL="171450" indent="-171450">
              <a:buFontTx/>
              <a:buChar char="-"/>
            </a:pPr>
            <a:endParaRPr lang="fr-FR" baseline="0" dirty="0"/>
          </a:p>
          <a:p>
            <a:pPr marL="0" indent="0">
              <a:buFontTx/>
              <a:buNone/>
            </a:pPr>
            <a:r>
              <a:rPr lang="fr-FR" baseline="0" dirty="0"/>
              <a:t>Dix ans</a:t>
            </a:r>
          </a:p>
          <a:p>
            <a:pPr marL="171450" indent="-171450">
              <a:buFontTx/>
              <a:buChar char="-"/>
            </a:pPr>
            <a:r>
              <a:rPr lang="fr-FR" baseline="0" dirty="0"/>
              <a:t>Les documents comptables et les pièces justificatives</a:t>
            </a:r>
          </a:p>
          <a:p>
            <a:pPr marL="171450" indent="-171450">
              <a:buFontTx/>
              <a:buChar char="-"/>
            </a:pPr>
            <a:r>
              <a:rPr lang="fr-FR" baseline="0" dirty="0"/>
              <a:t>En cas de travaux, la commande, le contrat, la réception, tous les dommages et malfaçons, les factures des entrepreneurs et architectes</a:t>
            </a:r>
          </a:p>
          <a:p>
            <a:pPr marL="171450" indent="-171450">
              <a:buFontTx/>
              <a:buChar char="-"/>
            </a:pPr>
            <a:r>
              <a:rPr lang="fr-FR" baseline="0" dirty="0"/>
              <a:t>Les talons de chèques, relevés de compte bancaire</a:t>
            </a:r>
          </a:p>
          <a:p>
            <a:pPr marL="171450" indent="-171450">
              <a:buFontTx/>
              <a:buChar char="-"/>
            </a:pPr>
            <a:r>
              <a:rPr lang="fr-FR" baseline="0" dirty="0"/>
              <a:t>Les journaux comptables</a:t>
            </a:r>
          </a:p>
          <a:p>
            <a:pPr marL="0" indent="0">
              <a:buFontTx/>
              <a:buNone/>
            </a:pPr>
            <a:endParaRPr lang="fr-FR" baseline="0" dirty="0"/>
          </a:p>
          <a:p>
            <a:pPr marL="0" indent="0">
              <a:buFontTx/>
              <a:buNone/>
            </a:pPr>
            <a:r>
              <a:rPr lang="fr-FR" baseline="0" dirty="0"/>
              <a:t>Six ans</a:t>
            </a:r>
          </a:p>
          <a:p>
            <a:pPr marL="171450" indent="-171450">
              <a:buFontTx/>
              <a:buChar char="-"/>
            </a:pPr>
            <a:r>
              <a:rPr lang="fr-FR" baseline="0" dirty="0"/>
              <a:t>Les livres, registre et documents (annexes, pièces de recettes et de dépenses) sur lesquels peut s’exercer le droit de communication, d’enquête et de contrôle de l’administration</a:t>
            </a:r>
          </a:p>
          <a:p>
            <a:pPr marL="171450" indent="-171450">
              <a:buFontTx/>
              <a:buChar char="-"/>
            </a:pPr>
            <a:endParaRPr lang="fr-FR" baseline="0" dirty="0"/>
          </a:p>
          <a:p>
            <a:pPr marL="0" indent="0">
              <a:buFontTx/>
              <a:buNone/>
            </a:pPr>
            <a:r>
              <a:rPr lang="fr-FR" baseline="0" dirty="0"/>
              <a:t>Cinq ans</a:t>
            </a:r>
          </a:p>
          <a:p>
            <a:pPr marL="0" indent="0">
              <a:buFontTx/>
              <a:buNone/>
            </a:pPr>
            <a:r>
              <a:rPr lang="fr-FR" baseline="0" dirty="0"/>
              <a:t>Les quittances de loyer</a:t>
            </a:r>
          </a:p>
          <a:p>
            <a:pPr marL="0" indent="0">
              <a:buFontTx/>
              <a:buNone/>
            </a:pPr>
            <a:r>
              <a:rPr lang="fr-FR" baseline="0" dirty="0"/>
              <a:t>Les factures (EDF, </a:t>
            </a:r>
            <a:r>
              <a:rPr lang="fr-FR" baseline="0" dirty="0" err="1"/>
              <a:t>etc</a:t>
            </a:r>
            <a:r>
              <a:rPr lang="fr-FR" baseline="0" dirty="0"/>
              <a:t>)</a:t>
            </a:r>
          </a:p>
          <a:p>
            <a:pPr marL="0" indent="0">
              <a:buFontTx/>
              <a:buNone/>
            </a:pPr>
            <a:endParaRPr lang="fr-FR" baseline="0" dirty="0"/>
          </a:p>
          <a:p>
            <a:pPr marL="0" indent="0">
              <a:buFontTx/>
              <a:buNone/>
            </a:pPr>
            <a:r>
              <a:rPr lang="fr-FR" baseline="0" dirty="0"/>
              <a:t>Deux ans </a:t>
            </a:r>
          </a:p>
          <a:p>
            <a:pPr marL="0" indent="0">
              <a:buFontTx/>
              <a:buNone/>
            </a:pPr>
            <a:r>
              <a:rPr lang="fr-FR" baseline="0" dirty="0"/>
              <a:t>Les factures d’eau</a:t>
            </a:r>
          </a:p>
          <a:p>
            <a:pPr marL="0" indent="0">
              <a:buFontTx/>
              <a:buNone/>
            </a:pPr>
            <a:r>
              <a:rPr lang="fr-FR" baseline="0" dirty="0"/>
              <a:t>Les factures de téléphone</a:t>
            </a:r>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21</a:t>
            </a:fld>
            <a:endParaRPr lang="fr-FR"/>
          </a:p>
        </p:txBody>
      </p:sp>
    </p:spTree>
    <p:extLst>
      <p:ext uri="{BB962C8B-B14F-4D97-AF65-F5344CB8AC3E}">
        <p14:creationId xmlns:p14="http://schemas.microsoft.com/office/powerpoint/2010/main" val="3685291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Qui peut : les membres du conseil d’administration inscrit sur l’espace privé.</a:t>
            </a: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22</a:t>
            </a:fld>
            <a:endParaRPr lang="fr-FR"/>
          </a:p>
        </p:txBody>
      </p:sp>
    </p:spTree>
    <p:extLst>
      <p:ext uri="{BB962C8B-B14F-4D97-AF65-F5344CB8AC3E}">
        <p14:creationId xmlns:p14="http://schemas.microsoft.com/office/powerpoint/2010/main" val="2013980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23</a:t>
            </a:fld>
            <a:endParaRPr lang="fr-FR"/>
          </a:p>
        </p:txBody>
      </p:sp>
    </p:spTree>
    <p:extLst>
      <p:ext uri="{BB962C8B-B14F-4D97-AF65-F5344CB8AC3E}">
        <p14:creationId xmlns:p14="http://schemas.microsoft.com/office/powerpoint/2010/main" val="243938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Aucune question ne doit rester sans réponse, même les plus simples ou qui paraissent dérisoires.</a:t>
            </a:r>
            <a:endParaRPr lang="fr-FR"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24</a:t>
            </a:fld>
            <a:endParaRPr lang="fr-FR"/>
          </a:p>
        </p:txBody>
      </p:sp>
    </p:spTree>
    <p:extLst>
      <p:ext uri="{BB962C8B-B14F-4D97-AF65-F5344CB8AC3E}">
        <p14:creationId xmlns:p14="http://schemas.microsoft.com/office/powerpoint/2010/main" val="859980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Tout seul on va plus vite, ensemble on va plus loin</a:t>
            </a:r>
            <a:endParaRPr lang="fr-FR"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25</a:t>
            </a:fld>
            <a:endParaRPr lang="fr-FR"/>
          </a:p>
        </p:txBody>
      </p:sp>
    </p:spTree>
    <p:extLst>
      <p:ext uri="{BB962C8B-B14F-4D97-AF65-F5344CB8AC3E}">
        <p14:creationId xmlns:p14="http://schemas.microsoft.com/office/powerpoint/2010/main" val="153565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a:t>Pour rappel </a:t>
            </a:r>
          </a:p>
          <a:p>
            <a:endParaRPr lang="fr-FR" sz="1300" dirty="0"/>
          </a:p>
          <a:p>
            <a:r>
              <a:rPr lang="fr-FR" sz="1300" dirty="0"/>
              <a:t>L’Apel Nationale a été fondée en février 1930 à  Marseille </a:t>
            </a:r>
          </a:p>
          <a:p>
            <a:r>
              <a:rPr lang="fr-FR" sz="1300" dirty="0"/>
              <a:t>C’est une </a:t>
            </a:r>
            <a:r>
              <a:rPr lang="fr-FR" sz="1300" b="1" dirty="0"/>
              <a:t>association de type Loi 1901</a:t>
            </a:r>
            <a:r>
              <a:rPr lang="fr-FR" sz="1300" dirty="0"/>
              <a:t>, dont le fonctionnement est régit par des statuts. </a:t>
            </a:r>
          </a:p>
          <a:p>
            <a:r>
              <a:rPr lang="fr-FR" sz="1300" dirty="0"/>
              <a:t>Une association loi 1901 est constituée d'</a:t>
            </a:r>
            <a:r>
              <a:rPr lang="fr-FR" sz="1300" b="1" dirty="0"/>
              <a:t>adhérents ayant réglé une cotisation par famille. Si vous avez des enfants dans plusieurs établissements, vous devez adhérer à ces différents établissements pour être élu au sein de ces Apel.</a:t>
            </a:r>
            <a:endParaRPr lang="fr-FR" sz="1300" dirty="0"/>
          </a:p>
          <a:p>
            <a:r>
              <a:rPr lang="fr-FR" sz="1300" dirty="0"/>
              <a:t>Les adhérents élisent les </a:t>
            </a:r>
            <a:r>
              <a:rPr lang="fr-FR" sz="1300" b="1" dirty="0"/>
              <a:t>membres du conseil d'administration</a:t>
            </a:r>
            <a:r>
              <a:rPr lang="fr-FR" sz="1300" dirty="0"/>
              <a:t> en assemblée générale. </a:t>
            </a:r>
          </a:p>
          <a:p>
            <a:r>
              <a:rPr lang="fr-FR" sz="1300" dirty="0"/>
              <a:t>Ce sont ensuite les membres du conseil d'administration qui élisent </a:t>
            </a:r>
            <a:r>
              <a:rPr lang="fr-FR" sz="1300" b="1" dirty="0"/>
              <a:t>le bureau</a:t>
            </a:r>
            <a:r>
              <a:rPr lang="fr-FR" sz="1300" dirty="0"/>
              <a:t>, comprenant un président, un vice-président, un secrétaire et un trésorier.</a:t>
            </a:r>
            <a:endParaRPr lang="fr-FR"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3</a:t>
            </a:fld>
            <a:endParaRPr lang="fr-FR"/>
          </a:p>
        </p:txBody>
      </p:sp>
    </p:spTree>
    <p:extLst>
      <p:ext uri="{BB962C8B-B14F-4D97-AF65-F5344CB8AC3E}">
        <p14:creationId xmlns:p14="http://schemas.microsoft.com/office/powerpoint/2010/main" val="296971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a:t>Constitution d’une équipe : </a:t>
            </a:r>
          </a:p>
          <a:p>
            <a:endParaRPr lang="fr-FR" sz="1300" dirty="0"/>
          </a:p>
          <a:p>
            <a:r>
              <a:rPr lang="fr-FR" sz="1300" dirty="0"/>
              <a:t>Une association est constituée d’adhérents </a:t>
            </a:r>
          </a:p>
          <a:p>
            <a:pPr marL="181154" indent="-181154">
              <a:buFontTx/>
              <a:buChar char="-"/>
            </a:pPr>
            <a:r>
              <a:rPr lang="fr-FR" sz="1300" dirty="0"/>
              <a:t>Ils sont détenteurs de l’autorité parentale, </a:t>
            </a:r>
            <a:r>
              <a:rPr lang="fr-FR" sz="1300" u="sng" dirty="0"/>
              <a:t>ou parents d’un élève majeur</a:t>
            </a:r>
          </a:p>
          <a:p>
            <a:pPr marL="181154" indent="-181154">
              <a:buFontTx/>
              <a:buChar char="-"/>
            </a:pPr>
            <a:r>
              <a:rPr lang="fr-FR" sz="1300" dirty="0"/>
              <a:t>Ils se sont acquittés de leur cotisation annelle (1 par famille) si des enfants de la même famille sont scolarisés dans plusieurs établissements de l’enseignement libre, il est possible de payer la cotisation complète dans un établissement généralement celui de l’ainé et de ne payer que la part de l’APEL d’établissement dans les autres établissements où sont scolarisés les autres enfants de la famille. </a:t>
            </a:r>
          </a:p>
          <a:p>
            <a:endParaRPr lang="fr-FR" sz="1300" dirty="0"/>
          </a:p>
          <a:p>
            <a:r>
              <a:rPr lang="fr-FR" dirty="0"/>
              <a:t>Le nombre et l’identité des adhérents doivent être clairement connus.</a:t>
            </a:r>
          </a:p>
          <a:p>
            <a:endParaRPr lang="fr-FR" dirty="0"/>
          </a:p>
          <a:p>
            <a:r>
              <a:rPr lang="fr-FR" dirty="0"/>
              <a:t>Les adhérents </a:t>
            </a:r>
            <a:r>
              <a:rPr lang="fr-FR" b="1" dirty="0"/>
              <a:t>élisent les membres</a:t>
            </a:r>
            <a:r>
              <a:rPr lang="fr-FR" b="1" baseline="0" dirty="0"/>
              <a:t> du conseil d’administration </a:t>
            </a:r>
            <a:r>
              <a:rPr lang="fr-FR" baseline="0" dirty="0"/>
              <a:t>: les administrateurs (le nombre est défini dans les statuts) sont élus pour 3 ans, </a:t>
            </a:r>
            <a:r>
              <a:rPr lang="fr-FR" sz="1300" dirty="0"/>
              <a:t>les membres sortants sont rééligibles. S</a:t>
            </a:r>
            <a:r>
              <a:rPr lang="fr-FR" baseline="0" dirty="0"/>
              <a:t>i un administrateur n’a plus d’enfant dans l’établissement ou s’il démissionne </a:t>
            </a:r>
            <a:r>
              <a:rPr lang="fr-FR" sz="1300" dirty="0"/>
              <a:t>, le conseil pourvoit provisoirement au remplacement du ou des membres par cooptation, sous réserve de ratification par l’assemblée générale suivante ; les pouvoirs des membres ainsi élus prennent fin au moment où devrait normalement expirer le mandat des membres remplacés</a:t>
            </a:r>
            <a:endParaRPr lang="fr-FR" baseline="0" dirty="0"/>
          </a:p>
          <a:p>
            <a:endParaRPr lang="fr-FR" baseline="0" dirty="0"/>
          </a:p>
          <a:p>
            <a:endParaRPr lang="fr-FR" baseline="0" dirty="0"/>
          </a:p>
          <a:p>
            <a:r>
              <a:rPr lang="fr-FR" baseline="0" dirty="0"/>
              <a:t>Les membres du CA </a:t>
            </a:r>
            <a:r>
              <a:rPr lang="fr-FR" b="1" baseline="0" dirty="0"/>
              <a:t>élisent le bureau</a:t>
            </a:r>
            <a:r>
              <a:rPr lang="fr-FR" baseline="0" dirty="0"/>
              <a:t> qui comprend (selon les statuts) :</a:t>
            </a:r>
          </a:p>
          <a:p>
            <a:pPr marL="181154" indent="-181154">
              <a:buFontTx/>
              <a:buChar char="-"/>
            </a:pPr>
            <a:r>
              <a:rPr lang="fr-FR" baseline="0" dirty="0"/>
              <a:t>Un président</a:t>
            </a:r>
          </a:p>
          <a:p>
            <a:pPr marL="181154" indent="-181154">
              <a:buFontTx/>
              <a:buChar char="-"/>
            </a:pPr>
            <a:r>
              <a:rPr lang="fr-FR" baseline="0" dirty="0"/>
              <a:t>Un vice président</a:t>
            </a:r>
          </a:p>
          <a:p>
            <a:pPr marL="181154" indent="-181154">
              <a:buFontTx/>
              <a:buChar char="-"/>
            </a:pPr>
            <a:r>
              <a:rPr lang="fr-FR" baseline="0" dirty="0"/>
              <a:t>Un secrétaire et éventuellement un adjoint</a:t>
            </a:r>
          </a:p>
          <a:p>
            <a:pPr marL="181154" indent="-181154">
              <a:buFontTx/>
              <a:buChar char="-"/>
            </a:pPr>
            <a:r>
              <a:rPr lang="fr-FR" baseline="0" dirty="0"/>
              <a:t>Un trésorier et éventuellement un adjoint</a:t>
            </a:r>
          </a:p>
          <a:p>
            <a:pPr marL="181154" indent="-181154">
              <a:buFontTx/>
              <a:buChar char="-"/>
            </a:pPr>
            <a:endParaRPr lang="fr-FR" baseline="0" dirty="0"/>
          </a:p>
          <a:p>
            <a:r>
              <a:rPr lang="fr-FR" baseline="0" dirty="0"/>
              <a:t>Les adhérents, administrateurs ou pas, peuvent participer à la vie de l’établissement en :</a:t>
            </a:r>
          </a:p>
          <a:p>
            <a:pPr marL="181154" indent="-181154">
              <a:buFontTx/>
              <a:buChar char="-"/>
            </a:pPr>
            <a:r>
              <a:rPr lang="fr-FR" baseline="0" dirty="0"/>
              <a:t>Devenant parent correspondant</a:t>
            </a:r>
          </a:p>
          <a:p>
            <a:pPr marL="181154" indent="-181154">
              <a:buFontTx/>
              <a:buChar char="-"/>
            </a:pPr>
            <a:r>
              <a:rPr lang="fr-FR" baseline="0" dirty="0"/>
              <a:t>Devenant animateur BDIO</a:t>
            </a:r>
          </a:p>
          <a:p>
            <a:pPr marL="181154" indent="-181154">
              <a:buFontTx/>
              <a:buChar char="-"/>
            </a:pPr>
            <a:r>
              <a:rPr lang="fr-FR" baseline="0" dirty="0"/>
              <a:t>Devenant animateur RPE</a:t>
            </a:r>
          </a:p>
          <a:p>
            <a:pPr marL="181154" indent="-181154">
              <a:buFontTx/>
              <a:buChar char="-"/>
            </a:pPr>
            <a:r>
              <a:rPr lang="fr-FR" baseline="0" dirty="0"/>
              <a:t>Participant à l’organisation d’actions initiées par le CA (kermesse, loto, marché de noël etc… – faire des gâteaux, tenir un stand, etc.)</a:t>
            </a:r>
          </a:p>
          <a:p>
            <a:pPr marL="181154" indent="-181154">
              <a:buFontTx/>
              <a:buChar char="-"/>
            </a:pPr>
            <a:r>
              <a:rPr lang="fr-FR" baseline="0" dirty="0"/>
              <a:t>Les statuts peuvent prévoir un ou deux chargés de mission nommés pour un an et rééligibles  qui ne sont pas adhérents mais qui participent par leurs compétences particulières ou leurs niveau de connaissances au bon fonctionnement de l’association. Ils n’ont pas de droit de vote.</a:t>
            </a:r>
            <a:endParaRPr lang="fr-FR"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4</a:t>
            </a:fld>
            <a:endParaRPr lang="fr-FR"/>
          </a:p>
        </p:txBody>
      </p:sp>
    </p:spTree>
    <p:extLst>
      <p:ext uri="{BB962C8B-B14F-4D97-AF65-F5344CB8AC3E}">
        <p14:creationId xmlns:p14="http://schemas.microsoft.com/office/powerpoint/2010/main" val="45619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r>
              <a:rPr lang="fr-FR" sz="1300" dirty="0"/>
              <a:t>En référence au Projet du mouvement, Le secrétaire de L’Apel assure </a:t>
            </a:r>
            <a:r>
              <a:rPr lang="fr-FR" sz="1300" b="1" dirty="0"/>
              <a:t>trois grandes missions</a:t>
            </a:r>
            <a:r>
              <a:rPr lang="fr-FR" sz="1300" dirty="0"/>
              <a:t> au sein de l'établissement scolaire, </a:t>
            </a:r>
          </a:p>
          <a:p>
            <a:pPr fontAlgn="base"/>
            <a:endParaRPr lang="fr-FR" sz="1300" b="1" dirty="0"/>
          </a:p>
          <a:p>
            <a:pPr fontAlgn="base"/>
            <a:r>
              <a:rPr lang="fr-FR" sz="1300" b="1" dirty="0"/>
              <a:t>1-  Il est le responsable du bon fonctionnement administratif statutaire de l’association :</a:t>
            </a:r>
          </a:p>
          <a:p>
            <a:pPr fontAlgn="base"/>
            <a:r>
              <a:rPr lang="fr-FR" sz="1300" b="1" dirty="0"/>
              <a:t>En amont des réunions</a:t>
            </a:r>
          </a:p>
          <a:p>
            <a:pPr fontAlgn="base"/>
            <a:r>
              <a:rPr lang="fr-FR" sz="1300" b="1" dirty="0"/>
              <a:t>Après les réunions </a:t>
            </a:r>
          </a:p>
          <a:p>
            <a:pPr fontAlgn="base"/>
            <a:r>
              <a:rPr lang="fr-FR" sz="1300" b="1" dirty="0"/>
              <a:t>Assure la bonne transmission de l’information entre les membres du bureau et les administrateurs</a:t>
            </a:r>
          </a:p>
          <a:p>
            <a:pPr fontAlgn="base"/>
            <a:endParaRPr lang="fr-FR" sz="1300" b="1" dirty="0"/>
          </a:p>
          <a:p>
            <a:pPr fontAlgn="base"/>
            <a:r>
              <a:rPr lang="fr-FR" sz="1300" b="1" dirty="0"/>
              <a:t>2  - Il constitue la mémoire de l’association et garantit la conservation de documents</a:t>
            </a:r>
            <a:endParaRPr lang="fr-FR" sz="1300" dirty="0"/>
          </a:p>
          <a:p>
            <a:pPr fontAlgn="base"/>
            <a:endParaRPr lang="fr-FR" sz="1300" dirty="0"/>
          </a:p>
          <a:p>
            <a:pPr fontAlgn="base"/>
            <a:r>
              <a:rPr lang="fr-FR" sz="1300" b="1" dirty="0"/>
              <a:t>3 – Il assure la communication entre tous les organes de l’Apel (en accord avec le président )</a:t>
            </a:r>
          </a:p>
          <a:p>
            <a:pPr marL="285750" indent="-285750" fontAlgn="base">
              <a:buFontTx/>
              <a:buChar char="-"/>
            </a:pPr>
            <a:r>
              <a:rPr lang="fr-FR" sz="1300" b="1" dirty="0"/>
              <a:t>CA</a:t>
            </a:r>
          </a:p>
          <a:p>
            <a:pPr marL="285750" indent="-285750" fontAlgn="base">
              <a:buFontTx/>
              <a:buChar char="-"/>
            </a:pPr>
            <a:r>
              <a:rPr lang="fr-FR" sz="1300" b="1" dirty="0"/>
              <a:t>Bureau</a:t>
            </a:r>
          </a:p>
          <a:p>
            <a:pPr marL="285750" indent="-285750" fontAlgn="base">
              <a:buFontTx/>
              <a:buChar char="-"/>
            </a:pPr>
            <a:r>
              <a:rPr lang="fr-FR" sz="1300" b="1" dirty="0"/>
              <a:t>Chef d’établissement et son équipe éducative et pédagogique</a:t>
            </a:r>
          </a:p>
          <a:p>
            <a:pPr marL="285750" indent="-285750" fontAlgn="base">
              <a:buFontTx/>
              <a:buChar char="-"/>
            </a:pPr>
            <a:r>
              <a:rPr lang="fr-FR" sz="1300" b="1" dirty="0"/>
              <a:t>Familles</a:t>
            </a:r>
          </a:p>
          <a:p>
            <a:pPr marL="285750" indent="-285750" fontAlgn="base">
              <a:buFontTx/>
              <a:buChar char="-"/>
            </a:pPr>
            <a:r>
              <a:rPr lang="fr-FR" sz="1300" b="1" dirty="0"/>
              <a:t>L’Apel Départementale et Académique</a:t>
            </a:r>
          </a:p>
          <a:p>
            <a:pPr marL="285750" indent="-285750" fontAlgn="base">
              <a:buFontTx/>
              <a:buChar char="-"/>
            </a:pPr>
            <a:endParaRPr lang="fr-FR" sz="1300" b="1" dirty="0"/>
          </a:p>
          <a:p>
            <a:pPr marL="0" indent="0" fontAlgn="base">
              <a:buFontTx/>
              <a:buNone/>
            </a:pPr>
            <a:r>
              <a:rPr lang="fr-FR" sz="1300" dirty="0"/>
              <a:t>Et collabore avec à la planification et l’organisation matérielle des </a:t>
            </a:r>
            <a:r>
              <a:rPr lang="fr-FR" sz="1300" b="1" dirty="0"/>
              <a:t>actions dans l'établissement</a:t>
            </a:r>
            <a:r>
              <a:rPr lang="fr-FR" sz="1300" dirty="0"/>
              <a:t> :</a:t>
            </a:r>
          </a:p>
          <a:p>
            <a:pPr fontAlgn="base"/>
            <a:r>
              <a:rPr lang="fr-FR" sz="1300" dirty="0"/>
              <a:t> -   accueil des nouveaux parents, </a:t>
            </a:r>
          </a:p>
          <a:p>
            <a:pPr marL="181154" indent="-181154" fontAlgn="base">
              <a:buFontTx/>
              <a:buChar char="-"/>
            </a:pPr>
            <a:r>
              <a:rPr lang="fr-FR" sz="1300" dirty="0"/>
              <a:t>accompagnement des parents correspondants,</a:t>
            </a:r>
          </a:p>
          <a:p>
            <a:pPr marL="181154" indent="-181154" fontAlgn="base">
              <a:buFontTx/>
              <a:buChar char="-"/>
            </a:pPr>
            <a:r>
              <a:rPr lang="fr-FR" sz="1300" dirty="0"/>
              <a:t> animation du BDI Orientation,</a:t>
            </a:r>
          </a:p>
          <a:p>
            <a:pPr marL="181154" indent="-181154" fontAlgn="base">
              <a:buFontTx/>
              <a:buChar char="-"/>
            </a:pPr>
            <a:r>
              <a:rPr lang="fr-FR" sz="1300" dirty="0"/>
              <a:t> organisation de conférences, RPE etc.)</a:t>
            </a:r>
          </a:p>
          <a:p>
            <a:pPr marL="181154" indent="-181154" fontAlgn="base">
              <a:buFontTx/>
              <a:buChar char="-"/>
            </a:pPr>
            <a:r>
              <a:rPr lang="fr-FR" sz="1300" dirty="0"/>
              <a:t>Kermesse – loto – marché de Noël etc.</a:t>
            </a:r>
          </a:p>
          <a:p>
            <a:pPr marL="0" indent="0" fontAlgn="base">
              <a:buFontTx/>
              <a:buNone/>
            </a:pPr>
            <a:endParaRPr lang="fr-FR" sz="1500" b="1" dirty="0"/>
          </a:p>
          <a:p>
            <a:pPr marL="0" marR="0" lvl="0" indent="0" algn="l" defTabSz="914400" rtl="0" eaLnBrk="1" fontAlgn="base" latinLnBrk="0" hangingPunct="1">
              <a:lnSpc>
                <a:spcPct val="100000"/>
              </a:lnSpc>
              <a:spcBef>
                <a:spcPts val="0"/>
              </a:spcBef>
              <a:spcAft>
                <a:spcPts val="0"/>
              </a:spcAft>
              <a:buClrTx/>
              <a:buSzTx/>
              <a:buFontTx/>
              <a:buNone/>
              <a:tabLst/>
              <a:defRPr/>
            </a:pPr>
            <a:r>
              <a:rPr lang="fr-FR" sz="1500" b="1" dirty="0"/>
              <a:t>Le secrétaire participe à la cohésion de l’équipe Apel</a:t>
            </a:r>
          </a:p>
          <a:p>
            <a:pPr marL="0" indent="0" fontAlgn="base">
              <a:buFontTx/>
              <a:buNone/>
            </a:pPr>
            <a:endParaRPr lang="fr-FR" sz="1300" dirty="0"/>
          </a:p>
          <a:p>
            <a:pPr fontAlgn="base"/>
            <a:endParaRPr lang="fr-FR" sz="1300" dirty="0"/>
          </a:p>
          <a:p>
            <a:pPr fontAlgn="base"/>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5</a:t>
            </a:fld>
            <a:endParaRPr lang="fr-FR"/>
          </a:p>
        </p:txBody>
      </p:sp>
    </p:spTree>
    <p:extLst>
      <p:ext uri="{BB962C8B-B14F-4D97-AF65-F5344CB8AC3E}">
        <p14:creationId xmlns:p14="http://schemas.microsoft.com/office/powerpoint/2010/main" val="39327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300" dirty="0"/>
          </a:p>
          <a:p>
            <a:r>
              <a:rPr lang="fr-FR" dirty="0"/>
              <a:t>Le secrétaire mène</a:t>
            </a:r>
            <a:r>
              <a:rPr lang="fr-FR" baseline="0" dirty="0"/>
              <a:t> plusieurs missions au sein de l’association  et agit dans le cadre des décisions prises par le Conseil d’administration :  </a:t>
            </a:r>
          </a:p>
          <a:p>
            <a:endParaRPr lang="fr-FR" baseline="0" dirty="0"/>
          </a:p>
          <a:p>
            <a:pPr marL="0" indent="0">
              <a:buFontTx/>
              <a:buNone/>
            </a:pPr>
            <a:r>
              <a:rPr lang="fr-FR" baseline="0" dirty="0"/>
              <a:t>Point 1 : </a:t>
            </a:r>
          </a:p>
          <a:p>
            <a:pPr marL="0" indent="0">
              <a:buFontTx/>
              <a:buNone/>
            </a:pPr>
            <a:r>
              <a:rPr lang="fr-FR" baseline="0" dirty="0"/>
              <a:t>-Traiter tous les courriers : donner une réponse à toutes les demandes et doléances (en relation avec son bureau)</a:t>
            </a:r>
          </a:p>
          <a:p>
            <a:pPr marL="171450" indent="-171450">
              <a:buFontTx/>
              <a:buChar char="-"/>
            </a:pPr>
            <a:r>
              <a:rPr lang="fr-FR" baseline="0" dirty="0"/>
              <a:t>Transmettre au président ou au trésorier les courriers qui nécessitent leur attention particulière</a:t>
            </a:r>
          </a:p>
          <a:p>
            <a:pPr marL="171450" indent="-171450">
              <a:buFontTx/>
              <a:buChar char="-"/>
            </a:pPr>
            <a:r>
              <a:rPr lang="fr-FR" baseline="0" dirty="0"/>
              <a:t>Faire les demandes de subvention (numérique, immobilière, pédagogique) – Attention à respecter les dates </a:t>
            </a:r>
          </a:p>
          <a:p>
            <a:pPr marL="0" indent="0">
              <a:buFontTx/>
              <a:buNone/>
            </a:pPr>
            <a:r>
              <a:rPr lang="fr-FR" baseline="0" dirty="0"/>
              <a:t>Point 2 :</a:t>
            </a:r>
          </a:p>
          <a:p>
            <a:pPr marL="171450" indent="-171450">
              <a:buFontTx/>
              <a:buChar char="-"/>
            </a:pPr>
            <a:r>
              <a:rPr lang="fr-FR" baseline="0" dirty="0"/>
              <a:t>Organiser et planifier les réunions (AG – CA – Bureau)</a:t>
            </a:r>
          </a:p>
          <a:p>
            <a:pPr marL="171450" indent="-171450">
              <a:buFontTx/>
              <a:buChar char="-"/>
            </a:pPr>
            <a:r>
              <a:rPr lang="fr-FR" baseline="0" dirty="0"/>
              <a:t>Veiller au respect du suivi de l’ordre du jour et du temps imparti à chaque points abordés (maitre du temps)</a:t>
            </a:r>
          </a:p>
          <a:p>
            <a:pPr marL="171450" indent="-171450">
              <a:buFontTx/>
              <a:buChar char="-"/>
            </a:pPr>
            <a:r>
              <a:rPr lang="fr-FR" baseline="0" dirty="0"/>
              <a:t>Rédiger les comptes rendus</a:t>
            </a:r>
          </a:p>
          <a:p>
            <a:pPr marL="171450" indent="-171450">
              <a:buFontTx/>
              <a:buChar char="-"/>
            </a:pPr>
            <a:endParaRPr lang="fr-FR" baseline="0" dirty="0"/>
          </a:p>
          <a:p>
            <a:pPr marL="0" indent="0">
              <a:buFontTx/>
              <a:buNone/>
            </a:pPr>
            <a:r>
              <a:rPr lang="fr-FR" baseline="0" dirty="0"/>
              <a:t>Point 3 : </a:t>
            </a:r>
          </a:p>
          <a:p>
            <a:pPr marL="171450" indent="-171450">
              <a:buFontTx/>
              <a:buChar char="-"/>
            </a:pPr>
            <a:r>
              <a:rPr lang="fr-FR" baseline="0" dirty="0"/>
              <a:t>Enregistrer les modifications statutaires (nouveau bureau) auprès de </a:t>
            </a:r>
            <a:r>
              <a:rPr lang="fr-FR" sz="1100" b="1" i="0" kern="1200" dirty="0">
                <a:solidFill>
                  <a:schemeClr val="tx1"/>
                </a:solidFill>
                <a:effectLst/>
                <a:latin typeface="+mn-lt"/>
                <a:ea typeface="+mn-ea"/>
                <a:cs typeface="+mn-cs"/>
              </a:rPr>
              <a:t>Direction départementale de la cohésion sociale</a:t>
            </a:r>
            <a:r>
              <a:rPr lang="fr-FR" sz="1200" dirty="0"/>
              <a:t> </a:t>
            </a:r>
            <a:r>
              <a:rPr lang="fr-FR" sz="1200" b="1" dirty="0"/>
              <a:t>et de la protection des populations </a:t>
            </a:r>
            <a:r>
              <a:rPr lang="fr-FR" sz="1200" dirty="0"/>
              <a:t>au Greffe des Associations de la préfecture ou de la sous-préfecture </a:t>
            </a:r>
            <a:endParaRPr lang="fr-FR" baseline="0" dirty="0"/>
          </a:p>
          <a:p>
            <a:pPr marL="0" indent="0">
              <a:buFontTx/>
              <a:buNone/>
            </a:pPr>
            <a:r>
              <a:rPr lang="fr-FR" baseline="0" dirty="0"/>
              <a:t>Point 4 : </a:t>
            </a:r>
          </a:p>
          <a:p>
            <a:pPr marL="0" indent="0">
              <a:buFontTx/>
              <a:buNone/>
            </a:pPr>
            <a:r>
              <a:rPr lang="fr-FR" baseline="0" dirty="0"/>
              <a:t>- Après validation des actions par le CA – planifier et organiser les activités (ressources matérielles – humaines – autorisations)</a:t>
            </a:r>
          </a:p>
          <a:p>
            <a:pPr marL="0" indent="0">
              <a:buFontTx/>
              <a:buNone/>
            </a:pPr>
            <a:r>
              <a:rPr lang="fr-FR" baseline="0" dirty="0"/>
              <a:t>Point 5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a:t>Informations interne à l’apel (réunions – actions – informations générales) / Apel départementale (liste du nouveau CA avec les coordonnées et fonctions)/ Apel académique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a:t>Information externes : Chef d’établissement – OGEC - Presse – élus locaux </a:t>
            </a:r>
          </a:p>
          <a:p>
            <a:pPr marL="0" indent="0">
              <a:buFontTx/>
              <a:buNone/>
            </a:pPr>
            <a:r>
              <a:rPr lang="fr-FR" baseline="0" dirty="0"/>
              <a:t>Point 6 : </a:t>
            </a:r>
            <a:r>
              <a:rPr lang="fr-FR" b="1" baseline="0" dirty="0"/>
              <a:t>Voir slides fin</a:t>
            </a:r>
          </a:p>
          <a:p>
            <a:pPr marL="171450" indent="-171450">
              <a:buFontTx/>
              <a:buChar char="-"/>
            </a:pPr>
            <a:r>
              <a:rPr lang="fr-FR" baseline="0" dirty="0"/>
              <a:t>Archiver, classer les documents utiles à la vie de l’association – </a:t>
            </a:r>
          </a:p>
          <a:p>
            <a:pPr marL="171450" indent="-171450">
              <a:buFontTx/>
              <a:buChar char="-"/>
            </a:pPr>
            <a:r>
              <a:rPr lang="fr-FR" baseline="0" dirty="0"/>
              <a:t>Tenir à jour tous les registres : même s’ils ne sont plus obligatoires ils présentent plusieurs intérêts :</a:t>
            </a:r>
          </a:p>
          <a:p>
            <a:pPr marL="628650" lvl="1" indent="-171450">
              <a:buFontTx/>
              <a:buChar char="-"/>
            </a:pPr>
            <a:r>
              <a:rPr lang="fr-FR" baseline="0" dirty="0"/>
              <a:t>Ils sont la mémoire de l’association</a:t>
            </a:r>
          </a:p>
          <a:p>
            <a:pPr marL="628650" lvl="1" indent="-171450">
              <a:buFontTx/>
              <a:buChar char="-"/>
            </a:pPr>
            <a:r>
              <a:rPr lang="fr-FR" baseline="0" dirty="0"/>
              <a:t>Ils sont des repères pour le fonctionnement</a:t>
            </a:r>
          </a:p>
          <a:p>
            <a:pPr marL="628650" lvl="1" indent="-171450">
              <a:buFontTx/>
              <a:buChar char="-"/>
            </a:pPr>
            <a:r>
              <a:rPr lang="fr-FR" baseline="0" dirty="0"/>
              <a:t>Ils servent à justifier les décisions prises (notamment en cas de contrôle financier).</a:t>
            </a: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6</a:t>
            </a:fld>
            <a:endParaRPr lang="fr-FR"/>
          </a:p>
        </p:txBody>
      </p:sp>
    </p:spTree>
    <p:extLst>
      <p:ext uri="{BB962C8B-B14F-4D97-AF65-F5344CB8AC3E}">
        <p14:creationId xmlns:p14="http://schemas.microsoft.com/office/powerpoint/2010/main" val="108267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secrétaire de l’Apel, qui est bénévole, au même titre que les autres membres du bureau, assure le fonctionnement administratif de l’association.</a:t>
            </a:r>
          </a:p>
          <a:p>
            <a:endParaRPr lang="fr-FR" dirty="0"/>
          </a:p>
          <a:p>
            <a:r>
              <a:rPr lang="fr-FR" dirty="0"/>
              <a:t>Cette mission est importante</a:t>
            </a:r>
            <a:r>
              <a:rPr lang="fr-FR" baseline="0" dirty="0"/>
              <a:t> car ses actes font foi jusqu’à preuve du contraire.</a:t>
            </a:r>
            <a:endParaRPr lang="fr-FR" dirty="0"/>
          </a:p>
          <a:p>
            <a:endParaRPr lang="fr-FR" dirty="0"/>
          </a:p>
          <a:p>
            <a:r>
              <a:rPr lang="fr-FR" dirty="0"/>
              <a:t>Une connaissance des outils de traitement de texte, la maîtrise de l’orthographe, un esprit de synthèse sont une base souhaitable pour mener à bien la mission du secrétaire.</a:t>
            </a:r>
          </a:p>
          <a:p>
            <a:endParaRPr lang="fr-FR" dirty="0"/>
          </a:p>
          <a:p>
            <a:r>
              <a:rPr lang="fr-FR" dirty="0"/>
              <a:t>Il est nécessaire d’être bien organisé (pour réaliser les documents dans les temps et la tenue</a:t>
            </a:r>
            <a:r>
              <a:rPr lang="fr-FR" baseline="0" dirty="0"/>
              <a:t> régulière des documents obligatoires</a:t>
            </a:r>
            <a:r>
              <a:rPr lang="fr-FR" dirty="0"/>
              <a:t>) et rigoureux dans l’archivage des documents. </a:t>
            </a:r>
          </a:p>
          <a:p>
            <a:endParaRPr lang="fr-FR" dirty="0">
              <a:highlight>
                <a:srgbClr val="FFFF00"/>
              </a:highlight>
            </a:endParaRPr>
          </a:p>
          <a:p>
            <a:r>
              <a:rPr lang="fr-FR" dirty="0">
                <a:highlight>
                  <a:srgbClr val="FFFF00"/>
                </a:highlight>
              </a:rPr>
              <a:t>Le secrétaire est ouvert,</a:t>
            </a:r>
            <a:r>
              <a:rPr lang="fr-FR" baseline="0" dirty="0">
                <a:highlight>
                  <a:srgbClr val="FFFF00"/>
                </a:highlight>
              </a:rPr>
              <a:t> communicant et </a:t>
            </a:r>
            <a:r>
              <a:rPr lang="fr-FR" b="1" baseline="0" dirty="0">
                <a:highlight>
                  <a:srgbClr val="FFFF00"/>
                </a:highlight>
              </a:rPr>
              <a:t>d</a:t>
            </a:r>
            <a:r>
              <a:rPr lang="fr-FR" b="1" baseline="0" dirty="0"/>
              <a:t>iplomate</a:t>
            </a:r>
            <a:r>
              <a:rPr lang="fr-FR" baseline="0" dirty="0">
                <a:highlight>
                  <a:srgbClr val="FFFF00"/>
                </a:highlight>
              </a:rPr>
              <a:t> </a:t>
            </a:r>
            <a:r>
              <a:rPr lang="fr-FR" baseline="0" dirty="0"/>
              <a:t>car il </a:t>
            </a:r>
            <a:r>
              <a:rPr lang="fr-FR" dirty="0"/>
              <a:t>crée du lien entre les membres du bureau et le CA et vers les familles et les autres acteurs de la communauté éducative. Il doit être à l’écoute, créer du lien et </a:t>
            </a:r>
            <a:r>
              <a:rPr lang="fr-FR" b="1" dirty="0"/>
              <a:t>surtout avoir un </a:t>
            </a:r>
            <a:r>
              <a:rPr lang="fr-FR" b="1" dirty="0">
                <a:highlight>
                  <a:srgbClr val="FFFF00"/>
                </a:highlight>
              </a:rPr>
              <a:t>grand devoir de réserve car il a accès à tous les documents (parfois confidentiels) de l’association.</a:t>
            </a:r>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7</a:t>
            </a:fld>
            <a:endParaRPr lang="fr-FR"/>
          </a:p>
        </p:txBody>
      </p:sp>
    </p:spTree>
    <p:extLst>
      <p:ext uri="{BB962C8B-B14F-4D97-AF65-F5344CB8AC3E}">
        <p14:creationId xmlns:p14="http://schemas.microsoft.com/office/powerpoint/2010/main" val="287969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r>
              <a:rPr lang="fr-FR" sz="1300" b="1" cap="all" dirty="0"/>
              <a:t>L’ASSEMBLÉE GÉNÉRALE ORDINAIRE  </a:t>
            </a:r>
            <a:r>
              <a:rPr lang="fr-FR" sz="1300" b="1" u="sng" cap="all" dirty="0"/>
              <a:t>: Ne pas lire</a:t>
            </a:r>
          </a:p>
          <a:p>
            <a:pPr fontAlgn="base"/>
            <a:endParaRPr lang="fr-FR" sz="1300" dirty="0"/>
          </a:p>
          <a:p>
            <a:pPr fontAlgn="base"/>
            <a:r>
              <a:rPr lang="fr-FR" sz="1300" dirty="0"/>
              <a:t>L’AG est l’instance souveraine de l’association ;</a:t>
            </a:r>
          </a:p>
          <a:p>
            <a:pPr fontAlgn="base"/>
            <a:endParaRPr lang="fr-FR" sz="1300" dirty="0"/>
          </a:p>
          <a:p>
            <a:pPr fontAlgn="base"/>
            <a:r>
              <a:rPr lang="fr-FR" sz="1300" dirty="0"/>
              <a:t>Elle se réunit au moins </a:t>
            </a:r>
            <a:r>
              <a:rPr lang="fr-FR" sz="1300" b="1" dirty="0"/>
              <a:t>une fois par an</a:t>
            </a:r>
            <a:r>
              <a:rPr lang="fr-FR" sz="1300" dirty="0"/>
              <a:t>, et traite de toutes les questions concernant la </a:t>
            </a:r>
            <a:r>
              <a:rPr lang="fr-FR" sz="1300" b="1" dirty="0"/>
              <a:t>vie</a:t>
            </a:r>
            <a:r>
              <a:rPr lang="fr-FR" sz="1300" dirty="0"/>
              <a:t> et le </a:t>
            </a:r>
            <a:r>
              <a:rPr lang="fr-FR" sz="1300" b="1" dirty="0"/>
              <a:t>fonctionnement de l'association</a:t>
            </a:r>
            <a:r>
              <a:rPr lang="fr-FR" sz="1300" dirty="0"/>
              <a:t>. </a:t>
            </a:r>
          </a:p>
          <a:p>
            <a:pPr fontAlgn="base"/>
            <a:endParaRPr lang="fr-FR" sz="1300" dirty="0"/>
          </a:p>
          <a:p>
            <a:pPr fontAlgn="base"/>
            <a:r>
              <a:rPr lang="fr-FR" sz="1300" dirty="0"/>
              <a:t>Elle peut également être convoquée à tout moment, pour délibérer sur un sujet ou une orientation importante. </a:t>
            </a:r>
          </a:p>
          <a:p>
            <a:pPr fontAlgn="base"/>
            <a:endParaRPr lang="fr-FR" sz="1300" b="1" dirty="0"/>
          </a:p>
          <a:p>
            <a:pPr fontAlgn="base"/>
            <a:r>
              <a:rPr lang="fr-FR" sz="1300" b="1" dirty="0"/>
              <a:t>L'assemblée générale ordinaire réunit l'ensemble des parents adhérents</a:t>
            </a:r>
            <a:r>
              <a:rPr lang="fr-FR" sz="1300" dirty="0"/>
              <a:t> et non adhérents leur permettant ainsi de se retrouver et de vivre un </a:t>
            </a:r>
            <a:r>
              <a:rPr lang="fr-FR" sz="1300" b="1" dirty="0"/>
              <a:t>moment de convivialité</a:t>
            </a:r>
            <a:r>
              <a:rPr lang="fr-FR" sz="1300" dirty="0"/>
              <a:t>.</a:t>
            </a:r>
          </a:p>
          <a:p>
            <a:pPr fontAlgn="base"/>
            <a:endParaRPr lang="fr-FR" sz="1300" dirty="0"/>
          </a:p>
          <a:p>
            <a:pPr fontAlgn="base"/>
            <a:r>
              <a:rPr lang="fr-FR" sz="1300" dirty="0"/>
              <a:t>Lors de l'assemblée générale annuelle (statutaire), les parents adhérents (à jour de leur cotisation) ont à </a:t>
            </a:r>
            <a:r>
              <a:rPr lang="fr-FR" sz="1300" b="1" dirty="0"/>
              <a:t>statuer (voter) sur les comptes de l'association (présentés par le trésorier) et sur le rapport d'activité de l'année écoulée</a:t>
            </a:r>
            <a:r>
              <a:rPr lang="fr-FR" sz="1300" dirty="0"/>
              <a:t>. </a:t>
            </a:r>
          </a:p>
          <a:p>
            <a:pPr fontAlgn="base"/>
            <a:endParaRPr lang="fr-FR" sz="1300" dirty="0"/>
          </a:p>
          <a:p>
            <a:pPr fontAlgn="base"/>
            <a:r>
              <a:rPr lang="fr-FR" sz="1300" dirty="0"/>
              <a:t>Le président, au nom du conseil d'administration, présente ensuite les </a:t>
            </a:r>
            <a:r>
              <a:rPr lang="fr-FR" sz="1300" b="1" dirty="0"/>
              <a:t>orientations</a:t>
            </a:r>
            <a:r>
              <a:rPr lang="fr-FR" sz="1300" dirty="0"/>
              <a:t> et </a:t>
            </a:r>
            <a:r>
              <a:rPr lang="fr-FR" sz="1300" b="1" dirty="0"/>
              <a:t>projets pour l'année à venir</a:t>
            </a:r>
            <a:r>
              <a:rPr lang="fr-FR" sz="1300" dirty="0"/>
              <a:t>.</a:t>
            </a:r>
          </a:p>
          <a:p>
            <a:pPr fontAlgn="base"/>
            <a:endParaRPr lang="fr-FR" sz="1300" dirty="0"/>
          </a:p>
          <a:p>
            <a:pPr fontAlgn="base"/>
            <a:r>
              <a:rPr lang="fr-FR" sz="1300" dirty="0"/>
              <a:t>C'est également au cours de l'assemblée générale statutaire que sont renouvelés les </a:t>
            </a:r>
            <a:r>
              <a:rPr lang="fr-FR" sz="1300" b="1" dirty="0"/>
              <a:t>membres du conseil d'administration</a:t>
            </a:r>
            <a:r>
              <a:rPr lang="fr-FR" sz="1300" dirty="0"/>
              <a:t>, qui éliront ultérieurement le bureau.</a:t>
            </a:r>
          </a:p>
          <a:p>
            <a:pPr fontAlgn="base"/>
            <a:endParaRPr lang="fr-FR" sz="1300" dirty="0"/>
          </a:p>
          <a:p>
            <a:pPr fontAlgn="base"/>
            <a:r>
              <a:rPr lang="fr-FR" sz="1300" dirty="0"/>
              <a:t>C’est lors de l’assemblée générale que doit être proposée, au vote des adhérents, </a:t>
            </a:r>
            <a:r>
              <a:rPr lang="fr-FR" sz="1300" b="1" dirty="0"/>
              <a:t>le maintien ou la hausse de la cotisation </a:t>
            </a:r>
            <a:r>
              <a:rPr lang="fr-FR" sz="1300" dirty="0"/>
              <a:t>pour la rentrée de l’année suivante.</a:t>
            </a:r>
          </a:p>
          <a:p>
            <a:pPr fontAlgn="base"/>
            <a:endParaRPr lang="fr-FR" sz="1300" dirty="0"/>
          </a:p>
          <a:p>
            <a:pPr fontAlgn="base"/>
            <a:r>
              <a:rPr lang="fr-FR" sz="1300" dirty="0"/>
              <a:t>L'objectif de l'assemblée générale est de </a:t>
            </a:r>
            <a:r>
              <a:rPr lang="fr-FR" sz="1300" b="1" dirty="0"/>
              <a:t>rendre compte</a:t>
            </a:r>
            <a:r>
              <a:rPr lang="fr-FR" sz="1300" dirty="0"/>
              <a:t>, de </a:t>
            </a:r>
            <a:r>
              <a:rPr lang="fr-FR" sz="1300" b="1" dirty="0"/>
              <a:t>partager l'information</a:t>
            </a:r>
            <a:r>
              <a:rPr lang="fr-FR" sz="1300" dirty="0"/>
              <a:t>, et de </a:t>
            </a:r>
            <a:r>
              <a:rPr lang="fr-FR" sz="1300" b="1" dirty="0"/>
              <a:t>rassembler les membres autour des projets communs</a:t>
            </a:r>
            <a:r>
              <a:rPr lang="fr-FR" sz="1300" dirty="0"/>
              <a:t>. </a:t>
            </a:r>
            <a:br>
              <a:rPr lang="fr-FR" sz="1300" dirty="0"/>
            </a:br>
            <a:br>
              <a:rPr lang="fr-FR" sz="1300" dirty="0"/>
            </a:br>
            <a:endParaRPr lang="fr-FR" sz="1300" dirty="0"/>
          </a:p>
          <a:p>
            <a:endParaRPr lang="fr-FR" sz="1300" dirty="0"/>
          </a:p>
          <a:p>
            <a:pPr fontAlgn="base"/>
            <a:r>
              <a:rPr lang="fr-FR" sz="1300" b="1" cap="all" dirty="0"/>
              <a:t>LE CONSEIL D’ADMINISTRATION</a:t>
            </a:r>
          </a:p>
          <a:p>
            <a:pPr fontAlgn="base"/>
            <a:endParaRPr lang="fr-FR" sz="1300" b="1" cap="all" dirty="0"/>
          </a:p>
          <a:p>
            <a:pPr fontAlgn="base"/>
            <a:r>
              <a:rPr lang="fr-FR" sz="1300" b="1" dirty="0"/>
              <a:t>Rôle et fonctionnement</a:t>
            </a:r>
          </a:p>
          <a:p>
            <a:pPr fontAlgn="base"/>
            <a:endParaRPr lang="fr-FR" sz="1300" b="1" dirty="0"/>
          </a:p>
          <a:p>
            <a:pPr fontAlgn="base"/>
            <a:r>
              <a:rPr lang="fr-FR" sz="1300" dirty="0"/>
              <a:t>Le conseil d'administration est chargé d'assurer le </a:t>
            </a:r>
            <a:r>
              <a:rPr lang="fr-FR" sz="1300" b="1" dirty="0"/>
              <a:t>bon fonctionnement</a:t>
            </a:r>
            <a:r>
              <a:rPr lang="fr-FR" sz="1300" dirty="0"/>
              <a:t> de l'association et l</a:t>
            </a:r>
            <a:r>
              <a:rPr lang="fr-FR" sz="1300" b="1" dirty="0"/>
              <a:t>'application des décisions</a:t>
            </a:r>
            <a:r>
              <a:rPr lang="fr-FR" sz="1300" dirty="0"/>
              <a:t> prises en assemblée générale.</a:t>
            </a:r>
          </a:p>
          <a:p>
            <a:pPr fontAlgn="base"/>
            <a:endParaRPr lang="fr-FR" sz="1300" dirty="0"/>
          </a:p>
          <a:p>
            <a:pPr fontAlgn="base"/>
            <a:r>
              <a:rPr lang="fr-FR" sz="1300" dirty="0"/>
              <a:t>Le conseil est un </a:t>
            </a:r>
            <a:r>
              <a:rPr lang="fr-FR" sz="1300" b="1" dirty="0"/>
              <a:t>organe collégial</a:t>
            </a:r>
            <a:r>
              <a:rPr lang="fr-FR" sz="1300" dirty="0"/>
              <a:t>, composé d'administrateurs élus par les adhérents de l'association lors de l'assemblée générale ordinaire.</a:t>
            </a:r>
          </a:p>
          <a:p>
            <a:pPr fontAlgn="base"/>
            <a:endParaRPr lang="fr-FR" sz="1300" dirty="0"/>
          </a:p>
          <a:p>
            <a:pPr fontAlgn="base"/>
            <a:r>
              <a:rPr lang="fr-FR" sz="1300" dirty="0"/>
              <a:t>Les statuts stipulent :</a:t>
            </a:r>
          </a:p>
          <a:p>
            <a:pPr fontAlgn="base"/>
            <a:r>
              <a:rPr lang="fr-FR" sz="1300" dirty="0"/>
              <a:t>le </a:t>
            </a:r>
            <a:r>
              <a:rPr lang="fr-FR" sz="1300" b="1" dirty="0"/>
              <a:t>nombre d'administrateurs</a:t>
            </a:r>
            <a:r>
              <a:rPr lang="fr-FR" sz="1300" dirty="0"/>
              <a:t> : il doit être suffisant pour assurer la représentation des parents des principaux niveaux de classes et de cycles, mais pas non plus trop important, pour pouvoir travailler efficacement (en général de trois à dix huit membres) ;</a:t>
            </a:r>
          </a:p>
          <a:p>
            <a:pPr fontAlgn="base"/>
            <a:r>
              <a:rPr lang="fr-FR" sz="1300" dirty="0"/>
              <a:t>la </a:t>
            </a:r>
            <a:r>
              <a:rPr lang="fr-FR" sz="1300" b="1" dirty="0"/>
              <a:t>durée des mandats</a:t>
            </a:r>
            <a:r>
              <a:rPr lang="fr-FR" sz="1300" dirty="0"/>
              <a:t>  trois ans, avec renouvellement par tiers tous les ans ;</a:t>
            </a:r>
          </a:p>
          <a:p>
            <a:pPr fontAlgn="base"/>
            <a:r>
              <a:rPr lang="fr-FR" sz="1300" dirty="0"/>
              <a:t>le </a:t>
            </a:r>
            <a:r>
              <a:rPr lang="fr-FR" sz="1300" b="1" dirty="0"/>
              <a:t>mode de renouvellement</a:t>
            </a:r>
            <a:r>
              <a:rPr lang="fr-FR" sz="1300" dirty="0"/>
              <a:t> : la fonction d'administrateur cesse lorsque le parent n'a plus d'enfant dans l'établissement, en cas de démission, de non réélection ou d'exclusion.</a:t>
            </a:r>
          </a:p>
          <a:p>
            <a:pPr fontAlgn="base"/>
            <a:r>
              <a:rPr lang="fr-FR" sz="1300" dirty="0"/>
              <a:t>En cas de vacance d'un poste (démission, exclusion, décès) pour le temps restant du mandat Il est possible de recourir à la </a:t>
            </a:r>
            <a:r>
              <a:rPr lang="fr-FR" sz="1300" b="1" dirty="0"/>
              <a:t>cooptation</a:t>
            </a:r>
            <a:r>
              <a:rPr lang="fr-FR" sz="1300" dirty="0"/>
              <a:t> pour désigner de nouveaux membres. </a:t>
            </a:r>
          </a:p>
          <a:p>
            <a:pPr fontAlgn="base"/>
            <a:r>
              <a:rPr lang="fr-FR" sz="1300" dirty="0"/>
              <a:t>Cette désignation doit être </a:t>
            </a:r>
            <a:r>
              <a:rPr lang="fr-FR" sz="1300" b="1" dirty="0"/>
              <a:t>ratifiée lors de l'assemblée générale suivante</a:t>
            </a:r>
            <a:r>
              <a:rPr lang="fr-FR" sz="1300" dirty="0"/>
              <a:t>.</a:t>
            </a:r>
          </a:p>
          <a:p>
            <a:pPr fontAlgn="base"/>
            <a:r>
              <a:rPr lang="fr-FR" sz="1300" dirty="0"/>
              <a:t>Il est déconseillé d'utiliser la cooptation au moins quelques semaines avant l'assemblée générale annuelle, afin de ne pas donner l'impression que l'on cherche à confisquer le pouvoir souverain de l'assemblée en matière de nomination.</a:t>
            </a:r>
          </a:p>
          <a:p>
            <a:pPr fontAlgn="base"/>
            <a:r>
              <a:rPr lang="fr-FR" sz="1300" dirty="0"/>
              <a:t>Les pouvoirs des membres ainsi élus prennent fin au moment ou devrait normalement expiré le mandat des membres remplacés.</a:t>
            </a:r>
          </a:p>
          <a:p>
            <a:pPr fontAlgn="base"/>
            <a:endParaRPr lang="fr-FR" sz="1300" dirty="0"/>
          </a:p>
          <a:p>
            <a:pPr fontAlgn="base"/>
            <a:r>
              <a:rPr lang="fr-FR" sz="1300" b="1" dirty="0"/>
              <a:t>Réunions du conseil d’administration</a:t>
            </a:r>
          </a:p>
          <a:p>
            <a:pPr fontAlgn="base"/>
            <a:r>
              <a:rPr lang="fr-FR" sz="1300" dirty="0"/>
              <a:t>Le conseil d'administration se réunit chaque fois que c’est nécessaire</a:t>
            </a:r>
            <a:r>
              <a:rPr lang="fr-FR" sz="1600" dirty="0"/>
              <a:t>, s</a:t>
            </a:r>
            <a:r>
              <a:rPr lang="fr-FR" sz="1400" dirty="0"/>
              <a:t>ur convocation du président ou à la demande de la moitié des membres,</a:t>
            </a:r>
            <a:r>
              <a:rPr lang="fr-FR" sz="1300" dirty="0"/>
              <a:t> en général </a:t>
            </a:r>
            <a:r>
              <a:rPr lang="fr-FR" sz="1300" b="1" dirty="0"/>
              <a:t>une fois par trimestre</a:t>
            </a:r>
            <a:r>
              <a:rPr lang="fr-FR" sz="1300" dirty="0"/>
              <a:t> (la fréquence des réunions est précisée dans les statuts ou le règlement intérieur).</a:t>
            </a:r>
          </a:p>
          <a:p>
            <a:pPr fontAlgn="base"/>
            <a:r>
              <a:rPr lang="fr-FR" sz="1300" dirty="0"/>
              <a:t>Attention :  La présence d’1/3 des membres du CA est nécessaire pour la validité des délibérations.</a:t>
            </a:r>
          </a:p>
          <a:p>
            <a:pPr fontAlgn="base"/>
            <a:endParaRPr lang="fr-FR" sz="1300" dirty="0"/>
          </a:p>
          <a:p>
            <a:pPr fontAlgn="base"/>
            <a:r>
              <a:rPr lang="fr-FR" sz="1300" b="1" dirty="0"/>
              <a:t>Les membres du conseil d’administration</a:t>
            </a:r>
          </a:p>
          <a:p>
            <a:pPr fontAlgn="base"/>
            <a:r>
              <a:rPr lang="fr-FR" sz="1300" dirty="0"/>
              <a:t>Chacun des membres du conseil d'administration doit pouvoir être </a:t>
            </a:r>
            <a:r>
              <a:rPr lang="fr-FR" sz="1300" b="1" dirty="0"/>
              <a:t>actif</a:t>
            </a:r>
            <a:r>
              <a:rPr lang="fr-FR" sz="1300" dirty="0"/>
              <a:t> au sein de l'association, et donc se voir confier des </a:t>
            </a:r>
            <a:r>
              <a:rPr lang="fr-FR" sz="1300" b="1" dirty="0"/>
              <a:t>responsabilités et missions clairement définies</a:t>
            </a:r>
            <a:r>
              <a:rPr lang="fr-FR" sz="1300" dirty="0"/>
              <a:t>. </a:t>
            </a:r>
          </a:p>
          <a:p>
            <a:pPr fontAlgn="base"/>
            <a:r>
              <a:rPr lang="fr-FR" sz="1300" dirty="0"/>
              <a:t>Tout membre du conseil, qui, sans excuse, n’aura pas assisté à 3 réunions consécutives, pourra être déclaré démissionnaire par le conseil d’administration (cf. statut).</a:t>
            </a:r>
            <a:br>
              <a:rPr lang="fr-FR" sz="1300" dirty="0"/>
            </a:br>
            <a:endParaRPr lang="fr-FR" sz="1300" dirty="0"/>
          </a:p>
          <a:p>
            <a:pPr fontAlgn="base"/>
            <a:r>
              <a:rPr lang="fr-FR" sz="1200" b="1" cap="all" dirty="0"/>
              <a:t>LE BUREAU</a:t>
            </a:r>
          </a:p>
          <a:p>
            <a:pPr fontAlgn="base"/>
            <a:r>
              <a:rPr lang="fr-FR" sz="1200" b="1" dirty="0"/>
              <a:t>Rôle et fonctionnement</a:t>
            </a:r>
          </a:p>
          <a:p>
            <a:pPr fontAlgn="base"/>
            <a:endParaRPr lang="fr-FR" sz="1200" b="1" dirty="0"/>
          </a:p>
          <a:p>
            <a:pPr fontAlgn="base"/>
            <a:r>
              <a:rPr lang="fr-FR" sz="1200" b="1" dirty="0"/>
              <a:t>Instance de direction</a:t>
            </a:r>
            <a:r>
              <a:rPr lang="fr-FR" sz="1200" dirty="0"/>
              <a:t> de l'association, le bureau est </a:t>
            </a:r>
            <a:r>
              <a:rPr lang="fr-FR" sz="1200" b="1" dirty="0"/>
              <a:t>élu au sein du conseil d'administration</a:t>
            </a:r>
            <a:r>
              <a:rPr lang="fr-FR" sz="1200" dirty="0"/>
              <a:t>.</a:t>
            </a:r>
          </a:p>
          <a:p>
            <a:pPr fontAlgn="base"/>
            <a:endParaRPr lang="fr-FR" sz="1200" dirty="0"/>
          </a:p>
          <a:p>
            <a:pPr fontAlgn="base"/>
            <a:r>
              <a:rPr lang="fr-FR" sz="1200" dirty="0"/>
              <a:t> Il se compose d’au moins d'un </a:t>
            </a:r>
            <a:r>
              <a:rPr lang="fr-FR" sz="1200" b="1" dirty="0"/>
              <a:t>président</a:t>
            </a:r>
            <a:r>
              <a:rPr lang="fr-FR" sz="1200" dirty="0"/>
              <a:t>, d'un </a:t>
            </a:r>
            <a:r>
              <a:rPr lang="fr-FR" sz="1200" b="1" dirty="0"/>
              <a:t>trésorier</a:t>
            </a:r>
            <a:r>
              <a:rPr lang="fr-FR" sz="1200" dirty="0"/>
              <a:t> et d'un </a:t>
            </a:r>
            <a:r>
              <a:rPr lang="fr-FR" sz="1200" b="1" dirty="0"/>
              <a:t>secrétaire</a:t>
            </a:r>
            <a:r>
              <a:rPr lang="fr-FR" sz="1200" dirty="0"/>
              <a:t>. </a:t>
            </a:r>
          </a:p>
          <a:p>
            <a:pPr fontAlgn="base"/>
            <a:endParaRPr lang="fr-FR" sz="1200" dirty="0"/>
          </a:p>
          <a:p>
            <a:pPr fontAlgn="base"/>
            <a:r>
              <a:rPr lang="fr-FR" sz="1200" dirty="0"/>
              <a:t>Il est souhaitable, si possible, d’élire également un vice-président, un vice-trésorier et un vice-secrétaire peuvent être nommés.</a:t>
            </a:r>
          </a:p>
          <a:p>
            <a:pPr fontAlgn="base"/>
            <a:endParaRPr lang="fr-FR" sz="1200" dirty="0"/>
          </a:p>
          <a:p>
            <a:pPr fontAlgn="base"/>
            <a:r>
              <a:rPr lang="fr-FR" sz="1200" dirty="0"/>
              <a:t>La déclaration en préfecture doit obligatoirement mentionner les noms et fonctions des membres du bureau.</a:t>
            </a:r>
          </a:p>
          <a:p>
            <a:pPr fontAlgn="base"/>
            <a:endParaRPr lang="fr-FR" sz="1200" dirty="0"/>
          </a:p>
          <a:p>
            <a:pPr lvl="0"/>
            <a:r>
              <a:rPr lang="fr-FR" sz="1200" b="1" dirty="0"/>
              <a:t>le président </a:t>
            </a:r>
            <a:r>
              <a:rPr lang="fr-FR" sz="1200" dirty="0"/>
              <a:t>dans tous les actes de la vie civile, par délégation du conseil d’administration, et l’administre, assisté des membres du bureau. Il est investi de tous pouvoirs à cet effet. Il ouvre, au nom de l’association, des comptes courants bancaires. Le président donne obligatoirement une délégation de signature au trésorier et fait un point financier régulièrement avec le trésorier et le CA. Il est recommandé d’avoir une double signature à partir d’un montant (fixé par le CA) auprès de la banque.</a:t>
            </a:r>
          </a:p>
          <a:p>
            <a:pPr lvl="0"/>
            <a:endParaRPr lang="fr-FR" sz="1200" dirty="0"/>
          </a:p>
          <a:p>
            <a:pPr lvl="0"/>
            <a:r>
              <a:rPr lang="fr-FR" sz="1200" b="1" dirty="0"/>
              <a:t>Le secrétaire</a:t>
            </a:r>
            <a:r>
              <a:rPr lang="fr-FR" sz="1200" dirty="0"/>
              <a:t> est chargé de tout ce qui concerne la correspondance et les archives ; il rédige les convocations et les procès-verbaux des délibérations, et en assure la transcription sur les registres; il tient le registre des Procès Verbaux et assure l’exécution des formalités prescrites.</a:t>
            </a:r>
          </a:p>
          <a:p>
            <a:pPr lvl="0"/>
            <a:endParaRPr lang="fr-FR" sz="1200" dirty="0"/>
          </a:p>
          <a:p>
            <a:r>
              <a:rPr lang="fr-FR" sz="1200" b="1" dirty="0"/>
              <a:t>Le trésorier </a:t>
            </a:r>
            <a:r>
              <a:rPr lang="fr-FR" sz="1200" dirty="0"/>
              <a:t>est chargé de la gestion de l’association, perçoit les recettes et effectue les paiements, sous le contrôle du président. Il tient une comptabilité régulière de toutes les opérations, et rend compte au conseil d’administration et à l’assemblée générale qui statue sur la gestion.</a:t>
            </a:r>
          </a:p>
          <a:p>
            <a:pPr fontAlgn="base"/>
            <a:endParaRPr lang="fr-FR" sz="1200" b="1" dirty="0"/>
          </a:p>
          <a:p>
            <a:pPr defTabSz="966155" fontAlgn="base">
              <a:defRPr/>
            </a:pPr>
            <a:r>
              <a:rPr lang="fr-FR" sz="1200" dirty="0"/>
              <a:t>Attention : Les membres du bureau ne peuvent pas cumuler leur mandat avec une fonction ou une responsabilité au sein de l’établissement ou de l’organisme de gestion</a:t>
            </a:r>
          </a:p>
          <a:p>
            <a:pPr fontAlgn="base"/>
            <a:endParaRPr lang="fr-FR" sz="1200" b="1" dirty="0"/>
          </a:p>
          <a:p>
            <a:pPr fontAlgn="base"/>
            <a:r>
              <a:rPr lang="fr-FR" sz="1200" b="1" dirty="0"/>
              <a:t>La mission du bureau :</a:t>
            </a:r>
          </a:p>
          <a:p>
            <a:pPr fontAlgn="base"/>
            <a:r>
              <a:rPr lang="fr-FR" sz="1200" dirty="0"/>
              <a:t>Le bureau a pour mission de préparer et de suivre les décisions du conseil d'administration</a:t>
            </a:r>
            <a:endParaRPr lang="fr-FR" sz="1200" b="1" dirty="0"/>
          </a:p>
          <a:p>
            <a:pPr lvl="0"/>
            <a:r>
              <a:rPr lang="fr-FR" dirty="0"/>
              <a:t>Anime et organise le travail du CA</a:t>
            </a:r>
          </a:p>
          <a:p>
            <a:pPr lvl="0"/>
            <a:r>
              <a:rPr lang="fr-FR" dirty="0"/>
              <a:t>Met en œuvre les actions décidées par le CA</a:t>
            </a:r>
          </a:p>
          <a:p>
            <a:pPr lvl="0"/>
            <a:r>
              <a:rPr lang="fr-FR" dirty="0"/>
              <a:t>Coordonne les moyens ;</a:t>
            </a:r>
          </a:p>
          <a:p>
            <a:pPr lvl="0"/>
            <a:r>
              <a:rPr lang="fr-FR" dirty="0"/>
              <a:t>Prépare des dossiers à soumettre au CA ;</a:t>
            </a:r>
          </a:p>
          <a:p>
            <a:pPr lvl="0"/>
            <a:r>
              <a:rPr lang="fr-FR" dirty="0"/>
              <a:t>Assure la gestion financière et administrative de l’association</a:t>
            </a:r>
          </a:p>
          <a:p>
            <a:pPr fontAlgn="base"/>
            <a:endParaRPr lang="fr-FR" sz="1200" b="1" dirty="0"/>
          </a:p>
          <a:p>
            <a:pPr fontAlgn="base"/>
            <a:r>
              <a:rPr lang="fr-FR" sz="1200" b="1" dirty="0"/>
              <a:t>Réunions du bureau</a:t>
            </a:r>
          </a:p>
          <a:p>
            <a:pPr fontAlgn="base"/>
            <a:r>
              <a:rPr lang="fr-FR" sz="1200" dirty="0"/>
              <a:t>Il se réunit généralement </a:t>
            </a:r>
            <a:r>
              <a:rPr lang="fr-FR" sz="1200" b="1" dirty="0"/>
              <a:t>une fois par mois</a:t>
            </a:r>
            <a:r>
              <a:rPr lang="fr-FR" sz="1200" dirty="0"/>
              <a:t> (mais bien sûr également chaque fois que cela est nécessaire). La </a:t>
            </a:r>
            <a:r>
              <a:rPr lang="fr-FR" sz="1200" b="1" dirty="0"/>
              <a:t>rédaction d'un procès-verbal</a:t>
            </a:r>
            <a:r>
              <a:rPr lang="fr-FR" sz="1200" dirty="0"/>
              <a:t> des réunions du bureau est aussi vivement conseillée. Ce procès-verbal sera également archivé. </a:t>
            </a:r>
          </a:p>
          <a:p>
            <a:pPr fontAlgn="base"/>
            <a:endParaRPr lang="fr-FR" sz="1200" dirty="0"/>
          </a:p>
          <a:p>
            <a:pPr fontAlgn="base"/>
            <a:r>
              <a:rPr lang="fr-FR" sz="1200" b="1" u="sng" dirty="0"/>
              <a:t>LES ACTIONS : </a:t>
            </a:r>
          </a:p>
          <a:p>
            <a:pPr fontAlgn="base"/>
            <a:r>
              <a:rPr lang="fr-FR" sz="1200" dirty="0"/>
              <a:t>De nombreuses</a:t>
            </a:r>
            <a:r>
              <a:rPr lang="fr-FR" sz="1200" baseline="0" dirty="0"/>
              <a:t> actions ponctuent l’année de l’association</a:t>
            </a:r>
          </a:p>
          <a:p>
            <a:pPr fontAlgn="base"/>
            <a:r>
              <a:rPr lang="fr-FR" sz="1200" baseline="0" dirty="0"/>
              <a:t>Il y a des incontournables qui permettent, entre autre de récolter des fonds (kermesse, loto , marché de Noël </a:t>
            </a:r>
            <a:r>
              <a:rPr lang="fr-FR" sz="1200" baseline="0" dirty="0" err="1"/>
              <a:t>etc</a:t>
            </a:r>
            <a:r>
              <a:rPr lang="fr-FR" sz="1200" baseline="0" dirty="0"/>
              <a:t>)</a:t>
            </a:r>
          </a:p>
          <a:p>
            <a:pPr fontAlgn="base"/>
            <a:r>
              <a:rPr lang="fr-FR" sz="1200" baseline="0" dirty="0"/>
              <a:t>Mais aussi des temps d’échanges (REP), de convivialité (passer du temps ensemble) :  concours des crèches – semaine des Apel </a:t>
            </a:r>
            <a:r>
              <a:rPr lang="fr-FR" sz="1200" baseline="0" dirty="0" err="1"/>
              <a:t>ect</a:t>
            </a:r>
            <a:r>
              <a:rPr lang="fr-FR" sz="1200" baseline="0" dirty="0"/>
              <a:t>.</a:t>
            </a:r>
            <a:endParaRPr lang="fr-FR" sz="1200" dirty="0"/>
          </a:p>
          <a:p>
            <a:pPr fontAlgn="base"/>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8</a:t>
            </a:fld>
            <a:endParaRPr lang="fr-FR"/>
          </a:p>
        </p:txBody>
      </p:sp>
    </p:spTree>
    <p:extLst>
      <p:ext uri="{BB962C8B-B14F-4D97-AF65-F5344CB8AC3E}">
        <p14:creationId xmlns:p14="http://schemas.microsoft.com/office/powerpoint/2010/main" val="1957103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500" b="1" dirty="0"/>
              <a:t>Organisation d’une Assemblée Générale </a:t>
            </a:r>
            <a:r>
              <a:rPr lang="fr-FR" sz="2500" b="1" u="sng" dirty="0"/>
              <a:t>: Ne pas lire</a:t>
            </a:r>
          </a:p>
          <a:p>
            <a:endParaRPr lang="fr-FR" sz="2500" u="sng" dirty="0"/>
          </a:p>
          <a:p>
            <a:pPr fontAlgn="base"/>
            <a:r>
              <a:rPr lang="fr-FR" sz="1300" b="1" cap="all" dirty="0"/>
              <a:t>QUI INVITER À L'ASSEMBLÉE GÉNÉRALE ?</a:t>
            </a:r>
          </a:p>
          <a:p>
            <a:pPr fontAlgn="base"/>
            <a:r>
              <a:rPr lang="fr-FR" sz="1300" dirty="0"/>
              <a:t>L'</a:t>
            </a:r>
            <a:r>
              <a:rPr lang="fr-FR" sz="1300" b="1" dirty="0"/>
              <a:t>ensemble des adhérents</a:t>
            </a:r>
            <a:r>
              <a:rPr lang="fr-FR" sz="1300" dirty="0"/>
              <a:t> de l'association doivent être convoqués à l'assemblée générale, ainsi que le </a:t>
            </a:r>
            <a:r>
              <a:rPr lang="fr-FR" sz="1300" b="1" dirty="0"/>
              <a:t>membre de droit</a:t>
            </a:r>
            <a:r>
              <a:rPr lang="fr-FR" sz="1300" dirty="0"/>
              <a:t> (président de l'Apel départementale ou son représentant).</a:t>
            </a:r>
          </a:p>
          <a:p>
            <a:pPr fontAlgn="base"/>
            <a:endParaRPr lang="fr-FR" sz="1300" dirty="0"/>
          </a:p>
          <a:p>
            <a:pPr defTabSz="966155" fontAlgn="base">
              <a:defRPr/>
            </a:pPr>
            <a:r>
              <a:rPr lang="fr-FR" sz="1300" b="1" i="1" dirty="0"/>
              <a:t>Inviter TOUS les parents à l'AG ? ... Oui !</a:t>
            </a:r>
            <a:r>
              <a:rPr lang="fr-FR" sz="1300" dirty="0"/>
              <a:t> Même si tous les parents de l’établissement ne sont pas adhérents à l’Apel, l’AG représente un temps fort de la vie de l’association et constitue donc une occasion de leur faire découvrir l’Apel. Invitez donc tous les parents. </a:t>
            </a:r>
          </a:p>
          <a:p>
            <a:pPr defTabSz="966155" fontAlgn="base">
              <a:defRPr/>
            </a:pPr>
            <a:endParaRPr lang="fr-FR" sz="1300" dirty="0"/>
          </a:p>
          <a:p>
            <a:pPr fontAlgn="base"/>
            <a:r>
              <a:rPr lang="fr-FR" sz="1300" dirty="0"/>
              <a:t>Des personnes extérieures peuvent également être invitées, pour une raison précise : nécessité de faire appel à une personne qualifiée pour traiter d'un sujet technique, volonté d'entretenir la qualité des liens institutionnels, etc.</a:t>
            </a:r>
          </a:p>
          <a:p>
            <a:pPr fontAlgn="base"/>
            <a:r>
              <a:rPr lang="fr-FR" sz="1300" dirty="0"/>
              <a:t> Citons notamment :</a:t>
            </a:r>
          </a:p>
          <a:p>
            <a:pPr marL="285750" indent="-285750" fontAlgn="base">
              <a:buFont typeface="Arial" panose="020B0604020202020204" pitchFamily="34" charset="0"/>
              <a:buChar char="•"/>
            </a:pPr>
            <a:r>
              <a:rPr lang="fr-FR" sz="1300" dirty="0"/>
              <a:t>le </a:t>
            </a:r>
            <a:r>
              <a:rPr lang="fr-FR" sz="1300" b="1" dirty="0"/>
              <a:t>chef d’établissement</a:t>
            </a:r>
            <a:r>
              <a:rPr lang="fr-FR" sz="1300" dirty="0"/>
              <a:t> : son appui est indispensable pour que l’Apel puisse mener à bien ses projets, aussi est-il important de le convier à l'AG. Cela peut aussi être une occasion pour lui de dialoguer directement avec les parents, sur un sujet choisi selon les circonstances ;</a:t>
            </a:r>
          </a:p>
          <a:p>
            <a:pPr marL="285750" indent="-285750" fontAlgn="base">
              <a:buFont typeface="Arial" panose="020B0604020202020204" pitchFamily="34" charset="0"/>
              <a:buChar char="•"/>
            </a:pPr>
            <a:r>
              <a:rPr lang="fr-FR" sz="1300" dirty="0"/>
              <a:t>le </a:t>
            </a:r>
            <a:r>
              <a:rPr lang="fr-FR" sz="1300" b="1" dirty="0"/>
              <a:t>président de l’</a:t>
            </a:r>
            <a:r>
              <a:rPr lang="fr-FR" sz="1300" b="1" dirty="0" err="1"/>
              <a:t>Ogec</a:t>
            </a:r>
            <a:r>
              <a:rPr lang="fr-FR" sz="1300" dirty="0"/>
              <a:t>. Les parents connaissent généralement mal le fonctionnement de l’établissement. Inviter le président de l'</a:t>
            </a:r>
            <a:r>
              <a:rPr lang="fr-FR" sz="1300" dirty="0" err="1"/>
              <a:t>Ogec</a:t>
            </a:r>
            <a:r>
              <a:rPr lang="fr-FR" sz="1300" dirty="0"/>
              <a:t> peut être un moyen de le présenter, tout en renforçant la coopération entre les deux associations ;</a:t>
            </a:r>
          </a:p>
          <a:p>
            <a:pPr marL="285750" indent="-285750" fontAlgn="base">
              <a:buFont typeface="Arial" panose="020B0604020202020204" pitchFamily="34" charset="0"/>
              <a:buChar char="•"/>
            </a:pPr>
            <a:r>
              <a:rPr lang="fr-FR" sz="1300" b="1" dirty="0"/>
              <a:t>les autres membres de la communauté éducative </a:t>
            </a:r>
            <a:r>
              <a:rPr lang="fr-FR" sz="1300" dirty="0"/>
              <a:t>: cadres éducatifs, responsables de la pastorale, représentants de l'Enseignement catholique</a:t>
            </a:r>
          </a:p>
          <a:p>
            <a:pPr marL="285750" indent="-285750" fontAlgn="base">
              <a:buFont typeface="Arial" panose="020B0604020202020204" pitchFamily="34" charset="0"/>
              <a:buChar char="•"/>
            </a:pPr>
            <a:r>
              <a:rPr lang="fr-FR" sz="1300" dirty="0"/>
              <a:t>le </a:t>
            </a:r>
            <a:r>
              <a:rPr lang="fr-FR" sz="1300" b="1" dirty="0"/>
              <a:t>maire de la commune</a:t>
            </a:r>
            <a:r>
              <a:rPr lang="fr-FR" sz="1300" dirty="0"/>
              <a:t> (pour une école) ou l’adjoint chargé des affaires scolaires, un député, etc. s'il existe un réel partenariat avec l'Apel.</a:t>
            </a:r>
          </a:p>
          <a:p>
            <a:pPr marL="285750" indent="-285750" fontAlgn="base">
              <a:buFont typeface="Arial" panose="020B0604020202020204" pitchFamily="34" charset="0"/>
              <a:buChar char="•"/>
            </a:pPr>
            <a:endParaRPr lang="fr-FR" sz="1300" dirty="0"/>
          </a:p>
          <a:p>
            <a:pPr marL="0" indent="0" fontAlgn="base">
              <a:buFont typeface="Arial" panose="020B0604020202020204" pitchFamily="34" charset="0"/>
              <a:buNone/>
            </a:pPr>
            <a:r>
              <a:rPr lang="fr-FR" sz="1300" dirty="0"/>
              <a:t>Quelles que soient les personnes extérieures invitées, il conviendra de bien les accueillir, de fixer à l'avance les conditions de leur présence (simple auditeur, ou temps de parole accordé, sur un sujet précis et une durée donnée)... et d'avoir bien préparé son assemblée générale, pour donner une image positive et dynamique de l'Apel !</a:t>
            </a:r>
            <a:br>
              <a:rPr lang="fr-FR" sz="1300" dirty="0"/>
            </a:br>
            <a:endParaRPr lang="fr-FR" sz="1300" dirty="0"/>
          </a:p>
          <a:p>
            <a:pPr fontAlgn="base"/>
            <a:r>
              <a:rPr lang="fr-FR" sz="1300" b="1" cap="all" dirty="0"/>
              <a:t>TENUE DES ASSEMBLÉES</a:t>
            </a:r>
          </a:p>
          <a:p>
            <a:pPr fontAlgn="base"/>
            <a:r>
              <a:rPr lang="fr-FR" sz="1300" dirty="0"/>
              <a:t>Un certain </a:t>
            </a:r>
            <a:r>
              <a:rPr lang="fr-FR" sz="1300" b="1" dirty="0"/>
              <a:t>formalisme</a:t>
            </a:r>
            <a:r>
              <a:rPr lang="fr-FR" sz="1300" dirty="0"/>
              <a:t> est </a:t>
            </a:r>
            <a:r>
              <a:rPr lang="fr-FR" sz="1300" b="1" dirty="0"/>
              <a:t>nécessaire</a:t>
            </a:r>
            <a:r>
              <a:rPr lang="fr-FR" sz="1300" dirty="0"/>
              <a:t> </a:t>
            </a:r>
            <a:r>
              <a:rPr lang="fr-FR" sz="1300" b="1" dirty="0"/>
              <a:t>pour que les délibérations aient une valeur légale (</a:t>
            </a:r>
            <a:r>
              <a:rPr lang="fr-FR" sz="1300" dirty="0"/>
              <a:t>avant, pendant et après les assemblées).</a:t>
            </a:r>
          </a:p>
          <a:p>
            <a:pPr fontAlgn="base"/>
            <a:endParaRPr lang="fr-FR" sz="1300" dirty="0"/>
          </a:p>
          <a:p>
            <a:pPr fontAlgn="base"/>
            <a:r>
              <a:rPr lang="fr-FR" sz="1300" dirty="0"/>
              <a:t>La méconnaissance ou le </a:t>
            </a:r>
            <a:r>
              <a:rPr lang="fr-FR" sz="1300" b="1" dirty="0"/>
              <a:t>non-respect des règles</a:t>
            </a:r>
            <a:r>
              <a:rPr lang="fr-FR" sz="1300" dirty="0"/>
              <a:t> de procédure définies par les statuts peuvent entraîner </a:t>
            </a:r>
            <a:r>
              <a:rPr lang="fr-FR" sz="1300" b="1" dirty="0"/>
              <a:t>l'annulation de toutes les décisions prises au cours d'une assemblée</a:t>
            </a:r>
            <a:r>
              <a:rPr lang="fr-FR" sz="1300" dirty="0"/>
              <a:t>.</a:t>
            </a:r>
          </a:p>
          <a:p>
            <a:endParaRPr lang="fr-FR" sz="13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300" b="1" i="1" dirty="0"/>
              <a:t>L’assemblée générale doit être préparée en amont en conseil d’administration</a:t>
            </a:r>
            <a:r>
              <a:rPr lang="fr-FR" sz="1300" dirty="0"/>
              <a:t> : Ce temps de préparation est primordial. Il permet d’obtenir un consensus de l’ensemble des administrateurs pour présenter à l’AG un projet cohérent et validé préalablement par les membres du CA. Cela garantit la tenue d’une AG sereine en toute transparence.</a:t>
            </a:r>
          </a:p>
          <a:p>
            <a:endParaRPr lang="fr-FR" sz="1300" dirty="0"/>
          </a:p>
          <a:p>
            <a:r>
              <a:rPr lang="fr-FR" sz="1300" dirty="0"/>
              <a:t>Points de discussion en CA préparatif : </a:t>
            </a:r>
          </a:p>
          <a:p>
            <a:r>
              <a:rPr lang="fr-FR" sz="1300" dirty="0"/>
              <a:t>sur le fond (les contenus) </a:t>
            </a:r>
          </a:p>
          <a:p>
            <a:pPr marL="285750" indent="-285750">
              <a:buFontTx/>
              <a:buChar char="-"/>
            </a:pPr>
            <a:r>
              <a:rPr lang="fr-FR" sz="1300" dirty="0"/>
              <a:t>renouvèlement des administrateurs, </a:t>
            </a:r>
          </a:p>
          <a:p>
            <a:pPr marL="285750" indent="-285750">
              <a:buFontTx/>
              <a:buChar char="-"/>
            </a:pPr>
            <a:r>
              <a:rPr lang="fr-FR" sz="1300" dirty="0"/>
              <a:t>rapport d’activité, </a:t>
            </a:r>
          </a:p>
          <a:p>
            <a:pPr marL="285750" indent="-285750">
              <a:buFontTx/>
              <a:buChar char="-"/>
            </a:pPr>
            <a:r>
              <a:rPr lang="fr-FR" sz="1300" dirty="0"/>
              <a:t>présentation des comptes,</a:t>
            </a:r>
          </a:p>
          <a:p>
            <a:pPr marL="285750" indent="-285750">
              <a:buFontTx/>
              <a:buChar char="-"/>
            </a:pPr>
            <a:r>
              <a:rPr lang="fr-FR" sz="1300" dirty="0"/>
              <a:t>clôture de l’exercice,</a:t>
            </a:r>
          </a:p>
          <a:p>
            <a:pPr marL="285750" indent="-285750">
              <a:buFontTx/>
              <a:buChar char="-"/>
            </a:pPr>
            <a:r>
              <a:rPr lang="fr-FR" sz="1300" dirty="0"/>
              <a:t>établissement d’un budget prévisionnel </a:t>
            </a:r>
          </a:p>
          <a:p>
            <a:pPr marL="285750" indent="-285750">
              <a:buFontTx/>
              <a:buChar char="-"/>
            </a:pPr>
            <a:r>
              <a:rPr lang="fr-FR" sz="1300" dirty="0"/>
              <a:t>proposition de montant de cotisation</a:t>
            </a:r>
          </a:p>
          <a:p>
            <a:pPr marL="285750" indent="-285750">
              <a:buFontTx/>
              <a:buChar char="-"/>
            </a:pPr>
            <a:r>
              <a:rPr lang="fr-FR" sz="1300" dirty="0"/>
              <a:t>projets de manifestations et d’activités pour l’année à venir, etc.</a:t>
            </a:r>
          </a:p>
          <a:p>
            <a:endParaRPr lang="fr-FR" sz="1300" dirty="0"/>
          </a:p>
          <a:p>
            <a:r>
              <a:rPr lang="fr-FR" sz="1300" dirty="0"/>
              <a:t>et la forme </a:t>
            </a:r>
          </a:p>
          <a:p>
            <a:pPr marL="285750" indent="-285750">
              <a:buFontTx/>
              <a:buChar char="-"/>
            </a:pPr>
            <a:r>
              <a:rPr lang="fr-FR" sz="1300" dirty="0"/>
              <a:t>qui assurera la présentation, et comment ? </a:t>
            </a:r>
          </a:p>
          <a:p>
            <a:pPr marL="0" indent="0">
              <a:buFontTx/>
              <a:buNone/>
            </a:pPr>
            <a:endParaRPr lang="fr-FR" sz="1300" dirty="0"/>
          </a:p>
          <a:p>
            <a:pPr marL="0" indent="0">
              <a:buFontTx/>
              <a:buNone/>
            </a:pPr>
            <a:endParaRPr lang="fr-FR" sz="1300" dirty="0"/>
          </a:p>
          <a:p>
            <a:pPr marL="0" indent="0">
              <a:buFontTx/>
              <a:buNone/>
            </a:pPr>
            <a:r>
              <a:rPr lang="fr-FR" sz="1300" dirty="0"/>
              <a:t>Avant  l’AG :</a:t>
            </a:r>
          </a:p>
          <a:p>
            <a:pPr marL="0" indent="0">
              <a:buFontTx/>
              <a:buNone/>
            </a:pPr>
            <a:endParaRPr lang="fr-FR" sz="1300" dirty="0"/>
          </a:p>
          <a:p>
            <a:pPr marL="0" indent="0">
              <a:buFontTx/>
              <a:buNone/>
            </a:pPr>
            <a:r>
              <a:rPr lang="fr-FR" sz="1300" b="1" dirty="0"/>
              <a:t>Un rapport moral </a:t>
            </a:r>
            <a:r>
              <a:rPr lang="fr-FR" sz="1300" dirty="0"/>
              <a:t>(en collaboration avec le président) et un </a:t>
            </a:r>
            <a:r>
              <a:rPr lang="fr-FR" sz="1300" b="1" dirty="0"/>
              <a:t>rapport financier </a:t>
            </a:r>
            <a:r>
              <a:rPr lang="fr-FR" sz="1300" dirty="0"/>
              <a:t>(en collaboration avec le trésorier) doivent être rédigés pour être présentés lors de l’AG</a:t>
            </a:r>
          </a:p>
          <a:p>
            <a:endParaRPr lang="fr-FR" sz="1300" dirty="0"/>
          </a:p>
          <a:p>
            <a:r>
              <a:rPr lang="fr-FR" sz="1300" b="1" i="1" dirty="0"/>
              <a:t>Le délai entre la convocation et la réunion</a:t>
            </a:r>
            <a:r>
              <a:rPr lang="fr-FR" sz="1300" dirty="0"/>
              <a:t> : il est prévu par les statuts. </a:t>
            </a:r>
            <a:r>
              <a:rPr lang="fr-FR" sz="1300" b="1" dirty="0"/>
              <a:t>Le délai de quinze jours </a:t>
            </a:r>
            <a:r>
              <a:rPr lang="fr-FR" sz="1300" dirty="0"/>
              <a:t>prévu dans les statuts-type est considéré comme raisonnable (huit jours sont insuffisants). Le respect des délais indiqués par les statuts est impératif sous peine de nullité des décisions prises.</a:t>
            </a:r>
          </a:p>
          <a:p>
            <a:endParaRPr lang="fr-FR" sz="1300" dirty="0"/>
          </a:p>
          <a:p>
            <a:r>
              <a:rPr lang="fr-FR" sz="1300" b="1" i="1" dirty="0"/>
              <a:t>Les convocations</a:t>
            </a:r>
            <a:r>
              <a:rPr lang="fr-FR" sz="1300" dirty="0"/>
              <a:t> : elles doivent être adressées, d’une part à chaque adhérent, mais aussi à tous les parents susceptibles d’adhérer lors de l’AG. Sur la forme, si rien n’est prévu dans les statuts, il faut veiller à ce que le moyen utilisé atteigne tous les parents invités : par écrit si c’est toujours l’usage, par courriel si l’association dispose des adresses électroniques, par voie d’affichage, éventuellement par voie de presse (journal de l’établissement, de l’Apel, ou presse locale). Pour intéresser le plus grand nombre de parents et favoriser leur mobilisation, il faut soigner l’invitation, en évitant une convocation impersonnelle et laconique : rappeler l’importance de l’AG, les enjeux des orientations qui y seront débattues. L’invitation d’une personnalité pour un débat sur une question éducative, une projection audiovisuelle sur une action menée, l’organisation d’un pot convivial sont autant de facteurs supplémentaires qui donneront envie de venir à l’AG.</a:t>
            </a:r>
          </a:p>
          <a:p>
            <a:r>
              <a:rPr lang="fr-FR" sz="1300" dirty="0"/>
              <a:t>Comme des mandats au conseil d’administration sont à renouveler, </a:t>
            </a:r>
            <a:r>
              <a:rPr lang="fr-FR" sz="1300" b="1" dirty="0"/>
              <a:t>un appel à candidatures doit être joint.</a:t>
            </a:r>
          </a:p>
          <a:p>
            <a:endParaRPr lang="fr-FR" sz="1300" b="1" dirty="0"/>
          </a:p>
          <a:p>
            <a:r>
              <a:rPr lang="fr-FR" sz="1300" b="1" i="1" dirty="0"/>
              <a:t>L’ordre du jour</a:t>
            </a:r>
            <a:r>
              <a:rPr lang="fr-FR" sz="1300" dirty="0"/>
              <a:t> : il accompagne la convocation. Les points principaux y sont développés, tandis que les points secondaires sont regroupés dans un paragraphe « questions diverses ». Attention, seuls les points énumérés dans cet ordre du jour pourront être abordés lors de l’AG y compris les questions diverses.</a:t>
            </a:r>
          </a:p>
          <a:p>
            <a:endParaRPr lang="fr-FR" sz="1300" dirty="0"/>
          </a:p>
          <a:p>
            <a:r>
              <a:rPr lang="fr-FR" sz="1300" b="1" i="1" dirty="0"/>
              <a:t>Les documents complémentaires</a:t>
            </a:r>
            <a:r>
              <a:rPr lang="fr-FR" sz="1300" dirty="0"/>
              <a:t> : il est conseillé de joindre à la convocation les informations complémentaires susceptibles d’éclairer les participants sur les points à l’ordre du jour (notamment le rapport financier). Si l’Apel dispose d’un site internet, elle a également tout intérêt à mettre sur son site l’ensemble des documents susceptibles d’intéresser les participants à l’AG.</a:t>
            </a:r>
          </a:p>
          <a:p>
            <a:endParaRPr lang="fr-FR" sz="1300" dirty="0"/>
          </a:p>
          <a:p>
            <a:r>
              <a:rPr lang="fr-FR" sz="1300" b="1" i="1" dirty="0"/>
              <a:t>Les pouvoirs</a:t>
            </a:r>
            <a:r>
              <a:rPr lang="fr-FR" sz="1300" dirty="0"/>
              <a:t> : dans la mesure où les statuts prévoient la possibilité pour un participant de représenter des membres absents, il faut veiller à joindre à la convocation un formulaire de pouvoir (pas + de 2 par personne) </a:t>
            </a:r>
          </a:p>
          <a:p>
            <a:endParaRPr lang="fr-FR" sz="1300" dirty="0"/>
          </a:p>
          <a:p>
            <a:r>
              <a:rPr lang="fr-FR" sz="1300" b="1" i="1" dirty="0"/>
              <a:t>Préparez la feuille d’émargement de présence </a:t>
            </a:r>
          </a:p>
          <a:p>
            <a:endParaRPr lang="fr-FR" sz="1300" dirty="0"/>
          </a:p>
          <a:p>
            <a:r>
              <a:rPr lang="fr-FR" sz="1300" b="1" i="1" dirty="0"/>
              <a:t>Préparez le matériel</a:t>
            </a:r>
            <a:r>
              <a:rPr lang="fr-FR" sz="1300" dirty="0"/>
              <a:t> : pensez à réserver et préparer la salle à l’avance - fléchage, décoration, affiches Apel. Prévoir une urne et des feuilles en cas de vote à bulletin secret</a:t>
            </a:r>
          </a:p>
          <a:p>
            <a:endParaRPr lang="fr-FR" sz="1300" dirty="0"/>
          </a:p>
          <a:p>
            <a:r>
              <a:rPr lang="fr-FR" sz="1300" b="1" i="1" dirty="0"/>
              <a:t>Prévoyez un micro si nécessaire</a:t>
            </a:r>
            <a:r>
              <a:rPr lang="fr-FR" sz="1300" dirty="0"/>
              <a:t>, un vidéoprojecteur, un tableau, etc.</a:t>
            </a:r>
          </a:p>
          <a:p>
            <a:r>
              <a:rPr lang="fr-FR" sz="1300" dirty="0"/>
              <a:t> </a:t>
            </a:r>
          </a:p>
          <a:p>
            <a:r>
              <a:rPr lang="fr-FR" sz="1300" b="1" u="sng" dirty="0"/>
              <a:t>Pendant</a:t>
            </a:r>
          </a:p>
          <a:p>
            <a:endParaRPr lang="fr-FR" sz="1300" dirty="0"/>
          </a:p>
          <a:p>
            <a:r>
              <a:rPr lang="fr-FR" sz="1300" b="1" dirty="0"/>
              <a:t>ATTENTION : toujours penser à se munir des statuts et du règlement intérieur et de récupérer les pouvoirs et la feuille de présence avant l’ouverture de l’AG.</a:t>
            </a:r>
          </a:p>
          <a:p>
            <a:endParaRPr lang="fr-FR" sz="1300" dirty="0"/>
          </a:p>
          <a:p>
            <a:r>
              <a:rPr lang="fr-FR" sz="1300" b="1" i="1" dirty="0"/>
              <a:t>La feuille de présence</a:t>
            </a:r>
            <a:r>
              <a:rPr lang="fr-FR" sz="1300" dirty="0"/>
              <a:t> : chaque participant émarge une feuille de présence qui sera annexée au procès-verbal de la réunion (fortement conseillé mais non obligatoire).</a:t>
            </a:r>
          </a:p>
          <a:p>
            <a:r>
              <a:rPr lang="fr-FR" sz="1300" dirty="0"/>
              <a:t>L’assemblée générale ordinaire est convoquée par le conseil d’administration ou sur la demande du quart au moins de ses membres. Dans le cas des AG ordinaires, les décisions sont prises usuellement à la majorité simple (nombre de voix favorables supérieur au nombre de voix défavorables) des suffrages exprimés, </a:t>
            </a:r>
          </a:p>
          <a:p>
            <a:endParaRPr lang="fr-FR" sz="1300" dirty="0"/>
          </a:p>
          <a:p>
            <a:r>
              <a:rPr lang="fr-FR" sz="1300" b="1" i="1" dirty="0"/>
              <a:t>Vérification des pouvoirs </a:t>
            </a:r>
            <a:r>
              <a:rPr lang="fr-FR" sz="1300" dirty="0"/>
              <a:t>: maximum 2 par personnes – s’assurer qu’ils sont bien adhérents – et en cas de vote à bulletin secret, veiller à donner le nombre de bulletins nécessaires au adhérents porteurs de pouvoir.</a:t>
            </a:r>
          </a:p>
          <a:p>
            <a:endParaRPr lang="fr-FR" sz="1300" dirty="0"/>
          </a:p>
          <a:p>
            <a:r>
              <a:rPr lang="fr-FR" sz="1300" b="1" i="1" dirty="0"/>
              <a:t>Les votes</a:t>
            </a:r>
            <a:r>
              <a:rPr lang="fr-FR" sz="1300" dirty="0"/>
              <a:t> : en assemblée annuelle, ils concernent obligatoirement : l’approbation des comptes et du rapport moral, le quitus pour leur gestion aux membres du bureau, l’élection ou le renouvellement des membres du conseil d’administration, le vote du budget et le montant de la cotisation annuelle.</a:t>
            </a:r>
          </a:p>
          <a:p>
            <a:endParaRPr lang="fr-FR" sz="1300" dirty="0"/>
          </a:p>
          <a:p>
            <a:r>
              <a:rPr lang="fr-FR" sz="1300" b="1" i="1" dirty="0"/>
              <a:t>Les modes de scrutin</a:t>
            </a:r>
            <a:r>
              <a:rPr lang="fr-FR" sz="1300" dirty="0"/>
              <a:t> : les différents votes peuvent être réalisés à main levée ou à bulletin secret, sur demande du conseil d’administration ou à la demande d’un des membres présents à l’assemblée générale. En cas de vote à main levée, le président doit obligatoirement s’assurer que personne dans l’assemblée ne souhaite voter à bulletin secret.  Si une seule personne qualifiée (adhérent ayant le droit de vote, c'est-à-dire à jour de ses cotisations, ou membre de droit) demande le vote à bulletin secret, celui-ci doit être appliqué. S’agissant des décisions importantes qui font l’objet de point de vue contradictoires ou des élections, le vote à bulletin secret est préférable. Le secrétaire doit alors organiser les votes (urne et bulletin de vote), la liste des votants,. Pour éviter toute contestation, il faut éviter de faire participer au dépouillement les personnes (ou leurs conjoints) concernées par le vote. </a:t>
            </a:r>
          </a:p>
          <a:p>
            <a:endParaRPr lang="fr-FR" sz="1300" dirty="0"/>
          </a:p>
          <a:p>
            <a:r>
              <a:rPr lang="fr-FR" sz="1300" b="1" i="1" dirty="0"/>
              <a:t>Le vote du quitus</a:t>
            </a:r>
            <a:r>
              <a:rPr lang="fr-FR" sz="1300" dirty="0"/>
              <a:t> : le quitus décharge les administrateurs de leur responsabilité à l’égard des adhérents pour les fautes connues au moment du vote. Il ne les exonère ni de leur responsabilité civile à l’égard des tiers, ni de leur responsabilité civile pour les fautes découvertes ultérieurement, ni de leur responsabilité pénale. Le refus de quitus constitue évidemment une marque de très forte défiance à l’égard des responsables de l’association, mais il n’entraîne pas, sauf dispositions statutaires contraires, leur révocation. Il constitue cependant un incident de séance qui peut justifier un vote sur la révocation des dirigeants à la demande d’un des membres présents à l’AG. En toute hypothèse, le refus de quitus doit conduire les dirigeants de l’association à revoir leur façon de gérer leur Apel.</a:t>
            </a:r>
          </a:p>
          <a:p>
            <a:endParaRPr lang="fr-FR" sz="1300" dirty="0"/>
          </a:p>
          <a:p>
            <a:r>
              <a:rPr lang="fr-FR" sz="1300" b="1" i="1" dirty="0"/>
              <a:t>Prendre des notes </a:t>
            </a:r>
            <a:r>
              <a:rPr lang="fr-FR" sz="1300" dirty="0"/>
              <a:t>pour la rédaction du procès verbal de l’AG : en effet le bureau de l’AG est celui du CA en place</a:t>
            </a:r>
          </a:p>
          <a:p>
            <a:r>
              <a:rPr lang="fr-FR" sz="1300" b="1" dirty="0"/>
              <a:t> </a:t>
            </a:r>
            <a:endParaRPr lang="fr-FR" sz="1300" dirty="0"/>
          </a:p>
          <a:p>
            <a:r>
              <a:rPr lang="fr-FR" sz="1300" b="1" u="sng" dirty="0"/>
              <a:t>Après :</a:t>
            </a:r>
          </a:p>
          <a:p>
            <a:endParaRPr lang="fr-FR" sz="1300" dirty="0"/>
          </a:p>
          <a:p>
            <a:r>
              <a:rPr lang="fr-FR" sz="1300" b="1" i="1" dirty="0"/>
              <a:t>Election du bureau lors de la première réunion du nouveau CA</a:t>
            </a:r>
            <a:r>
              <a:rPr lang="fr-FR" sz="1300" dirty="0"/>
              <a:t> : Le CA, élu lors de l’AG, va élire, lors de sa première réunion, le nouveau bureau. Immédiatement après L’AG ou quelques jours après.</a:t>
            </a:r>
          </a:p>
          <a:p>
            <a:endParaRPr lang="fr-FR" sz="1300" dirty="0"/>
          </a:p>
          <a:p>
            <a:r>
              <a:rPr lang="fr-FR" sz="1300" b="1" i="1" dirty="0"/>
              <a:t>Rédigez le procès-verbal </a:t>
            </a:r>
            <a:r>
              <a:rPr lang="fr-FR" sz="1300" dirty="0"/>
              <a:t>de l’AG et du CA électif. Il doit être co-signé par le Président et le secrétaire. Ce document doit être envoyé à l’Apel départementale et académique (pour validation des CA sur l’intranet).</a:t>
            </a:r>
          </a:p>
          <a:p>
            <a:endParaRPr lang="fr-FR" sz="1300" dirty="0"/>
          </a:p>
          <a:p>
            <a:r>
              <a:rPr lang="fr-FR" sz="1300" b="1" i="1" dirty="0"/>
              <a:t>Les déclarations légales</a:t>
            </a:r>
            <a:r>
              <a:rPr lang="fr-FR" sz="1300" dirty="0"/>
              <a:t> : les changements de dirigeants de l’Apel doivent être notifiés par le secrétaire à la </a:t>
            </a:r>
            <a:r>
              <a:rPr lang="fr-FR" sz="1200" b="1" i="0" kern="1200" dirty="0">
                <a:solidFill>
                  <a:schemeClr val="tx1"/>
                </a:solidFill>
                <a:effectLst/>
                <a:latin typeface="+mn-lt"/>
                <a:ea typeface="+mn-ea"/>
                <a:cs typeface="+mn-cs"/>
              </a:rPr>
              <a:t>Direction départementale de la cohésion sociale</a:t>
            </a:r>
            <a:r>
              <a:rPr lang="fr-FR" sz="1400" dirty="0"/>
              <a:t> </a:t>
            </a:r>
            <a:r>
              <a:rPr lang="fr-FR" sz="1400" b="1" dirty="0"/>
              <a:t>et de la protection des populations </a:t>
            </a:r>
            <a:r>
              <a:rPr lang="fr-FR" sz="1300" dirty="0"/>
              <a:t>au Greffe des Associations de la préfecture ou de la sous-préfecture où ont été déposés les statuts </a:t>
            </a:r>
            <a:r>
              <a:rPr lang="fr-FR" sz="1300" u="sng" dirty="0"/>
              <a:t>dans un délai maximum de 3 mois après la tenue des élections</a:t>
            </a:r>
            <a:r>
              <a:rPr lang="fr-FR" sz="1300" dirty="0"/>
              <a:t>.</a:t>
            </a:r>
          </a:p>
          <a:p>
            <a:endParaRPr lang="fr-FR" sz="1300" dirty="0"/>
          </a:p>
          <a:p>
            <a:r>
              <a:rPr lang="fr-FR" sz="1300" dirty="0"/>
              <a:t>La transcription des décisions doit être collée sur le registre des Procès Verbaux (registre côté et paraphé). </a:t>
            </a:r>
          </a:p>
          <a:p>
            <a:endParaRPr lang="fr-FR" sz="1300" dirty="0"/>
          </a:p>
          <a:p>
            <a:r>
              <a:rPr lang="fr-FR" sz="1300" dirty="0"/>
              <a:t>Les modifications intervenues y sont obligatoirement consignées et paraphées par le président.</a:t>
            </a:r>
          </a:p>
          <a:p>
            <a:endParaRPr lang="fr-FR" sz="1300" dirty="0"/>
          </a:p>
          <a:p>
            <a:r>
              <a:rPr lang="fr-FR" sz="1300" dirty="0"/>
              <a:t>Ces documents doivent être présentés aux autorités administratives si elles en font la demande.</a:t>
            </a:r>
          </a:p>
          <a:p>
            <a:endParaRPr lang="fr-FR" sz="1300" dirty="0"/>
          </a:p>
          <a:p>
            <a:r>
              <a:rPr lang="fr-FR" sz="1300" b="1" i="1" dirty="0"/>
              <a:t>Inscription  sur l’intranet du site apel.fr : Pour avoir accès à l’espace privé du site de l’Apel et consulter l’ensemble des ressources il est indispensable d’inscrire l’ensemble du CA sur l’intranet. (cf. fiche) – C’est le président qui doit s’inscrire en premier, une fois son inscription validée par l’Apel académique, vous pourrez inscrire les autres membres du CA;</a:t>
            </a:r>
          </a:p>
          <a:p>
            <a:endParaRPr lang="fr-FR" sz="1300" dirty="0"/>
          </a:p>
          <a:p>
            <a:endParaRPr lang="fr-FR" sz="1300" dirty="0"/>
          </a:p>
          <a:p>
            <a:r>
              <a:rPr lang="fr-FR" sz="1300" b="1" i="1" dirty="0"/>
              <a:t>Information des partenaires</a:t>
            </a:r>
            <a:r>
              <a:rPr lang="fr-FR" sz="1300" dirty="0"/>
              <a:t> : il est important de transmettre le plus tôt possible les nom, prénom, adresse mail et téléphone des membres du bureau à votre Apel départementale et académique et d’informer les instances locales (commune, paroisse, autres associations, etc.) de l’élection d’un nouveau président.</a:t>
            </a:r>
          </a:p>
          <a:p>
            <a:endParaRPr lang="fr-FR" dirty="0"/>
          </a:p>
          <a:p>
            <a:r>
              <a:rPr lang="fr-FR" dirty="0"/>
              <a:t>Vous trouverez</a:t>
            </a:r>
            <a:r>
              <a:rPr lang="fr-FR" baseline="0" dirty="0"/>
              <a:t> un ensemble de recommandations, documents et modèles  sur le site www.apel.fr</a:t>
            </a:r>
          </a:p>
          <a:p>
            <a:pPr fontAlgn="base"/>
            <a:r>
              <a:rPr lang="fr-FR" sz="1300" dirty="0">
                <a:hlinkClick r:id="rId3"/>
              </a:rPr>
              <a:t>Accueil</a:t>
            </a:r>
            <a:r>
              <a:rPr lang="fr-FR" sz="1300" dirty="0"/>
              <a:t> - </a:t>
            </a:r>
            <a:r>
              <a:rPr lang="fr-FR" sz="1300" dirty="0">
                <a:hlinkClick r:id="rId4"/>
              </a:rPr>
              <a:t>Espace privé</a:t>
            </a:r>
            <a:r>
              <a:rPr lang="fr-FR" sz="1300" dirty="0"/>
              <a:t> - </a:t>
            </a:r>
            <a:r>
              <a:rPr lang="fr-FR" sz="1300" dirty="0">
                <a:hlinkClick r:id="rId5"/>
              </a:rPr>
              <a:t>L'Apel d'établissement</a:t>
            </a:r>
            <a:r>
              <a:rPr lang="fr-FR" sz="1300" dirty="0"/>
              <a:t> - </a:t>
            </a:r>
            <a:r>
              <a:rPr lang="fr-FR" sz="1300" dirty="0">
                <a:hlinkClick r:id="rId6"/>
              </a:rPr>
              <a:t>La vie associative</a:t>
            </a:r>
            <a:r>
              <a:rPr lang="fr-FR" sz="1300" dirty="0"/>
              <a:t> - L'assemblée générale</a:t>
            </a:r>
          </a:p>
          <a:p>
            <a:endParaRPr lang="fr-FR" dirty="0"/>
          </a:p>
        </p:txBody>
      </p:sp>
      <p:sp>
        <p:nvSpPr>
          <p:cNvPr id="4" name="Espace réservé du numéro de diapositive 3"/>
          <p:cNvSpPr>
            <a:spLocks noGrp="1"/>
          </p:cNvSpPr>
          <p:nvPr>
            <p:ph type="sldNum" sz="quarter" idx="10"/>
          </p:nvPr>
        </p:nvSpPr>
        <p:spPr/>
        <p:txBody>
          <a:bodyPr/>
          <a:lstStyle/>
          <a:p>
            <a:fld id="{858C17E8-6EAF-4935-A397-93071A1D30EB}" type="slidenum">
              <a:rPr lang="fr-FR" smtClean="0"/>
              <a:t>9</a:t>
            </a:fld>
            <a:endParaRPr lang="fr-FR"/>
          </a:p>
        </p:txBody>
      </p:sp>
    </p:spTree>
    <p:extLst>
      <p:ext uri="{BB962C8B-B14F-4D97-AF65-F5344CB8AC3E}">
        <p14:creationId xmlns:p14="http://schemas.microsoft.com/office/powerpoint/2010/main" val="172888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455109B-1629-4223-9524-41801B6D59A2}" type="datetime1">
              <a:rPr lang="fr-FR" smtClean="0"/>
              <a:t>14/01/2021</a:t>
            </a:fld>
            <a:endParaRPr lang="fr-FR"/>
          </a:p>
        </p:txBody>
      </p:sp>
      <p:sp>
        <p:nvSpPr>
          <p:cNvPr id="5" name="Espace réservé du pied de page 4"/>
          <p:cNvSpPr>
            <a:spLocks noGrp="1"/>
          </p:cNvSpPr>
          <p:nvPr>
            <p:ph type="ftr" sz="quarter" idx="11"/>
          </p:nvPr>
        </p:nvSpPr>
        <p:spPr/>
        <p:txBody>
          <a:bodyPr/>
          <a:lstStyle/>
          <a:p>
            <a:r>
              <a:rPr lang="fr-FR"/>
              <a:t>Semaine de la formation - Atelier des secrétaires - Janvier 2021</a:t>
            </a:r>
          </a:p>
        </p:txBody>
      </p:sp>
      <p:sp>
        <p:nvSpPr>
          <p:cNvPr id="6" name="Espace réservé du numéro de diapositive 5"/>
          <p:cNvSpPr>
            <a:spLocks noGrp="1"/>
          </p:cNvSpPr>
          <p:nvPr>
            <p:ph type="sldNum" sz="quarter" idx="12"/>
          </p:nvPr>
        </p:nvSpPr>
        <p:spPr/>
        <p:txBody>
          <a:bodyPr/>
          <a:lstStyle/>
          <a:p>
            <a:fld id="{9ED2D4AC-1CAC-4FD8-81F3-D4368166087D}" type="slidenum">
              <a:rPr lang="fr-FR" smtClean="0"/>
              <a:t>‹N°›</a:t>
            </a:fld>
            <a:endParaRPr lang="fr-FR"/>
          </a:p>
        </p:txBody>
      </p:sp>
    </p:spTree>
    <p:extLst>
      <p:ext uri="{BB962C8B-B14F-4D97-AF65-F5344CB8AC3E}">
        <p14:creationId xmlns:p14="http://schemas.microsoft.com/office/powerpoint/2010/main" val="325814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D237E61-75FE-4EC3-8D19-4A63D7AA7479}" type="datetime1">
              <a:rPr lang="fr-FR" smtClean="0"/>
              <a:t>14/01/2021</a:t>
            </a:fld>
            <a:endParaRPr lang="fr-FR"/>
          </a:p>
        </p:txBody>
      </p:sp>
      <p:sp>
        <p:nvSpPr>
          <p:cNvPr id="5" name="Espace réservé du pied de page 4"/>
          <p:cNvSpPr>
            <a:spLocks noGrp="1"/>
          </p:cNvSpPr>
          <p:nvPr>
            <p:ph type="ftr" sz="quarter" idx="11"/>
          </p:nvPr>
        </p:nvSpPr>
        <p:spPr/>
        <p:txBody>
          <a:bodyPr/>
          <a:lstStyle/>
          <a:p>
            <a:r>
              <a:rPr lang="fr-FR"/>
              <a:t>Semaine de la formation - Atelier des secrétaires - Janvier 2021</a:t>
            </a:r>
          </a:p>
        </p:txBody>
      </p:sp>
      <p:sp>
        <p:nvSpPr>
          <p:cNvPr id="6" name="Espace réservé du numéro de diapositive 5"/>
          <p:cNvSpPr>
            <a:spLocks noGrp="1"/>
          </p:cNvSpPr>
          <p:nvPr>
            <p:ph type="sldNum" sz="quarter" idx="12"/>
          </p:nvPr>
        </p:nvSpPr>
        <p:spPr/>
        <p:txBody>
          <a:bodyPr/>
          <a:lstStyle/>
          <a:p>
            <a:fld id="{9ED2D4AC-1CAC-4FD8-81F3-D4368166087D}" type="slidenum">
              <a:rPr lang="fr-FR" smtClean="0"/>
              <a:t>‹N°›</a:t>
            </a:fld>
            <a:endParaRPr lang="fr-FR"/>
          </a:p>
        </p:txBody>
      </p:sp>
    </p:spTree>
    <p:extLst>
      <p:ext uri="{BB962C8B-B14F-4D97-AF65-F5344CB8AC3E}">
        <p14:creationId xmlns:p14="http://schemas.microsoft.com/office/powerpoint/2010/main" val="335029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B9D675-8BAB-42AE-9518-C9C2D772392E}" type="datetime1">
              <a:rPr lang="fr-FR" smtClean="0"/>
              <a:t>14/01/2021</a:t>
            </a:fld>
            <a:endParaRPr lang="fr-FR"/>
          </a:p>
        </p:txBody>
      </p:sp>
      <p:sp>
        <p:nvSpPr>
          <p:cNvPr id="5" name="Espace réservé du pied de page 4"/>
          <p:cNvSpPr>
            <a:spLocks noGrp="1"/>
          </p:cNvSpPr>
          <p:nvPr>
            <p:ph type="ftr" sz="quarter" idx="11"/>
          </p:nvPr>
        </p:nvSpPr>
        <p:spPr/>
        <p:txBody>
          <a:bodyPr/>
          <a:lstStyle/>
          <a:p>
            <a:r>
              <a:rPr lang="fr-FR"/>
              <a:t>Semaine de la formation - Atelier des secrétaires - Janvier 2021</a:t>
            </a:r>
          </a:p>
        </p:txBody>
      </p:sp>
      <p:sp>
        <p:nvSpPr>
          <p:cNvPr id="6" name="Espace réservé du numéro de diapositive 5"/>
          <p:cNvSpPr>
            <a:spLocks noGrp="1"/>
          </p:cNvSpPr>
          <p:nvPr>
            <p:ph type="sldNum" sz="quarter" idx="12"/>
          </p:nvPr>
        </p:nvSpPr>
        <p:spPr/>
        <p:txBody>
          <a:bodyPr/>
          <a:lstStyle/>
          <a:p>
            <a:fld id="{9ED2D4AC-1CAC-4FD8-81F3-D4368166087D}" type="slidenum">
              <a:rPr lang="fr-FR" smtClean="0"/>
              <a:t>‹N°›</a:t>
            </a:fld>
            <a:endParaRPr lang="fr-FR"/>
          </a:p>
        </p:txBody>
      </p:sp>
    </p:spTree>
    <p:extLst>
      <p:ext uri="{BB962C8B-B14F-4D97-AF65-F5344CB8AC3E}">
        <p14:creationId xmlns:p14="http://schemas.microsoft.com/office/powerpoint/2010/main" val="236727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E69079-5F55-4CF2-9DEB-E227ADAAF31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8A0A068-192B-44FB-9E03-4069756A8FCC}"/>
              </a:ext>
            </a:extLst>
          </p:cNvPr>
          <p:cNvSpPr>
            <a:spLocks noGrp="1"/>
          </p:cNvSpPr>
          <p:nvPr>
            <p:ph type="dt" sz="half" idx="10"/>
          </p:nvPr>
        </p:nvSpPr>
        <p:spPr/>
        <p:txBody>
          <a:bodyPr/>
          <a:lstStyle/>
          <a:p>
            <a:fld id="{5B55FF89-8924-4664-9C3C-B77637E88EE3}" type="datetime1">
              <a:rPr lang="fr-FR" smtClean="0"/>
              <a:t>14/01/2021</a:t>
            </a:fld>
            <a:endParaRPr lang="fr-FR"/>
          </a:p>
        </p:txBody>
      </p:sp>
      <p:sp>
        <p:nvSpPr>
          <p:cNvPr id="4" name="Espace réservé du pied de page 3">
            <a:extLst>
              <a:ext uri="{FF2B5EF4-FFF2-40B4-BE49-F238E27FC236}">
                <a16:creationId xmlns:a16="http://schemas.microsoft.com/office/drawing/2014/main" id="{5C7A0AD2-C171-4B8F-9068-8EA6BB229214}"/>
              </a:ext>
            </a:extLst>
          </p:cNvPr>
          <p:cNvSpPr>
            <a:spLocks noGrp="1"/>
          </p:cNvSpPr>
          <p:nvPr>
            <p:ph type="ftr" sz="quarter" idx="11"/>
          </p:nvPr>
        </p:nvSpPr>
        <p:spPr/>
        <p:txBody>
          <a:bodyPr/>
          <a:lstStyle/>
          <a:p>
            <a:r>
              <a:rPr lang="fr-FR"/>
              <a:t>Semaine de la formation - Atelier des secrétaires - Janvier 2021</a:t>
            </a:r>
          </a:p>
        </p:txBody>
      </p:sp>
      <p:sp>
        <p:nvSpPr>
          <p:cNvPr id="5" name="Espace réservé du numéro de diapositive 4">
            <a:extLst>
              <a:ext uri="{FF2B5EF4-FFF2-40B4-BE49-F238E27FC236}">
                <a16:creationId xmlns:a16="http://schemas.microsoft.com/office/drawing/2014/main" id="{72711579-6417-4FAE-8EE2-19DE2AA1AFD0}"/>
              </a:ext>
            </a:extLst>
          </p:cNvPr>
          <p:cNvSpPr>
            <a:spLocks noGrp="1"/>
          </p:cNvSpPr>
          <p:nvPr>
            <p:ph type="sldNum" sz="quarter" idx="12"/>
          </p:nvPr>
        </p:nvSpPr>
        <p:spPr/>
        <p:txBody>
          <a:bodyPr/>
          <a:lstStyle/>
          <a:p>
            <a:fld id="{9ED2D4AC-1CAC-4FD8-81F3-D4368166087D}" type="slidenum">
              <a:rPr lang="fr-FR" smtClean="0"/>
              <a:t>‹N°›</a:t>
            </a:fld>
            <a:endParaRPr lang="fr-FR"/>
          </a:p>
        </p:txBody>
      </p:sp>
    </p:spTree>
    <p:extLst>
      <p:ext uri="{BB962C8B-B14F-4D97-AF65-F5344CB8AC3E}">
        <p14:creationId xmlns:p14="http://schemas.microsoft.com/office/powerpoint/2010/main" val="81075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Semaine de la formation - Atelier des secrétaires - Janvier 2021</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A4A53E0-6A7C-4937-8144-53CFD90B74FD}" type="datetime1">
              <a:rPr lang="fr-FR" smtClean="0">
                <a:solidFill>
                  <a:prstClr val="black">
                    <a:tint val="75000"/>
                  </a:prstClr>
                </a:solidFill>
              </a:rPr>
              <a:t>14/01/2021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43887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199132" y="696468"/>
            <a:ext cx="8567928" cy="597712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400" b="1" i="0">
                <a:solidFill>
                  <a:srgbClr val="1F4E79"/>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Semaine de la formation - Atelier des secrétaires - Janvier 2021</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65065AE-1924-43EB-B5DF-D8EE79589D18}" type="datetime1">
              <a:rPr lang="fr-FR" smtClean="0">
                <a:solidFill>
                  <a:prstClr val="black">
                    <a:tint val="75000"/>
                  </a:prstClr>
                </a:solidFill>
              </a:rPr>
              <a:t>14/01/2021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201217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199132" y="696468"/>
            <a:ext cx="8567928" cy="597712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9281159" y="902208"/>
            <a:ext cx="2537459" cy="5702808"/>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8" name="bk object 18"/>
          <p:cNvSpPr/>
          <p:nvPr/>
        </p:nvSpPr>
        <p:spPr>
          <a:xfrm>
            <a:off x="9282683" y="1373124"/>
            <a:ext cx="972312" cy="51358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9" name="bk object 19"/>
          <p:cNvSpPr/>
          <p:nvPr/>
        </p:nvSpPr>
        <p:spPr>
          <a:xfrm>
            <a:off x="9962388" y="1405127"/>
            <a:ext cx="1854707" cy="460248"/>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2400" b="1" i="0">
                <a:solidFill>
                  <a:srgbClr val="1F4E79"/>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Semaine de la formation - Atelier des secrétaires - Janvier 2021</a:t>
            </a:r>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D157C4B2-500A-40E1-8A95-429EFF36861F}" type="datetime1">
              <a:rPr lang="fr-FR" smtClean="0">
                <a:solidFill>
                  <a:prstClr val="black">
                    <a:tint val="75000"/>
                  </a:prstClr>
                </a:solidFill>
              </a:rPr>
              <a:t>14/01/2021</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896645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Semaine de la formation - Atelier des secrétaires - Janvier 2021</a:t>
            </a:r>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5D84773-90C2-48F7-8FE5-FA83F5150840}" type="datetime1">
              <a:rPr lang="fr-FR" smtClean="0">
                <a:solidFill>
                  <a:prstClr val="black">
                    <a:tint val="75000"/>
                  </a:prstClr>
                </a:solidFill>
              </a:rPr>
              <a:t>14/01/2021</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084246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688068" y="4949952"/>
            <a:ext cx="2071116" cy="154381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0" y="28"/>
            <a:ext cx="2758223" cy="259077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8" name="bk object 18"/>
          <p:cNvSpPr/>
          <p:nvPr/>
        </p:nvSpPr>
        <p:spPr>
          <a:xfrm>
            <a:off x="2199132" y="696468"/>
            <a:ext cx="8567928" cy="597712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9" name="bk object 19"/>
          <p:cNvSpPr/>
          <p:nvPr/>
        </p:nvSpPr>
        <p:spPr>
          <a:xfrm>
            <a:off x="3567684" y="2624327"/>
            <a:ext cx="5964936" cy="101193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0" name="bk object 20"/>
          <p:cNvSpPr/>
          <p:nvPr/>
        </p:nvSpPr>
        <p:spPr>
          <a:xfrm>
            <a:off x="2273807" y="3172967"/>
            <a:ext cx="8314944" cy="1011935"/>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1" name="bk object 21"/>
          <p:cNvSpPr/>
          <p:nvPr/>
        </p:nvSpPr>
        <p:spPr>
          <a:xfrm>
            <a:off x="5650991" y="4255008"/>
            <a:ext cx="1687067" cy="1008887"/>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fr-FR">
                <a:solidFill>
                  <a:prstClr val="black">
                    <a:tint val="75000"/>
                  </a:prstClr>
                </a:solidFill>
              </a:rPr>
              <a:t>Semaine de la formation - Atelier des secrétaires - Janvier 2021</a:t>
            </a:r>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DE71FBC-8B37-4063-84AC-B513BCC69BF1}" type="datetime1">
              <a:rPr lang="fr-FR" smtClean="0">
                <a:solidFill>
                  <a:prstClr val="black">
                    <a:tint val="75000"/>
                  </a:prstClr>
                </a:solidFill>
              </a:rPr>
              <a:t>14/01/2021</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94049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5565B5-99E4-4F4C-B39F-CDA5E08DDDAA}" type="datetime1">
              <a:rPr lang="fr-FR" smtClean="0"/>
              <a:t>14/01/2021</a:t>
            </a:fld>
            <a:endParaRPr lang="fr-FR"/>
          </a:p>
        </p:txBody>
      </p:sp>
      <p:sp>
        <p:nvSpPr>
          <p:cNvPr id="5" name="Espace réservé du pied de page 4"/>
          <p:cNvSpPr>
            <a:spLocks noGrp="1"/>
          </p:cNvSpPr>
          <p:nvPr>
            <p:ph type="ftr" sz="quarter" idx="11"/>
          </p:nvPr>
        </p:nvSpPr>
        <p:spPr/>
        <p:txBody>
          <a:bodyPr/>
          <a:lstStyle/>
          <a:p>
            <a:r>
              <a:rPr lang="fr-FR"/>
              <a:t>Semaine de la formation - Atelier des secrétaires - Janvier 2021</a:t>
            </a:r>
          </a:p>
        </p:txBody>
      </p:sp>
      <p:sp>
        <p:nvSpPr>
          <p:cNvPr id="6" name="Espace réservé du numéro de diapositive 5"/>
          <p:cNvSpPr>
            <a:spLocks noGrp="1"/>
          </p:cNvSpPr>
          <p:nvPr>
            <p:ph type="sldNum" sz="quarter" idx="12"/>
          </p:nvPr>
        </p:nvSpPr>
        <p:spPr/>
        <p:txBody>
          <a:bodyPr/>
          <a:lstStyle/>
          <a:p>
            <a:fld id="{9ED2D4AC-1CAC-4FD8-81F3-D4368166087D}" type="slidenum">
              <a:rPr lang="fr-FR" smtClean="0"/>
              <a:t>‹N°›</a:t>
            </a:fld>
            <a:endParaRPr lang="fr-FR"/>
          </a:p>
        </p:txBody>
      </p:sp>
      <p:pic>
        <p:nvPicPr>
          <p:cNvPr id="8" name="Image 7">
            <a:extLst>
              <a:ext uri="{FF2B5EF4-FFF2-40B4-BE49-F238E27FC236}">
                <a16:creationId xmlns:a16="http://schemas.microsoft.com/office/drawing/2014/main" id="{52FE53B5-B287-4B38-BEFC-C134CF1915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092" y="337775"/>
            <a:ext cx="879971" cy="686524"/>
          </a:xfrm>
          <a:prstGeom prst="rect">
            <a:avLst/>
          </a:prstGeom>
        </p:spPr>
      </p:pic>
    </p:spTree>
    <p:extLst>
      <p:ext uri="{BB962C8B-B14F-4D97-AF65-F5344CB8AC3E}">
        <p14:creationId xmlns:p14="http://schemas.microsoft.com/office/powerpoint/2010/main" val="78349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F74A04F-AE7A-41C9-AC1B-6A7324D33E4A}" type="datetime1">
              <a:rPr lang="fr-FR" smtClean="0"/>
              <a:t>14/01/2021</a:t>
            </a:fld>
            <a:endParaRPr lang="fr-FR"/>
          </a:p>
        </p:txBody>
      </p:sp>
      <p:sp>
        <p:nvSpPr>
          <p:cNvPr id="5" name="Espace réservé du pied de page 4"/>
          <p:cNvSpPr>
            <a:spLocks noGrp="1"/>
          </p:cNvSpPr>
          <p:nvPr>
            <p:ph type="ftr" sz="quarter" idx="11"/>
          </p:nvPr>
        </p:nvSpPr>
        <p:spPr/>
        <p:txBody>
          <a:bodyPr/>
          <a:lstStyle/>
          <a:p>
            <a:r>
              <a:rPr lang="fr-FR"/>
              <a:t>Semaine de la formation - Atelier des secrétaires - Janvier 2021</a:t>
            </a:r>
          </a:p>
        </p:txBody>
      </p:sp>
      <p:sp>
        <p:nvSpPr>
          <p:cNvPr id="6" name="Espace réservé du numéro de diapositive 5"/>
          <p:cNvSpPr>
            <a:spLocks noGrp="1"/>
          </p:cNvSpPr>
          <p:nvPr>
            <p:ph type="sldNum" sz="quarter" idx="12"/>
          </p:nvPr>
        </p:nvSpPr>
        <p:spPr/>
        <p:txBody>
          <a:bodyPr/>
          <a:lstStyle/>
          <a:p>
            <a:fld id="{9ED2D4AC-1CAC-4FD8-81F3-D4368166087D}" type="slidenum">
              <a:rPr lang="fr-FR" smtClean="0"/>
              <a:t>‹N°›</a:t>
            </a:fld>
            <a:endParaRPr lang="fr-FR"/>
          </a:p>
        </p:txBody>
      </p:sp>
    </p:spTree>
    <p:extLst>
      <p:ext uri="{BB962C8B-B14F-4D97-AF65-F5344CB8AC3E}">
        <p14:creationId xmlns:p14="http://schemas.microsoft.com/office/powerpoint/2010/main" val="315628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553B796-E1FB-4CE5-8641-F9F973E540F2}" type="datetime1">
              <a:rPr lang="fr-FR" smtClean="0"/>
              <a:t>14/01/2021</a:t>
            </a:fld>
            <a:endParaRPr lang="fr-FR"/>
          </a:p>
        </p:txBody>
      </p:sp>
      <p:sp>
        <p:nvSpPr>
          <p:cNvPr id="6" name="Espace réservé du pied de page 5"/>
          <p:cNvSpPr>
            <a:spLocks noGrp="1"/>
          </p:cNvSpPr>
          <p:nvPr>
            <p:ph type="ftr" sz="quarter" idx="11"/>
          </p:nvPr>
        </p:nvSpPr>
        <p:spPr/>
        <p:txBody>
          <a:bodyPr/>
          <a:lstStyle/>
          <a:p>
            <a:r>
              <a:rPr lang="fr-FR"/>
              <a:t>Semaine de la formation - Atelier des secrétaires - Janvier 2021</a:t>
            </a:r>
          </a:p>
        </p:txBody>
      </p:sp>
      <p:sp>
        <p:nvSpPr>
          <p:cNvPr id="7" name="Espace réservé du numéro de diapositive 6"/>
          <p:cNvSpPr>
            <a:spLocks noGrp="1"/>
          </p:cNvSpPr>
          <p:nvPr>
            <p:ph type="sldNum" sz="quarter" idx="12"/>
          </p:nvPr>
        </p:nvSpPr>
        <p:spPr/>
        <p:txBody>
          <a:bodyPr/>
          <a:lstStyle/>
          <a:p>
            <a:fld id="{9ED2D4AC-1CAC-4FD8-81F3-D4368166087D}" type="slidenum">
              <a:rPr lang="fr-FR" smtClean="0"/>
              <a:t>‹N°›</a:t>
            </a:fld>
            <a:endParaRPr lang="fr-FR"/>
          </a:p>
        </p:txBody>
      </p:sp>
    </p:spTree>
    <p:extLst>
      <p:ext uri="{BB962C8B-B14F-4D97-AF65-F5344CB8AC3E}">
        <p14:creationId xmlns:p14="http://schemas.microsoft.com/office/powerpoint/2010/main" val="54988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831C91F-DDF2-406F-BB2F-FE9126A02AA7}" type="datetime1">
              <a:rPr lang="fr-FR" smtClean="0"/>
              <a:t>14/01/2021</a:t>
            </a:fld>
            <a:endParaRPr lang="fr-FR"/>
          </a:p>
        </p:txBody>
      </p:sp>
      <p:sp>
        <p:nvSpPr>
          <p:cNvPr id="8" name="Espace réservé du pied de page 7"/>
          <p:cNvSpPr>
            <a:spLocks noGrp="1"/>
          </p:cNvSpPr>
          <p:nvPr>
            <p:ph type="ftr" sz="quarter" idx="11"/>
          </p:nvPr>
        </p:nvSpPr>
        <p:spPr/>
        <p:txBody>
          <a:bodyPr/>
          <a:lstStyle/>
          <a:p>
            <a:r>
              <a:rPr lang="fr-FR"/>
              <a:t>Semaine de la formation - Atelier des secrétaires - Janvier 2021</a:t>
            </a:r>
          </a:p>
        </p:txBody>
      </p:sp>
      <p:sp>
        <p:nvSpPr>
          <p:cNvPr id="9" name="Espace réservé du numéro de diapositive 8"/>
          <p:cNvSpPr>
            <a:spLocks noGrp="1"/>
          </p:cNvSpPr>
          <p:nvPr>
            <p:ph type="sldNum" sz="quarter" idx="12"/>
          </p:nvPr>
        </p:nvSpPr>
        <p:spPr/>
        <p:txBody>
          <a:bodyPr/>
          <a:lstStyle/>
          <a:p>
            <a:fld id="{9ED2D4AC-1CAC-4FD8-81F3-D4368166087D}" type="slidenum">
              <a:rPr lang="fr-FR" smtClean="0"/>
              <a:t>‹N°›</a:t>
            </a:fld>
            <a:endParaRPr lang="fr-FR"/>
          </a:p>
        </p:txBody>
      </p:sp>
    </p:spTree>
    <p:extLst>
      <p:ext uri="{BB962C8B-B14F-4D97-AF65-F5344CB8AC3E}">
        <p14:creationId xmlns:p14="http://schemas.microsoft.com/office/powerpoint/2010/main" val="56477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F730D0B-5A61-4795-B190-49E772B7E2C7}" type="datetime1">
              <a:rPr lang="fr-FR" smtClean="0"/>
              <a:t>14/01/2021</a:t>
            </a:fld>
            <a:endParaRPr lang="fr-FR"/>
          </a:p>
        </p:txBody>
      </p:sp>
      <p:sp>
        <p:nvSpPr>
          <p:cNvPr id="4" name="Espace réservé du pied de page 3"/>
          <p:cNvSpPr>
            <a:spLocks noGrp="1"/>
          </p:cNvSpPr>
          <p:nvPr>
            <p:ph type="ftr" sz="quarter" idx="11"/>
          </p:nvPr>
        </p:nvSpPr>
        <p:spPr/>
        <p:txBody>
          <a:bodyPr/>
          <a:lstStyle/>
          <a:p>
            <a:r>
              <a:rPr lang="fr-FR"/>
              <a:t>Semaine de la formation - Atelier des secrétaires - Janvier 2021</a:t>
            </a:r>
          </a:p>
        </p:txBody>
      </p:sp>
      <p:sp>
        <p:nvSpPr>
          <p:cNvPr id="5" name="Espace réservé du numéro de diapositive 4"/>
          <p:cNvSpPr>
            <a:spLocks noGrp="1"/>
          </p:cNvSpPr>
          <p:nvPr>
            <p:ph type="sldNum" sz="quarter" idx="12"/>
          </p:nvPr>
        </p:nvSpPr>
        <p:spPr/>
        <p:txBody>
          <a:bodyPr/>
          <a:lstStyle/>
          <a:p>
            <a:fld id="{9ED2D4AC-1CAC-4FD8-81F3-D4368166087D}" type="slidenum">
              <a:rPr lang="fr-FR" smtClean="0"/>
              <a:t>‹N°›</a:t>
            </a:fld>
            <a:endParaRPr lang="fr-FR"/>
          </a:p>
        </p:txBody>
      </p:sp>
    </p:spTree>
    <p:extLst>
      <p:ext uri="{BB962C8B-B14F-4D97-AF65-F5344CB8AC3E}">
        <p14:creationId xmlns:p14="http://schemas.microsoft.com/office/powerpoint/2010/main" val="103507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6" name="Image 5" descr="Une image contenant dessin, alimentation, fleur&#10;&#10;Description générée automatiquement">
            <a:extLst>
              <a:ext uri="{FF2B5EF4-FFF2-40B4-BE49-F238E27FC236}">
                <a16:creationId xmlns:a16="http://schemas.microsoft.com/office/drawing/2014/main" id="{F207AD24-9DFA-4A16-975D-4D26745353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300" y="221448"/>
            <a:ext cx="952191" cy="742867"/>
          </a:xfrm>
          <a:prstGeom prst="rect">
            <a:avLst/>
          </a:prstGeom>
        </p:spPr>
      </p:pic>
    </p:spTree>
    <p:extLst>
      <p:ext uri="{BB962C8B-B14F-4D97-AF65-F5344CB8AC3E}">
        <p14:creationId xmlns:p14="http://schemas.microsoft.com/office/powerpoint/2010/main" val="193310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B6E2615-D40B-4C50-8070-2A57F1C3C627}" type="datetime1">
              <a:rPr lang="fr-FR" smtClean="0"/>
              <a:t>14/01/2021</a:t>
            </a:fld>
            <a:endParaRPr lang="fr-FR"/>
          </a:p>
        </p:txBody>
      </p:sp>
      <p:sp>
        <p:nvSpPr>
          <p:cNvPr id="6" name="Espace réservé du pied de page 5"/>
          <p:cNvSpPr>
            <a:spLocks noGrp="1"/>
          </p:cNvSpPr>
          <p:nvPr>
            <p:ph type="ftr" sz="quarter" idx="11"/>
          </p:nvPr>
        </p:nvSpPr>
        <p:spPr/>
        <p:txBody>
          <a:bodyPr/>
          <a:lstStyle/>
          <a:p>
            <a:r>
              <a:rPr lang="fr-FR"/>
              <a:t>Semaine de la formation - Atelier des secrétaires - Janvier 2021</a:t>
            </a:r>
          </a:p>
        </p:txBody>
      </p:sp>
      <p:sp>
        <p:nvSpPr>
          <p:cNvPr id="7" name="Espace réservé du numéro de diapositive 6"/>
          <p:cNvSpPr>
            <a:spLocks noGrp="1"/>
          </p:cNvSpPr>
          <p:nvPr>
            <p:ph type="sldNum" sz="quarter" idx="12"/>
          </p:nvPr>
        </p:nvSpPr>
        <p:spPr/>
        <p:txBody>
          <a:bodyPr/>
          <a:lstStyle/>
          <a:p>
            <a:fld id="{9ED2D4AC-1CAC-4FD8-81F3-D4368166087D}" type="slidenum">
              <a:rPr lang="fr-FR" smtClean="0"/>
              <a:t>‹N°›</a:t>
            </a:fld>
            <a:endParaRPr lang="fr-FR"/>
          </a:p>
        </p:txBody>
      </p:sp>
    </p:spTree>
    <p:extLst>
      <p:ext uri="{BB962C8B-B14F-4D97-AF65-F5344CB8AC3E}">
        <p14:creationId xmlns:p14="http://schemas.microsoft.com/office/powerpoint/2010/main" val="315115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A34B688-061A-44DA-AD71-4A9E77A948BF}" type="datetime1">
              <a:rPr lang="fr-FR" smtClean="0"/>
              <a:t>14/01/2021</a:t>
            </a:fld>
            <a:endParaRPr lang="fr-FR"/>
          </a:p>
        </p:txBody>
      </p:sp>
      <p:sp>
        <p:nvSpPr>
          <p:cNvPr id="6" name="Espace réservé du pied de page 5"/>
          <p:cNvSpPr>
            <a:spLocks noGrp="1"/>
          </p:cNvSpPr>
          <p:nvPr>
            <p:ph type="ftr" sz="quarter" idx="11"/>
          </p:nvPr>
        </p:nvSpPr>
        <p:spPr/>
        <p:txBody>
          <a:bodyPr/>
          <a:lstStyle/>
          <a:p>
            <a:r>
              <a:rPr lang="fr-FR"/>
              <a:t>Semaine de la formation - Atelier des secrétaires - Janvier 2021</a:t>
            </a:r>
          </a:p>
        </p:txBody>
      </p:sp>
      <p:sp>
        <p:nvSpPr>
          <p:cNvPr id="7" name="Espace réservé du numéro de diapositive 6"/>
          <p:cNvSpPr>
            <a:spLocks noGrp="1"/>
          </p:cNvSpPr>
          <p:nvPr>
            <p:ph type="sldNum" sz="quarter" idx="12"/>
          </p:nvPr>
        </p:nvSpPr>
        <p:spPr/>
        <p:txBody>
          <a:bodyPr/>
          <a:lstStyle/>
          <a:p>
            <a:fld id="{9ED2D4AC-1CAC-4FD8-81F3-D4368166087D}" type="slidenum">
              <a:rPr lang="fr-FR" smtClean="0"/>
              <a:t>‹N°›</a:t>
            </a:fld>
            <a:endParaRPr lang="fr-FR"/>
          </a:p>
        </p:txBody>
      </p:sp>
    </p:spTree>
    <p:extLst>
      <p:ext uri="{BB962C8B-B14F-4D97-AF65-F5344CB8AC3E}">
        <p14:creationId xmlns:p14="http://schemas.microsoft.com/office/powerpoint/2010/main" val="59698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1289F-F33F-4E67-B03D-63AC52295DB0}" type="datetime1">
              <a:rPr lang="fr-FR" smtClean="0"/>
              <a:t>14/01/2021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Semaine de la formation - Atelier des secrétaires - Janvier 2021</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2D4AC-1CAC-4FD8-81F3-D4368166087D}" type="slidenum">
              <a:rPr lang="fr-FR" smtClean="0"/>
              <a:t>‹N°›</a:t>
            </a:fld>
            <a:endParaRPr lang="fr-FR"/>
          </a:p>
        </p:txBody>
      </p:sp>
    </p:spTree>
    <p:extLst>
      <p:ext uri="{BB962C8B-B14F-4D97-AF65-F5344CB8AC3E}">
        <p14:creationId xmlns:p14="http://schemas.microsoft.com/office/powerpoint/2010/main" val="3391809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38376" y="174244"/>
            <a:ext cx="9715246" cy="493395"/>
          </a:xfrm>
          <a:prstGeom prst="rect">
            <a:avLst/>
          </a:prstGeom>
        </p:spPr>
        <p:txBody>
          <a:bodyPr wrap="square" lIns="0" tIns="0" rIns="0" bIns="0">
            <a:spAutoFit/>
          </a:bodyPr>
          <a:lstStyle>
            <a:lvl1pPr>
              <a:defRPr sz="2400" b="1" i="0">
                <a:solidFill>
                  <a:srgbClr val="1F4E79"/>
                </a:solidFill>
                <a:latin typeface="Century Gothic"/>
                <a:cs typeface="Century Gothic"/>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r>
              <a:rPr lang="fr-FR">
                <a:solidFill>
                  <a:prstClr val="black">
                    <a:tint val="75000"/>
                  </a:prstClr>
                </a:solidFill>
              </a:rPr>
              <a:t>Semaine de la formation - Atelier des secrétaires - Janvier 2021</a:t>
            </a:r>
            <a:endParaRPr>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54E0037E-3E85-4B35-B13D-6A6452D0BD78}" type="datetime1">
              <a:rPr lang="fr-FR" smtClean="0">
                <a:solidFill>
                  <a:prstClr val="black">
                    <a:tint val="75000"/>
                  </a:prstClr>
                </a:solidFill>
              </a:rPr>
              <a:t>14/01/2021</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3299713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10.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comments" Target="../comments/comment11.xml"/><Relationship Id="rId5" Type="http://schemas.openxmlformats.org/officeDocument/2006/relationships/diagramQuickStyle" Target="../diagrams/quickStyle7.xml"/><Relationship Id="rId10" Type="http://schemas.openxmlformats.org/officeDocument/2006/relationships/image" Target="../media/image40.png"/><Relationship Id="rId4" Type="http://schemas.openxmlformats.org/officeDocument/2006/relationships/diagramLayout" Target="../diagrams/layout7.xml"/><Relationship Id="rId9" Type="http://schemas.openxmlformats.org/officeDocument/2006/relationships/image" Target="../media/image39.jpg"/></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12.xml"/></Relationships>
</file>

<file path=ppt/slides/_rels/slide16.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4.jpg"/></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omments" Target="../comments/commen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omments" Target="../comments/comment2.xml"/><Relationship Id="rId5" Type="http://schemas.openxmlformats.org/officeDocument/2006/relationships/image" Target="../media/image16.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7.jp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comments" Target="../comments/comment8.xml"/><Relationship Id="rId4" Type="http://schemas.openxmlformats.org/officeDocument/2006/relationships/image" Target="../media/image28.pn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4ADF0F0-0471-43A3-A4CF-1C58377BB5B6}"/>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56378" b="3978"/>
          <a:stretch/>
        </p:blipFill>
        <p:spPr>
          <a:xfrm>
            <a:off x="-2" y="2042"/>
            <a:ext cx="12192000" cy="6855958"/>
          </a:xfrm>
          <a:prstGeom prst="rect">
            <a:avLst/>
          </a:prstGeom>
        </p:spPr>
      </p:pic>
      <p:sp>
        <p:nvSpPr>
          <p:cNvPr id="2" name="Titre 1">
            <a:extLst>
              <a:ext uri="{FF2B5EF4-FFF2-40B4-BE49-F238E27FC236}">
                <a16:creationId xmlns:a16="http://schemas.microsoft.com/office/drawing/2014/main" id="{9EF7D5D3-42DF-4D8F-A506-894EEF39ECF0}"/>
              </a:ext>
            </a:extLst>
          </p:cNvPr>
          <p:cNvSpPr>
            <a:spLocks noGrp="1"/>
          </p:cNvSpPr>
          <p:nvPr>
            <p:ph type="ctrTitle"/>
          </p:nvPr>
        </p:nvSpPr>
        <p:spPr>
          <a:xfrm>
            <a:off x="5389868" y="4134298"/>
            <a:ext cx="6661541" cy="2721632"/>
          </a:xfrm>
        </p:spPr>
        <p:txBody>
          <a:bodyPr vert="horz" lIns="91440" tIns="45720" rIns="91440" bIns="45720" rtlCol="0" anchor="t">
            <a:normAutofit fontScale="90000"/>
          </a:bodyPr>
          <a:lstStyle/>
          <a:p>
            <a:pPr algn="l" rtl="0">
              <a:lnSpc>
                <a:spcPct val="90000"/>
              </a:lnSpc>
              <a:spcBef>
                <a:spcPct val="0"/>
              </a:spcBef>
            </a:pPr>
            <a:r>
              <a:rPr lang="en-US" sz="7000" kern="1200" dirty="0">
                <a:solidFill>
                  <a:schemeClr val="tx1"/>
                </a:solidFill>
                <a:latin typeface="Candara" panose="020E0502030303020204" pitchFamily="34" charset="0"/>
                <a:cs typeface="+mj-cs"/>
              </a:rPr>
              <a:t>Formation des </a:t>
            </a:r>
            <a:r>
              <a:rPr lang="en-US" sz="7000" kern="1200" dirty="0" err="1">
                <a:solidFill>
                  <a:schemeClr val="tx1"/>
                </a:solidFill>
                <a:latin typeface="Candara" panose="020E0502030303020204" pitchFamily="34" charset="0"/>
                <a:cs typeface="+mj-cs"/>
              </a:rPr>
              <a:t>Secrétaires</a:t>
            </a:r>
            <a:r>
              <a:rPr lang="en-US" sz="7000" kern="1200" dirty="0">
                <a:solidFill>
                  <a:schemeClr val="tx1"/>
                </a:solidFill>
                <a:latin typeface="Candara" panose="020E0502030303020204" pitchFamily="34" charset="0"/>
                <a:cs typeface="+mj-cs"/>
              </a:rPr>
              <a:t> </a:t>
            </a:r>
            <a:r>
              <a:rPr lang="en-US" sz="7000" kern="1200" dirty="0" err="1">
                <a:solidFill>
                  <a:schemeClr val="tx1"/>
                </a:solidFill>
                <a:latin typeface="Candara" panose="020E0502030303020204" pitchFamily="34" charset="0"/>
                <a:cs typeface="+mj-cs"/>
              </a:rPr>
              <a:t>d’Apel</a:t>
            </a:r>
            <a:r>
              <a:rPr lang="en-US" sz="7000" kern="1200" dirty="0">
                <a:solidFill>
                  <a:schemeClr val="tx1"/>
                </a:solidFill>
                <a:latin typeface="Candara" panose="020E0502030303020204" pitchFamily="34" charset="0"/>
                <a:cs typeface="+mj-cs"/>
              </a:rPr>
              <a:t> </a:t>
            </a:r>
            <a:r>
              <a:rPr lang="en-US" sz="7000" kern="1200" dirty="0" err="1">
                <a:solidFill>
                  <a:schemeClr val="tx1"/>
                </a:solidFill>
                <a:latin typeface="Candara" panose="020E0502030303020204" pitchFamily="34" charset="0"/>
                <a:cs typeface="+mj-cs"/>
              </a:rPr>
              <a:t>d’établissement</a:t>
            </a:r>
            <a:endParaRPr lang="en-US" sz="3000" kern="1200" dirty="0">
              <a:solidFill>
                <a:schemeClr val="tx1"/>
              </a:solidFill>
              <a:latin typeface="Candara" panose="020E0502030303020204" pitchFamily="34" charset="0"/>
              <a:cs typeface="+mj-cs"/>
            </a:endParaRPr>
          </a:p>
        </p:txBody>
      </p:sp>
      <p:sp>
        <p:nvSpPr>
          <p:cNvPr id="9" name="Freeform: Shape 11">
            <a:extLst>
              <a:ext uri="{FF2B5EF4-FFF2-40B4-BE49-F238E27FC236}">
                <a16:creationId xmlns:a16="http://schemas.microsoft.com/office/drawing/2014/main" id="{F72D119F-8562-42DA-AE9A-70D44FDCF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endParaRPr>
          </a:p>
        </p:txBody>
      </p:sp>
      <p:pic>
        <p:nvPicPr>
          <p:cNvPr id="5" name="Image 4">
            <a:extLst>
              <a:ext uri="{FF2B5EF4-FFF2-40B4-BE49-F238E27FC236}">
                <a16:creationId xmlns:a16="http://schemas.microsoft.com/office/drawing/2014/main" id="{D7CA0A8D-B18B-479C-9E4C-CDA758052F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354" r="-1" b="-1"/>
          <a:stretch/>
        </p:blipFill>
        <p:spPr>
          <a:xfrm>
            <a:off x="2" y="2"/>
            <a:ext cx="5234519" cy="621062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val="31103978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Semaine de la formation - Atelier des secrétaires - Janvier 2021</a:t>
            </a:r>
            <a:endParaRPr lang="fr-FR" dirty="0"/>
          </a:p>
        </p:txBody>
      </p:sp>
      <p:sp>
        <p:nvSpPr>
          <p:cNvPr id="25" name="Rectangle 24"/>
          <p:cNvSpPr/>
          <p:nvPr/>
        </p:nvSpPr>
        <p:spPr>
          <a:xfrm>
            <a:off x="341169" y="1358153"/>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Fonctionnement</a:t>
            </a:r>
          </a:p>
        </p:txBody>
      </p:sp>
      <p:sp>
        <p:nvSpPr>
          <p:cNvPr id="6" name="ZoneTexte 5"/>
          <p:cNvSpPr txBox="1"/>
          <p:nvPr/>
        </p:nvSpPr>
        <p:spPr>
          <a:xfrm>
            <a:off x="3030461" y="166564"/>
            <a:ext cx="8122448" cy="707886"/>
          </a:xfrm>
          <a:prstGeom prst="rect">
            <a:avLst/>
          </a:prstGeom>
          <a:noFill/>
        </p:spPr>
        <p:txBody>
          <a:bodyPr wrap="square" rtlCol="0">
            <a:spAutoFit/>
          </a:bodyPr>
          <a:lstStyle/>
          <a:p>
            <a:r>
              <a:rPr lang="fr-FR" sz="4000" b="1" dirty="0">
                <a:solidFill>
                  <a:srgbClr val="FFC000"/>
                </a:solidFill>
              </a:rPr>
              <a:t>Organisation de l’AG Extraordinaire</a:t>
            </a:r>
          </a:p>
        </p:txBody>
      </p:sp>
      <p:sp>
        <p:nvSpPr>
          <p:cNvPr id="11" name="ZoneTexte 10"/>
          <p:cNvSpPr txBox="1"/>
          <p:nvPr/>
        </p:nvSpPr>
        <p:spPr>
          <a:xfrm>
            <a:off x="1373971" y="2497446"/>
            <a:ext cx="4159559" cy="477054"/>
          </a:xfrm>
          <a:prstGeom prst="rect">
            <a:avLst/>
          </a:prstGeom>
          <a:noFill/>
        </p:spPr>
        <p:txBody>
          <a:bodyPr wrap="square" rtlCol="0">
            <a:spAutoFit/>
          </a:bodyPr>
          <a:lstStyle/>
          <a:p>
            <a:r>
              <a:rPr lang="fr-FR" sz="2500" b="1" dirty="0">
                <a:solidFill>
                  <a:srgbClr val="1CB3AC"/>
                </a:solidFill>
              </a:rPr>
              <a:t>La procédure :</a:t>
            </a:r>
          </a:p>
        </p:txBody>
      </p:sp>
      <p:sp>
        <p:nvSpPr>
          <p:cNvPr id="12" name="ZoneTexte 11"/>
          <p:cNvSpPr txBox="1"/>
          <p:nvPr/>
        </p:nvSpPr>
        <p:spPr>
          <a:xfrm>
            <a:off x="1373973" y="1325461"/>
            <a:ext cx="4159559" cy="477054"/>
          </a:xfrm>
          <a:prstGeom prst="rect">
            <a:avLst/>
          </a:prstGeom>
          <a:noFill/>
        </p:spPr>
        <p:txBody>
          <a:bodyPr wrap="square" rtlCol="0">
            <a:spAutoFit/>
          </a:bodyPr>
          <a:lstStyle/>
          <a:p>
            <a:r>
              <a:rPr lang="fr-FR" sz="2500" b="1" dirty="0">
                <a:solidFill>
                  <a:srgbClr val="1CB3AC"/>
                </a:solidFill>
              </a:rPr>
              <a:t>Circonstances :</a:t>
            </a:r>
          </a:p>
        </p:txBody>
      </p:sp>
      <p:sp>
        <p:nvSpPr>
          <p:cNvPr id="7" name="ZoneTexte 6"/>
          <p:cNvSpPr txBox="1"/>
          <p:nvPr/>
        </p:nvSpPr>
        <p:spPr>
          <a:xfrm>
            <a:off x="1507109" y="1826815"/>
            <a:ext cx="3759860" cy="646331"/>
          </a:xfrm>
          <a:prstGeom prst="rect">
            <a:avLst/>
          </a:prstGeom>
          <a:noFill/>
        </p:spPr>
        <p:txBody>
          <a:bodyPr wrap="square" rtlCol="0">
            <a:spAutoFit/>
          </a:bodyPr>
          <a:lstStyle/>
          <a:p>
            <a:pPr marL="285750" indent="-285750">
              <a:buClr>
                <a:schemeClr val="accent1">
                  <a:lumMod val="50000"/>
                </a:schemeClr>
              </a:buClr>
              <a:buFont typeface="Wingdings" panose="05000000000000000000" pitchFamily="2" charset="2"/>
              <a:buChar char="Ø"/>
            </a:pPr>
            <a:r>
              <a:rPr lang="fr-FR" dirty="0"/>
              <a:t>Modification des statuts ;</a:t>
            </a:r>
          </a:p>
          <a:p>
            <a:pPr marL="285750" indent="-285750">
              <a:buClr>
                <a:schemeClr val="accent1">
                  <a:lumMod val="50000"/>
                </a:schemeClr>
              </a:buClr>
              <a:buFont typeface="Wingdings" panose="05000000000000000000" pitchFamily="2" charset="2"/>
              <a:buChar char="Ø"/>
            </a:pPr>
            <a:r>
              <a:rPr lang="fr-FR" dirty="0"/>
              <a:t>Dissolution de l’association.</a:t>
            </a:r>
          </a:p>
        </p:txBody>
      </p:sp>
      <p:sp>
        <p:nvSpPr>
          <p:cNvPr id="15" name="ZoneTexte 14"/>
          <p:cNvSpPr txBox="1"/>
          <p:nvPr/>
        </p:nvSpPr>
        <p:spPr>
          <a:xfrm>
            <a:off x="1507108" y="2988026"/>
            <a:ext cx="6626957" cy="1754326"/>
          </a:xfrm>
          <a:prstGeom prst="rect">
            <a:avLst/>
          </a:prstGeom>
          <a:noFill/>
        </p:spPr>
        <p:txBody>
          <a:bodyPr wrap="square" rtlCol="0">
            <a:spAutoFit/>
          </a:bodyPr>
          <a:lstStyle/>
          <a:p>
            <a:pPr marL="285750" indent="-285750">
              <a:buClr>
                <a:schemeClr val="accent1">
                  <a:lumMod val="50000"/>
                </a:schemeClr>
              </a:buClr>
              <a:buFont typeface="Wingdings" panose="05000000000000000000" pitchFamily="2" charset="2"/>
              <a:buChar char="Ø"/>
            </a:pPr>
            <a:r>
              <a:rPr lang="fr-FR" dirty="0"/>
              <a:t>Projet envoyé au Président Départemental 30 jours francs au moins avant son adoption ;</a:t>
            </a:r>
          </a:p>
          <a:p>
            <a:pPr marL="285750" indent="-285750">
              <a:buClr>
                <a:schemeClr val="accent1">
                  <a:lumMod val="50000"/>
                </a:schemeClr>
              </a:buClr>
              <a:buFont typeface="Wingdings" panose="05000000000000000000" pitchFamily="2" charset="2"/>
              <a:buChar char="Ø"/>
            </a:pPr>
            <a:r>
              <a:rPr lang="fr-FR" dirty="0"/>
              <a:t>Convocation par le CA 15 jours au moins avant la date fixée</a:t>
            </a:r>
          </a:p>
          <a:p>
            <a:pPr marL="742950" lvl="1" indent="-285750">
              <a:buClr>
                <a:schemeClr val="accent1">
                  <a:lumMod val="50000"/>
                </a:schemeClr>
              </a:buClr>
              <a:buFont typeface="Wingdings" panose="05000000000000000000" pitchFamily="2" charset="2"/>
              <a:buChar char="Ø"/>
            </a:pPr>
            <a:r>
              <a:rPr lang="fr-FR" dirty="0"/>
              <a:t>Indique l’ordre du jour ;</a:t>
            </a:r>
          </a:p>
          <a:p>
            <a:pPr marL="742950" lvl="1" indent="-285750">
              <a:buClr>
                <a:schemeClr val="accent1">
                  <a:lumMod val="50000"/>
                </a:schemeClr>
              </a:buClr>
              <a:buFont typeface="Wingdings" panose="05000000000000000000" pitchFamily="2" charset="2"/>
              <a:buChar char="Ø"/>
            </a:pPr>
            <a:r>
              <a:rPr lang="fr-FR" dirty="0"/>
              <a:t>Comporte tout document nécessaire à la délibération ;</a:t>
            </a:r>
          </a:p>
          <a:p>
            <a:pPr marL="742950" lvl="1" indent="-285750">
              <a:buClr>
                <a:schemeClr val="accent1">
                  <a:lumMod val="50000"/>
                </a:schemeClr>
              </a:buClr>
              <a:buFont typeface="Wingdings" panose="05000000000000000000" pitchFamily="2" charset="2"/>
              <a:buChar char="Ø"/>
            </a:pPr>
            <a:r>
              <a:rPr lang="fr-FR" dirty="0"/>
              <a:t>Pouvoir (par plus de 2 par personne présente)</a:t>
            </a:r>
          </a:p>
        </p:txBody>
      </p:sp>
      <p:sp>
        <p:nvSpPr>
          <p:cNvPr id="16" name="ZoneTexte 15"/>
          <p:cNvSpPr txBox="1"/>
          <p:nvPr/>
        </p:nvSpPr>
        <p:spPr>
          <a:xfrm>
            <a:off x="1373971" y="4748687"/>
            <a:ext cx="4159559" cy="477054"/>
          </a:xfrm>
          <a:prstGeom prst="rect">
            <a:avLst/>
          </a:prstGeom>
          <a:noFill/>
        </p:spPr>
        <p:txBody>
          <a:bodyPr wrap="square" rtlCol="0">
            <a:spAutoFit/>
          </a:bodyPr>
          <a:lstStyle/>
          <a:p>
            <a:r>
              <a:rPr lang="fr-FR" sz="2500" b="1" dirty="0">
                <a:solidFill>
                  <a:srgbClr val="1CB3AC"/>
                </a:solidFill>
              </a:rPr>
              <a:t>Délibération :</a:t>
            </a:r>
          </a:p>
        </p:txBody>
      </p:sp>
      <p:sp>
        <p:nvSpPr>
          <p:cNvPr id="20" name="ZoneTexte 19"/>
          <p:cNvSpPr txBox="1"/>
          <p:nvPr/>
        </p:nvSpPr>
        <p:spPr>
          <a:xfrm>
            <a:off x="1507108" y="5189199"/>
            <a:ext cx="6626957" cy="1477328"/>
          </a:xfrm>
          <a:prstGeom prst="rect">
            <a:avLst/>
          </a:prstGeom>
          <a:noFill/>
        </p:spPr>
        <p:txBody>
          <a:bodyPr wrap="square" rtlCol="0">
            <a:spAutoFit/>
          </a:bodyPr>
          <a:lstStyle/>
          <a:p>
            <a:pPr marL="285750" indent="-285750">
              <a:buClr>
                <a:schemeClr val="accent1">
                  <a:lumMod val="50000"/>
                </a:schemeClr>
              </a:buClr>
              <a:buFont typeface="Wingdings" panose="05000000000000000000" pitchFamily="2" charset="2"/>
              <a:buChar char="Ø"/>
            </a:pPr>
            <a:r>
              <a:rPr lang="fr-FR" dirty="0"/>
              <a:t>Validation par la majorité des 2/3 des suffrages exprimés ;</a:t>
            </a:r>
          </a:p>
          <a:p>
            <a:pPr marL="285750" indent="-285750">
              <a:buClr>
                <a:schemeClr val="accent1">
                  <a:lumMod val="50000"/>
                </a:schemeClr>
              </a:buClr>
              <a:buFont typeface="Wingdings" panose="05000000000000000000" pitchFamily="2" charset="2"/>
              <a:buChar char="Ø"/>
            </a:pPr>
            <a:r>
              <a:rPr lang="fr-FR" dirty="0"/>
              <a:t>Le quorum est de ¼ au moins des adhérents de l’association</a:t>
            </a:r>
          </a:p>
          <a:p>
            <a:pPr marL="285750" indent="-285750">
              <a:buClr>
                <a:schemeClr val="accent1">
                  <a:lumMod val="50000"/>
                </a:schemeClr>
              </a:buClr>
              <a:buFont typeface="Wingdings" panose="05000000000000000000" pitchFamily="2" charset="2"/>
              <a:buChar char="Ø"/>
            </a:pPr>
            <a:r>
              <a:rPr lang="fr-FR" dirty="0"/>
              <a:t>Si le quorum n’est pas atteint, nouvelle convocation (15 jours d’intervalle) et pourra délibérer quel que soit le nombre de membres présents.</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065" y="2059249"/>
            <a:ext cx="3904843" cy="2680077"/>
          </a:xfrm>
          <a:prstGeom prst="rect">
            <a:avLst/>
          </a:prstGeom>
        </p:spPr>
      </p:pic>
    </p:spTree>
    <p:extLst>
      <p:ext uri="{BB962C8B-B14F-4D97-AF65-F5344CB8AC3E}">
        <p14:creationId xmlns:p14="http://schemas.microsoft.com/office/powerpoint/2010/main" val="93715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7463123" y="6356350"/>
            <a:ext cx="4474029" cy="182562"/>
          </a:xfrm>
        </p:spPr>
        <p:txBody>
          <a:bodyPr/>
          <a:lstStyle/>
          <a:p>
            <a:r>
              <a:rPr lang="fr-FR"/>
              <a:t>Semaine de la formation - Atelier des secrétaires - Janvier 2021</a:t>
            </a:r>
            <a:endParaRPr lang="fr-FR" dirty="0"/>
          </a:p>
        </p:txBody>
      </p:sp>
      <p:sp>
        <p:nvSpPr>
          <p:cNvPr id="5" name="Rectangle 4"/>
          <p:cNvSpPr/>
          <p:nvPr/>
        </p:nvSpPr>
        <p:spPr>
          <a:xfrm>
            <a:off x="341169" y="1358153"/>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Fonctionnement</a:t>
            </a:r>
          </a:p>
        </p:txBody>
      </p:sp>
      <p:sp>
        <p:nvSpPr>
          <p:cNvPr id="8" name="ZoneTexte 7"/>
          <p:cNvSpPr txBox="1"/>
          <p:nvPr/>
        </p:nvSpPr>
        <p:spPr>
          <a:xfrm>
            <a:off x="3080658" y="464210"/>
            <a:ext cx="7543800" cy="707886"/>
          </a:xfrm>
          <a:prstGeom prst="rect">
            <a:avLst/>
          </a:prstGeom>
          <a:noFill/>
        </p:spPr>
        <p:txBody>
          <a:bodyPr wrap="square" rtlCol="0">
            <a:spAutoFit/>
          </a:bodyPr>
          <a:lstStyle/>
          <a:p>
            <a:r>
              <a:rPr lang="fr-FR" sz="4000" b="1" dirty="0">
                <a:solidFill>
                  <a:srgbClr val="FFC000"/>
                </a:solidFill>
              </a:rPr>
              <a:t>Organisation des réunions du CA</a:t>
            </a:r>
          </a:p>
        </p:txBody>
      </p:sp>
      <p:graphicFrame>
        <p:nvGraphicFramePr>
          <p:cNvPr id="9" name="Diagramme 8"/>
          <p:cNvGraphicFramePr/>
          <p:nvPr>
            <p:extLst>
              <p:ext uri="{D42A27DB-BD31-4B8C-83A1-F6EECF244321}">
                <p14:modId xmlns:p14="http://schemas.microsoft.com/office/powerpoint/2010/main" val="1864810736"/>
              </p:ext>
            </p:extLst>
          </p:nvPr>
        </p:nvGraphicFramePr>
        <p:xfrm>
          <a:off x="1687218" y="1465139"/>
          <a:ext cx="9400377" cy="5073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454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6B99FB5-3732-4332-90F1-EA24D64F0577}"/>
              </a:ext>
            </a:extLst>
          </p:cNvPr>
          <p:cNvPicPr>
            <a:picLocks noGrp="1" noChangeAspect="1"/>
          </p:cNvPicPr>
          <p:nvPr>
            <p:ph idx="1"/>
          </p:nvPr>
        </p:nvPicPr>
        <p:blipFill rotWithShape="1">
          <a:blip r:embed="rId3"/>
          <a:srcRect l="9683" t="10601" r="59279" b="4553"/>
          <a:stretch/>
        </p:blipFill>
        <p:spPr>
          <a:xfrm>
            <a:off x="3982064" y="138442"/>
            <a:ext cx="7123471" cy="6085377"/>
          </a:xfrm>
          <a:prstGeom prst="rect">
            <a:avLst/>
          </a:prstGeom>
        </p:spPr>
      </p:pic>
      <p:sp>
        <p:nvSpPr>
          <p:cNvPr id="4" name="Espace réservé du pied de page 3">
            <a:extLst>
              <a:ext uri="{FF2B5EF4-FFF2-40B4-BE49-F238E27FC236}">
                <a16:creationId xmlns:a16="http://schemas.microsoft.com/office/drawing/2014/main" id="{89A42C69-3671-414F-BFDA-3DBCFB468744}"/>
              </a:ext>
            </a:extLst>
          </p:cNvPr>
          <p:cNvSpPr>
            <a:spLocks noGrp="1"/>
          </p:cNvSpPr>
          <p:nvPr>
            <p:ph type="ftr" sz="quarter" idx="11"/>
          </p:nvPr>
        </p:nvSpPr>
        <p:spPr>
          <a:xfrm>
            <a:off x="7386483" y="6492875"/>
            <a:ext cx="4692445" cy="365125"/>
          </a:xfrm>
        </p:spPr>
        <p:txBody>
          <a:bodyPr/>
          <a:lstStyle/>
          <a:p>
            <a:r>
              <a:rPr lang="fr-FR"/>
              <a:t>Semaine de la formation - Atelier des secrétaires - Janvier 2021</a:t>
            </a:r>
            <a:endParaRPr lang="fr-FR" dirty="0"/>
          </a:p>
        </p:txBody>
      </p:sp>
      <p:pic>
        <p:nvPicPr>
          <p:cNvPr id="7" name="Graphique 6" descr="Internet">
            <a:extLst>
              <a:ext uri="{FF2B5EF4-FFF2-40B4-BE49-F238E27FC236}">
                <a16:creationId xmlns:a16="http://schemas.microsoft.com/office/drawing/2014/main" id="{146F6E7F-EB0A-400F-A6F8-F9503E773B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8477" y="1600200"/>
            <a:ext cx="2027904" cy="2027904"/>
          </a:xfrm>
          <a:prstGeom prst="rect">
            <a:avLst/>
          </a:prstGeom>
        </p:spPr>
      </p:pic>
      <p:sp>
        <p:nvSpPr>
          <p:cNvPr id="8" name="ZoneTexte 7">
            <a:extLst>
              <a:ext uri="{FF2B5EF4-FFF2-40B4-BE49-F238E27FC236}">
                <a16:creationId xmlns:a16="http://schemas.microsoft.com/office/drawing/2014/main" id="{441A6F52-5A70-4FCB-B0C9-B630283E74F2}"/>
              </a:ext>
            </a:extLst>
          </p:cNvPr>
          <p:cNvSpPr txBox="1"/>
          <p:nvPr/>
        </p:nvSpPr>
        <p:spPr>
          <a:xfrm>
            <a:off x="1086465" y="3360081"/>
            <a:ext cx="2728452" cy="477054"/>
          </a:xfrm>
          <a:prstGeom prst="rect">
            <a:avLst/>
          </a:prstGeom>
          <a:noFill/>
        </p:spPr>
        <p:txBody>
          <a:bodyPr wrap="square" rtlCol="0">
            <a:spAutoFit/>
          </a:bodyPr>
          <a:lstStyle/>
          <a:p>
            <a:r>
              <a:rPr lang="fr-FR" sz="2500" b="1" dirty="0">
                <a:solidFill>
                  <a:srgbClr val="CB007E"/>
                </a:solidFill>
              </a:rPr>
              <a:t>www.apel.fr</a:t>
            </a:r>
          </a:p>
        </p:txBody>
      </p:sp>
    </p:spTree>
    <p:extLst>
      <p:ext uri="{BB962C8B-B14F-4D97-AF65-F5344CB8AC3E}">
        <p14:creationId xmlns:p14="http://schemas.microsoft.com/office/powerpoint/2010/main" val="403960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Semaine de la formation - Atelier des secrétaires - Janvier 2021</a:t>
            </a:r>
            <a:endParaRPr lang="fr-FR" dirty="0"/>
          </a:p>
        </p:txBody>
      </p:sp>
      <p:graphicFrame>
        <p:nvGraphicFramePr>
          <p:cNvPr id="2" name="Diagramme 1"/>
          <p:cNvGraphicFramePr/>
          <p:nvPr>
            <p:extLst>
              <p:ext uri="{D42A27DB-BD31-4B8C-83A1-F6EECF244321}">
                <p14:modId xmlns:p14="http://schemas.microsoft.com/office/powerpoint/2010/main" val="1473539938"/>
              </p:ext>
            </p:extLst>
          </p:nvPr>
        </p:nvGraphicFramePr>
        <p:xfrm>
          <a:off x="2032000" y="719666"/>
          <a:ext cx="9620738" cy="5773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2518118" y="133784"/>
            <a:ext cx="9270608" cy="446276"/>
          </a:xfrm>
          <a:prstGeom prst="rect">
            <a:avLst/>
          </a:prstGeom>
          <a:noFill/>
        </p:spPr>
        <p:txBody>
          <a:bodyPr wrap="square" rtlCol="0">
            <a:spAutoFit/>
          </a:bodyPr>
          <a:lstStyle/>
          <a:p>
            <a:pPr algn="ctr"/>
            <a:r>
              <a:rPr lang="fr-FR" sz="2300" b="1" dirty="0">
                <a:solidFill>
                  <a:srgbClr val="7030A0"/>
                </a:solidFill>
              </a:rPr>
              <a:t>Exemples d’actions pour accompagner les familles</a:t>
            </a:r>
          </a:p>
        </p:txBody>
      </p:sp>
      <p:sp>
        <p:nvSpPr>
          <p:cNvPr id="7" name="Rectangle 6"/>
          <p:cNvSpPr/>
          <p:nvPr/>
        </p:nvSpPr>
        <p:spPr>
          <a:xfrm>
            <a:off x="341169" y="1358153"/>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Fonctionnement</a:t>
            </a:r>
          </a:p>
        </p:txBody>
      </p:sp>
    </p:spTree>
    <p:extLst>
      <p:ext uri="{BB962C8B-B14F-4D97-AF65-F5344CB8AC3E}">
        <p14:creationId xmlns:p14="http://schemas.microsoft.com/office/powerpoint/2010/main" val="3580475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Semaine de la formation - Atelier des secrétaires - Janvier 2021</a:t>
            </a:r>
            <a:endParaRPr lang="fr-FR" dirty="0"/>
          </a:p>
        </p:txBody>
      </p:sp>
      <p:sp>
        <p:nvSpPr>
          <p:cNvPr id="3" name="ZoneTexte 2"/>
          <p:cNvSpPr txBox="1"/>
          <p:nvPr/>
        </p:nvSpPr>
        <p:spPr>
          <a:xfrm>
            <a:off x="837661" y="263007"/>
            <a:ext cx="9270608" cy="553998"/>
          </a:xfrm>
          <a:prstGeom prst="rect">
            <a:avLst/>
          </a:prstGeom>
          <a:noFill/>
        </p:spPr>
        <p:txBody>
          <a:bodyPr wrap="square" rtlCol="0">
            <a:spAutoFit/>
          </a:bodyPr>
          <a:lstStyle/>
          <a:p>
            <a:pPr algn="ctr"/>
            <a:r>
              <a:rPr lang="fr-FR" sz="3000" b="1" dirty="0">
                <a:solidFill>
                  <a:srgbClr val="0070C0"/>
                </a:solidFill>
              </a:rPr>
              <a:t>Exemples d’actions pour récolter des fonds </a:t>
            </a:r>
          </a:p>
        </p:txBody>
      </p:sp>
      <p:graphicFrame>
        <p:nvGraphicFramePr>
          <p:cNvPr id="6" name="Diagramme 5"/>
          <p:cNvGraphicFramePr/>
          <p:nvPr>
            <p:extLst>
              <p:ext uri="{D42A27DB-BD31-4B8C-83A1-F6EECF244321}">
                <p14:modId xmlns:p14="http://schemas.microsoft.com/office/powerpoint/2010/main" val="2776230356"/>
              </p:ext>
            </p:extLst>
          </p:nvPr>
        </p:nvGraphicFramePr>
        <p:xfrm>
          <a:off x="1768916" y="1247792"/>
          <a:ext cx="7534031" cy="508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77530">
            <a:off x="9714787" y="3939687"/>
            <a:ext cx="1454545" cy="720000"/>
          </a:xfrm>
          <a:prstGeom prst="rect">
            <a:avLst/>
          </a:prstGeom>
        </p:spPr>
      </p:pic>
      <p:sp>
        <p:nvSpPr>
          <p:cNvPr id="7" name="ZoneTexte 6"/>
          <p:cNvSpPr txBox="1"/>
          <p:nvPr/>
        </p:nvSpPr>
        <p:spPr>
          <a:xfrm>
            <a:off x="8941064" y="4776224"/>
            <a:ext cx="3001993" cy="1477328"/>
          </a:xfrm>
          <a:prstGeom prst="rect">
            <a:avLst/>
          </a:prstGeom>
          <a:noFill/>
          <a:ln w="19050">
            <a:solidFill>
              <a:srgbClr val="FF3300"/>
            </a:solidFill>
            <a:prstDash val="lgDash"/>
          </a:ln>
        </p:spPr>
        <p:txBody>
          <a:bodyPr wrap="square" rtlCol="0">
            <a:spAutoFit/>
          </a:bodyPr>
          <a:lstStyle/>
          <a:p>
            <a:pPr algn="just"/>
            <a:r>
              <a:rPr lang="fr-FR" dirty="0"/>
              <a:t>Si vous passez de la musique, n’oubliez pas d’acquitter les droits d’auteur à la </a:t>
            </a:r>
            <a:r>
              <a:rPr lang="fr-FR" dirty="0" err="1"/>
              <a:t>Sacem</a:t>
            </a:r>
            <a:r>
              <a:rPr lang="fr-FR" dirty="0"/>
              <a:t> et les demandes d’autorisation (débit de boisson)</a:t>
            </a:r>
          </a:p>
        </p:txBody>
      </p:sp>
      <p:sp>
        <p:nvSpPr>
          <p:cNvPr id="9" name="Rectangle 8"/>
          <p:cNvSpPr/>
          <p:nvPr/>
        </p:nvSpPr>
        <p:spPr>
          <a:xfrm>
            <a:off x="341169" y="1358153"/>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Fonctionnement</a:t>
            </a:r>
          </a:p>
        </p:txBody>
      </p:sp>
      <p:pic>
        <p:nvPicPr>
          <p:cNvPr id="2" name="Imag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77222" y="2576499"/>
            <a:ext cx="805322" cy="698391"/>
          </a:xfrm>
          <a:prstGeom prst="rect">
            <a:avLst/>
          </a:prstGeom>
        </p:spPr>
      </p:pic>
      <p:pic>
        <p:nvPicPr>
          <p:cNvPr id="10" name="Imag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190543">
            <a:off x="8865361" y="3071805"/>
            <a:ext cx="1326427" cy="538861"/>
          </a:xfrm>
          <a:prstGeom prst="rect">
            <a:avLst/>
          </a:prstGeom>
        </p:spPr>
      </p:pic>
    </p:spTree>
    <p:extLst>
      <p:ext uri="{BB962C8B-B14F-4D97-AF65-F5344CB8AC3E}">
        <p14:creationId xmlns:p14="http://schemas.microsoft.com/office/powerpoint/2010/main" val="3281419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Semaine de la formation - Atelier des secrétaires - Janvier 2021</a:t>
            </a:r>
            <a:endParaRPr lang="fr-FR" dirty="0"/>
          </a:p>
        </p:txBody>
      </p:sp>
      <p:sp>
        <p:nvSpPr>
          <p:cNvPr id="3" name="ZoneTexte 2"/>
          <p:cNvSpPr txBox="1"/>
          <p:nvPr/>
        </p:nvSpPr>
        <p:spPr>
          <a:xfrm>
            <a:off x="2754377" y="627805"/>
            <a:ext cx="9270608" cy="1015663"/>
          </a:xfrm>
          <a:prstGeom prst="rect">
            <a:avLst/>
          </a:prstGeom>
          <a:solidFill>
            <a:srgbClr val="00FF00"/>
          </a:solidFill>
        </p:spPr>
        <p:txBody>
          <a:bodyPr wrap="square" rtlCol="0">
            <a:spAutoFit/>
          </a:bodyPr>
          <a:lstStyle/>
          <a:p>
            <a:pPr algn="ctr"/>
            <a:r>
              <a:rPr lang="fr-FR" sz="3000" b="1" dirty="0">
                <a:solidFill>
                  <a:srgbClr val="0070C0"/>
                </a:solidFill>
              </a:rPr>
              <a:t>Mais aussi des actions qui peuvent être subventionnées</a:t>
            </a:r>
          </a:p>
          <a:p>
            <a:pPr algn="ctr"/>
            <a:r>
              <a:rPr lang="fr-FR" sz="3000" b="1" dirty="0">
                <a:solidFill>
                  <a:srgbClr val="0070C0"/>
                </a:solidFill>
              </a:rPr>
              <a:t>Attention à bien respecter les délais pour les demandes </a:t>
            </a:r>
          </a:p>
        </p:txBody>
      </p:sp>
      <p:graphicFrame>
        <p:nvGraphicFramePr>
          <p:cNvPr id="2" name="Tableau 1"/>
          <p:cNvGraphicFramePr>
            <a:graphicFrameLocks noGrp="1"/>
          </p:cNvGraphicFramePr>
          <p:nvPr>
            <p:extLst>
              <p:ext uri="{D42A27DB-BD31-4B8C-83A1-F6EECF244321}">
                <p14:modId xmlns:p14="http://schemas.microsoft.com/office/powerpoint/2010/main" val="1742103238"/>
              </p:ext>
            </p:extLst>
          </p:nvPr>
        </p:nvGraphicFramePr>
        <p:xfrm>
          <a:off x="1834679" y="2108948"/>
          <a:ext cx="10190306" cy="3840480"/>
        </p:xfrm>
        <a:graphic>
          <a:graphicData uri="http://schemas.openxmlformats.org/drawingml/2006/table">
            <a:tbl>
              <a:tblPr firstRow="1" bandRow="1">
                <a:tableStyleId>{3C2FFA5D-87B4-456A-9821-1D502468CF0F}</a:tableStyleId>
              </a:tblPr>
              <a:tblGrid>
                <a:gridCol w="960043">
                  <a:extLst>
                    <a:ext uri="{9D8B030D-6E8A-4147-A177-3AD203B41FA5}">
                      <a16:colId xmlns:a16="http://schemas.microsoft.com/office/drawing/2014/main" val="20000"/>
                    </a:ext>
                  </a:extLst>
                </a:gridCol>
                <a:gridCol w="1951473">
                  <a:extLst>
                    <a:ext uri="{9D8B030D-6E8A-4147-A177-3AD203B41FA5}">
                      <a16:colId xmlns:a16="http://schemas.microsoft.com/office/drawing/2014/main" val="20001"/>
                    </a:ext>
                  </a:extLst>
                </a:gridCol>
                <a:gridCol w="1196408">
                  <a:extLst>
                    <a:ext uri="{9D8B030D-6E8A-4147-A177-3AD203B41FA5}">
                      <a16:colId xmlns:a16="http://schemas.microsoft.com/office/drawing/2014/main" val="20002"/>
                    </a:ext>
                  </a:extLst>
                </a:gridCol>
                <a:gridCol w="1431985">
                  <a:extLst>
                    <a:ext uri="{9D8B030D-6E8A-4147-A177-3AD203B41FA5}">
                      <a16:colId xmlns:a16="http://schemas.microsoft.com/office/drawing/2014/main" val="20003"/>
                    </a:ext>
                  </a:extLst>
                </a:gridCol>
                <a:gridCol w="1493130">
                  <a:extLst>
                    <a:ext uri="{9D8B030D-6E8A-4147-A177-3AD203B41FA5}">
                      <a16:colId xmlns:a16="http://schemas.microsoft.com/office/drawing/2014/main" val="20004"/>
                    </a:ext>
                  </a:extLst>
                </a:gridCol>
                <a:gridCol w="1701509">
                  <a:extLst>
                    <a:ext uri="{9D8B030D-6E8A-4147-A177-3AD203B41FA5}">
                      <a16:colId xmlns:a16="http://schemas.microsoft.com/office/drawing/2014/main" val="20005"/>
                    </a:ext>
                  </a:extLst>
                </a:gridCol>
                <a:gridCol w="1455758">
                  <a:extLst>
                    <a:ext uri="{9D8B030D-6E8A-4147-A177-3AD203B41FA5}">
                      <a16:colId xmlns:a16="http://schemas.microsoft.com/office/drawing/2014/main" val="20006"/>
                    </a:ext>
                  </a:extLst>
                </a:gridCol>
              </a:tblGrid>
              <a:tr h="370840">
                <a:tc>
                  <a:txBody>
                    <a:bodyPr/>
                    <a:lstStyle/>
                    <a:p>
                      <a:pPr algn="ctr"/>
                      <a:r>
                        <a:rPr lang="fr-FR" dirty="0"/>
                        <a:t>Date limite</a:t>
                      </a:r>
                    </a:p>
                  </a:txBody>
                  <a:tcPr anchor="ctr"/>
                </a:tc>
                <a:tc>
                  <a:txBody>
                    <a:bodyPr/>
                    <a:lstStyle/>
                    <a:p>
                      <a:pPr algn="ctr"/>
                      <a:r>
                        <a:rPr lang="fr-FR" dirty="0"/>
                        <a:t>Actions</a:t>
                      </a:r>
                    </a:p>
                  </a:txBody>
                  <a:tcPr anchor="ctr"/>
                </a:tc>
                <a:tc>
                  <a:txBody>
                    <a:bodyPr/>
                    <a:lstStyle/>
                    <a:p>
                      <a:pPr algn="ctr"/>
                      <a:r>
                        <a:rPr lang="fr-FR" dirty="0"/>
                        <a:t>Nationale</a:t>
                      </a:r>
                    </a:p>
                  </a:txBody>
                  <a:tcPr anchor="ctr"/>
                </a:tc>
                <a:tc>
                  <a:txBody>
                    <a:bodyPr/>
                    <a:lstStyle/>
                    <a:p>
                      <a:pPr algn="ctr"/>
                      <a:r>
                        <a:rPr lang="fr-FR" dirty="0"/>
                        <a:t>Académie</a:t>
                      </a:r>
                    </a:p>
                  </a:txBody>
                  <a:tcPr anchor="ctr"/>
                </a:tc>
                <a:tc>
                  <a:txBody>
                    <a:bodyPr/>
                    <a:lstStyle/>
                    <a:p>
                      <a:pPr algn="ctr"/>
                      <a:r>
                        <a:rPr lang="fr-FR" dirty="0"/>
                        <a:t>Département</a:t>
                      </a:r>
                    </a:p>
                  </a:txBody>
                  <a:tcPr anchor="ctr"/>
                </a:tc>
                <a:tc>
                  <a:txBody>
                    <a:bodyPr/>
                    <a:lstStyle/>
                    <a:p>
                      <a:pPr algn="ctr"/>
                      <a:r>
                        <a:rPr lang="fr-FR" dirty="0"/>
                        <a:t>Etablissement</a:t>
                      </a:r>
                    </a:p>
                  </a:txBody>
                  <a:tcPr anchor="ctr"/>
                </a:tc>
                <a:tc>
                  <a:txBody>
                    <a:bodyPr/>
                    <a:lstStyle/>
                    <a:p>
                      <a:pPr algn="ctr"/>
                      <a:r>
                        <a:rPr lang="fr-FR" dirty="0"/>
                        <a:t>OGEC</a:t>
                      </a:r>
                    </a:p>
                  </a:txBody>
                  <a:tcPr anchor="ctr"/>
                </a:tc>
                <a:extLst>
                  <a:ext uri="{0D108BD9-81ED-4DB2-BD59-A6C34878D82A}">
                    <a16:rowId xmlns:a16="http://schemas.microsoft.com/office/drawing/2014/main" val="10000"/>
                  </a:ext>
                </a:extLst>
              </a:tr>
              <a:tr h="370840">
                <a:tc>
                  <a:txBody>
                    <a:bodyPr/>
                    <a:lstStyle/>
                    <a:p>
                      <a:pPr algn="ctr"/>
                      <a:endParaRPr lang="fr-FR" dirty="0"/>
                    </a:p>
                  </a:txBody>
                  <a:tcPr/>
                </a:tc>
                <a:tc>
                  <a:txBody>
                    <a:bodyPr/>
                    <a:lstStyle/>
                    <a:p>
                      <a:pPr algn="ctr"/>
                      <a:r>
                        <a:rPr lang="fr-FR" dirty="0"/>
                        <a:t>Solidarité Nationale</a:t>
                      </a: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1"/>
                  </a:ext>
                </a:extLst>
              </a:tr>
              <a:tr h="370840">
                <a:tc>
                  <a:txBody>
                    <a:bodyPr/>
                    <a:lstStyle/>
                    <a:p>
                      <a:pPr algn="ctr"/>
                      <a:endParaRPr lang="fr-FR" dirty="0"/>
                    </a:p>
                  </a:txBody>
                  <a:tcPr/>
                </a:tc>
                <a:tc>
                  <a:txBody>
                    <a:bodyPr/>
                    <a:lstStyle/>
                    <a:p>
                      <a:pPr algn="ctr"/>
                      <a:r>
                        <a:rPr lang="fr-FR" dirty="0"/>
                        <a:t>Solidarité immobilière</a:t>
                      </a:r>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2"/>
                  </a:ext>
                </a:extLst>
              </a:tr>
              <a:tr h="370840">
                <a:tc>
                  <a:txBody>
                    <a:bodyPr/>
                    <a:lstStyle/>
                    <a:p>
                      <a:pPr algn="ctr"/>
                      <a:endParaRPr lang="fr-FR" dirty="0"/>
                    </a:p>
                  </a:txBody>
                  <a:tcPr/>
                </a:tc>
                <a:tc>
                  <a:txBody>
                    <a:bodyPr/>
                    <a:lstStyle/>
                    <a:p>
                      <a:pPr algn="ctr"/>
                      <a:r>
                        <a:rPr lang="fr-FR" dirty="0"/>
                        <a:t>Solidarité</a:t>
                      </a:r>
                      <a:r>
                        <a:rPr lang="fr-FR" baseline="0" dirty="0"/>
                        <a:t> pédagogique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3"/>
                  </a:ext>
                </a:extLst>
              </a:tr>
              <a:tr h="370840">
                <a:tc>
                  <a:txBody>
                    <a:bodyPr/>
                    <a:lstStyle/>
                    <a:p>
                      <a:pPr algn="ctr"/>
                      <a:endParaRPr lang="fr-FR" dirty="0"/>
                    </a:p>
                  </a:txBody>
                  <a:tcPr/>
                </a:tc>
                <a:tc>
                  <a:txBody>
                    <a:bodyPr/>
                    <a:lstStyle/>
                    <a:p>
                      <a:pPr algn="ctr"/>
                      <a:r>
                        <a:rPr lang="fr-FR" dirty="0"/>
                        <a:t>Concours des crèches</a:t>
                      </a: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4"/>
                  </a:ext>
                </a:extLst>
              </a:tr>
              <a:tr h="370840">
                <a:tc>
                  <a:txBody>
                    <a:bodyPr/>
                    <a:lstStyle/>
                    <a:p>
                      <a:pPr algn="ctr"/>
                      <a:endParaRPr lang="fr-FR" dirty="0"/>
                    </a:p>
                  </a:txBody>
                  <a:tcPr/>
                </a:tc>
                <a:tc>
                  <a:txBody>
                    <a:bodyPr/>
                    <a:lstStyle/>
                    <a:p>
                      <a:pPr algn="ctr"/>
                      <a:r>
                        <a:rPr lang="fr-FR" dirty="0"/>
                        <a:t>Concours</a:t>
                      </a:r>
                      <a:r>
                        <a:rPr lang="fr-FR" baseline="0" dirty="0"/>
                        <a:t> Semaine des Apel</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10005"/>
                  </a:ext>
                </a:extLst>
              </a:tr>
            </a:tbl>
          </a:graphicData>
        </a:graphic>
      </p:graphicFrame>
      <p:grpSp>
        <p:nvGrpSpPr>
          <p:cNvPr id="33" name="Groupe 32"/>
          <p:cNvGrpSpPr/>
          <p:nvPr/>
        </p:nvGrpSpPr>
        <p:grpSpPr>
          <a:xfrm>
            <a:off x="5059997" y="2878669"/>
            <a:ext cx="6172746" cy="2811508"/>
            <a:chOff x="5090477" y="2984404"/>
            <a:chExt cx="6172746" cy="2811508"/>
          </a:xfrm>
        </p:grpSpPr>
        <p:sp>
          <p:nvSpPr>
            <p:cNvPr id="9" name="Organigramme : Connecteur 8"/>
            <p:cNvSpPr/>
            <p:nvPr/>
          </p:nvSpPr>
          <p:spPr>
            <a:xfrm>
              <a:off x="5090477" y="2984404"/>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Connecteur 10"/>
            <p:cNvSpPr/>
            <p:nvPr/>
          </p:nvSpPr>
          <p:spPr>
            <a:xfrm>
              <a:off x="6357568" y="2984404"/>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Connecteur 11"/>
            <p:cNvSpPr/>
            <p:nvPr/>
          </p:nvSpPr>
          <p:spPr>
            <a:xfrm>
              <a:off x="7844237" y="2984404"/>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Connecteur 12"/>
            <p:cNvSpPr/>
            <p:nvPr/>
          </p:nvSpPr>
          <p:spPr>
            <a:xfrm>
              <a:off x="9483256" y="2984404"/>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Connecteur 13"/>
            <p:cNvSpPr/>
            <p:nvPr/>
          </p:nvSpPr>
          <p:spPr>
            <a:xfrm>
              <a:off x="11021683" y="2984572"/>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Connecteur 14"/>
            <p:cNvSpPr/>
            <p:nvPr/>
          </p:nvSpPr>
          <p:spPr>
            <a:xfrm>
              <a:off x="6357568" y="3553435"/>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Connecteur 15"/>
            <p:cNvSpPr/>
            <p:nvPr/>
          </p:nvSpPr>
          <p:spPr>
            <a:xfrm>
              <a:off x="7844237" y="3578941"/>
              <a:ext cx="241540" cy="276046"/>
            </a:xfrm>
            <a:prstGeom prst="flowChartConnector">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Connecteur 16"/>
            <p:cNvSpPr/>
            <p:nvPr/>
          </p:nvSpPr>
          <p:spPr>
            <a:xfrm>
              <a:off x="9483256" y="3553435"/>
              <a:ext cx="241540" cy="276046"/>
            </a:xfrm>
            <a:prstGeom prst="flowChartConnector">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rganigramme : Connecteur 17"/>
            <p:cNvSpPr/>
            <p:nvPr/>
          </p:nvSpPr>
          <p:spPr>
            <a:xfrm>
              <a:off x="11021683" y="3578941"/>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Connecteur 19"/>
            <p:cNvSpPr/>
            <p:nvPr/>
          </p:nvSpPr>
          <p:spPr>
            <a:xfrm>
              <a:off x="7826984" y="4191410"/>
              <a:ext cx="241540" cy="276046"/>
            </a:xfrm>
            <a:prstGeom prst="flowChartConnector">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rganigramme : Connecteur 20"/>
            <p:cNvSpPr/>
            <p:nvPr/>
          </p:nvSpPr>
          <p:spPr>
            <a:xfrm>
              <a:off x="9483256" y="4191410"/>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Connecteur 21"/>
            <p:cNvSpPr/>
            <p:nvPr/>
          </p:nvSpPr>
          <p:spPr>
            <a:xfrm>
              <a:off x="11021683" y="4191410"/>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Organigramme : Connecteur 22"/>
            <p:cNvSpPr/>
            <p:nvPr/>
          </p:nvSpPr>
          <p:spPr>
            <a:xfrm>
              <a:off x="6361385" y="4874240"/>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rganigramme : Connecteur 23"/>
            <p:cNvSpPr/>
            <p:nvPr/>
          </p:nvSpPr>
          <p:spPr>
            <a:xfrm>
              <a:off x="7851872" y="4899086"/>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Organigramme : Connecteur 27"/>
            <p:cNvSpPr/>
            <p:nvPr/>
          </p:nvSpPr>
          <p:spPr>
            <a:xfrm>
              <a:off x="6361385" y="5519866"/>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rganigramme : Connecteur 28"/>
            <p:cNvSpPr/>
            <p:nvPr/>
          </p:nvSpPr>
          <p:spPr>
            <a:xfrm>
              <a:off x="7844237" y="5519866"/>
              <a:ext cx="241540" cy="276046"/>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Organigramme : Connecteur 31"/>
          <p:cNvSpPr/>
          <p:nvPr/>
        </p:nvSpPr>
        <p:spPr>
          <a:xfrm>
            <a:off x="1993600" y="6101721"/>
            <a:ext cx="241540" cy="276046"/>
          </a:xfrm>
          <a:prstGeom prst="flowChartConnector">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235140" y="6123543"/>
            <a:ext cx="5154541" cy="369332"/>
          </a:xfrm>
          <a:prstGeom prst="rect">
            <a:avLst/>
          </a:prstGeom>
          <a:noFill/>
        </p:spPr>
        <p:txBody>
          <a:bodyPr wrap="square" rtlCol="0">
            <a:spAutoFit/>
          </a:bodyPr>
          <a:lstStyle/>
          <a:p>
            <a:r>
              <a:rPr lang="fr-FR" dirty="0"/>
              <a:t>Toutes les Apel ne financent pas ces projets</a:t>
            </a:r>
          </a:p>
        </p:txBody>
      </p:sp>
      <p:sp>
        <p:nvSpPr>
          <p:cNvPr id="26" name="Rectangle 25"/>
          <p:cNvSpPr/>
          <p:nvPr/>
        </p:nvSpPr>
        <p:spPr>
          <a:xfrm>
            <a:off x="341169" y="1358153"/>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Fonctionnement</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336" y="841634"/>
            <a:ext cx="1286558" cy="801834"/>
          </a:xfrm>
          <a:prstGeom prst="rect">
            <a:avLst/>
          </a:prstGeom>
        </p:spPr>
      </p:pic>
    </p:spTree>
    <p:extLst>
      <p:ext uri="{BB962C8B-B14F-4D97-AF65-F5344CB8AC3E}">
        <p14:creationId xmlns:p14="http://schemas.microsoft.com/office/powerpoint/2010/main" val="2677173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38600" y="266326"/>
            <a:ext cx="4909457" cy="1325563"/>
          </a:xfrm>
        </p:spPr>
        <p:txBody>
          <a:bodyPr>
            <a:normAutofit fontScale="90000"/>
          </a:bodyPr>
          <a:lstStyle/>
          <a:p>
            <a:pPr algn="ctr"/>
            <a:r>
              <a:rPr lang="fr-FR" sz="6000" b="1" dirty="0">
                <a:solidFill>
                  <a:schemeClr val="accent5">
                    <a:lumMod val="75000"/>
                  </a:schemeClr>
                </a:solidFill>
              </a:rPr>
              <a:t>Communication</a:t>
            </a:r>
            <a:r>
              <a:rPr lang="fr-FR" dirty="0"/>
              <a:t> </a:t>
            </a:r>
          </a:p>
        </p:txBody>
      </p:sp>
      <p:sp>
        <p:nvSpPr>
          <p:cNvPr id="4" name="Espace réservé du pied de page 3"/>
          <p:cNvSpPr>
            <a:spLocks noGrp="1"/>
          </p:cNvSpPr>
          <p:nvPr>
            <p:ph type="ftr" sz="quarter" idx="11"/>
          </p:nvPr>
        </p:nvSpPr>
        <p:spPr>
          <a:xfrm>
            <a:off x="4038600" y="6473217"/>
            <a:ext cx="4452257" cy="233735"/>
          </a:xfrm>
        </p:spPr>
        <p:txBody>
          <a:bodyPr/>
          <a:lstStyle/>
          <a:p>
            <a:r>
              <a:rPr lang="fr-FR"/>
              <a:t>Semaine de la formation - Atelier des secrétaires - Janvier 2021</a:t>
            </a:r>
            <a:endParaRPr lang="fr-FR" dirty="0"/>
          </a:p>
        </p:txBody>
      </p:sp>
      <p:sp>
        <p:nvSpPr>
          <p:cNvPr id="6" name="Rectangle 5"/>
          <p:cNvSpPr/>
          <p:nvPr/>
        </p:nvSpPr>
        <p:spPr>
          <a:xfrm>
            <a:off x="341169" y="1358153"/>
            <a:ext cx="496492" cy="49906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COMMUNICATION </a:t>
            </a:r>
          </a:p>
        </p:txBody>
      </p:sp>
      <p:graphicFrame>
        <p:nvGraphicFramePr>
          <p:cNvPr id="10" name="Espace réservé du contenu 9"/>
          <p:cNvGraphicFramePr>
            <a:graphicFrameLocks noGrp="1"/>
          </p:cNvGraphicFramePr>
          <p:nvPr>
            <p:ph idx="1"/>
            <p:extLst>
              <p:ext uri="{D42A27DB-BD31-4B8C-83A1-F6EECF244321}">
                <p14:modId xmlns:p14="http://schemas.microsoft.com/office/powerpoint/2010/main" val="439830269"/>
              </p:ext>
            </p:extLst>
          </p:nvPr>
        </p:nvGraphicFramePr>
        <p:xfrm>
          <a:off x="1235528" y="179845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19637" y="310121"/>
            <a:ext cx="2531491" cy="1281768"/>
          </a:xfrm>
          <a:prstGeom prst="rect">
            <a:avLst/>
          </a:prstGeom>
        </p:spPr>
      </p:pic>
      <p:sp>
        <p:nvSpPr>
          <p:cNvPr id="8" name="Flèche : double flèche horizontale 7">
            <a:extLst>
              <a:ext uri="{FF2B5EF4-FFF2-40B4-BE49-F238E27FC236}">
                <a16:creationId xmlns:a16="http://schemas.microsoft.com/office/drawing/2014/main" id="{1889328E-EC8F-46E2-8743-4291F22206CC}"/>
              </a:ext>
            </a:extLst>
          </p:cNvPr>
          <p:cNvSpPr/>
          <p:nvPr/>
        </p:nvSpPr>
        <p:spPr>
          <a:xfrm>
            <a:off x="1920374" y="5768448"/>
            <a:ext cx="9105022" cy="680183"/>
          </a:xfrm>
          <a:prstGeom prst="leftRightArrow">
            <a:avLst/>
          </a:prstGeom>
          <a:solidFill>
            <a:srgbClr val="FFFF00"/>
          </a:solidFill>
          <a:ln>
            <a:solidFill>
              <a:schemeClr val="tx1"/>
            </a:solidFill>
          </a:ln>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pPr algn="ctr"/>
            <a:r>
              <a:rPr lang="fr-FR" dirty="0"/>
              <a:t>Informations diffusées en accord avec le Président de l’Apel et le chef d’établissement</a:t>
            </a:r>
          </a:p>
        </p:txBody>
      </p:sp>
    </p:spTree>
    <p:extLst>
      <p:ext uri="{BB962C8B-B14F-4D97-AF65-F5344CB8AC3E}">
        <p14:creationId xmlns:p14="http://schemas.microsoft.com/office/powerpoint/2010/main" val="2523160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7542634" y="6440925"/>
            <a:ext cx="4589206" cy="365125"/>
          </a:xfrm>
        </p:spPr>
        <p:txBody>
          <a:bodyPr/>
          <a:lstStyle/>
          <a:p>
            <a:r>
              <a:rPr lang="fr-FR"/>
              <a:t>Semaine de la formation - Atelier des secrétaires - Janvier 2021</a:t>
            </a:r>
            <a:endParaRPr lang="fr-FR" dirty="0"/>
          </a:p>
        </p:txBody>
      </p:sp>
      <p:sp>
        <p:nvSpPr>
          <p:cNvPr id="6" name="Rectangle 5"/>
          <p:cNvSpPr/>
          <p:nvPr/>
        </p:nvSpPr>
        <p:spPr>
          <a:xfrm>
            <a:off x="341169" y="1358153"/>
            <a:ext cx="496492" cy="49906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COMMUNICATION </a:t>
            </a:r>
          </a:p>
        </p:txBody>
      </p:sp>
      <p:sp>
        <p:nvSpPr>
          <p:cNvPr id="7" name="Titre 1"/>
          <p:cNvSpPr txBox="1">
            <a:spLocks/>
          </p:cNvSpPr>
          <p:nvPr/>
        </p:nvSpPr>
        <p:spPr>
          <a:xfrm>
            <a:off x="7264139" y="1729650"/>
            <a:ext cx="4909457" cy="13255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6000" b="1" dirty="0">
                <a:solidFill>
                  <a:schemeClr val="accent5">
                    <a:lumMod val="75000"/>
                  </a:schemeClr>
                </a:solidFill>
              </a:rPr>
              <a:t>Communication :  les outils</a:t>
            </a:r>
            <a:r>
              <a:rPr lang="fr-FR" dirty="0"/>
              <a:t> </a:t>
            </a:r>
          </a:p>
        </p:txBody>
      </p:sp>
      <p:graphicFrame>
        <p:nvGraphicFramePr>
          <p:cNvPr id="10" name="Diagramme 9"/>
          <p:cNvGraphicFramePr/>
          <p:nvPr>
            <p:extLst>
              <p:ext uri="{D42A27DB-BD31-4B8C-83A1-F6EECF244321}">
                <p14:modId xmlns:p14="http://schemas.microsoft.com/office/powerpoint/2010/main" val="818726014"/>
              </p:ext>
            </p:extLst>
          </p:nvPr>
        </p:nvGraphicFramePr>
        <p:xfrm>
          <a:off x="341169" y="76377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6115" y="3229126"/>
            <a:ext cx="3739423" cy="2174970"/>
          </a:xfrm>
          <a:prstGeom prst="rect">
            <a:avLst/>
          </a:prstGeom>
        </p:spPr>
      </p:pic>
      <p:pic>
        <p:nvPicPr>
          <p:cNvPr id="3" name="Image 2">
            <a:extLst>
              <a:ext uri="{FF2B5EF4-FFF2-40B4-BE49-F238E27FC236}">
                <a16:creationId xmlns:a16="http://schemas.microsoft.com/office/drawing/2014/main" id="{EA9E36C6-F8CA-45B8-8AD1-985ECD3548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18084" y="2571750"/>
            <a:ext cx="2197608" cy="1714500"/>
          </a:xfrm>
          <a:prstGeom prst="rect">
            <a:avLst/>
          </a:prstGeom>
        </p:spPr>
      </p:pic>
    </p:spTree>
    <p:extLst>
      <p:ext uri="{BB962C8B-B14F-4D97-AF65-F5344CB8AC3E}">
        <p14:creationId xmlns:p14="http://schemas.microsoft.com/office/powerpoint/2010/main" val="325106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DD74827E-0EA3-4B33-ABBC-110C5425B549}"/>
              </a:ext>
            </a:extLst>
          </p:cNvPr>
          <p:cNvSpPr>
            <a:spLocks noGrp="1"/>
          </p:cNvSpPr>
          <p:nvPr>
            <p:ph type="ftr" sz="quarter" idx="11"/>
          </p:nvPr>
        </p:nvSpPr>
        <p:spPr>
          <a:xfrm>
            <a:off x="6806381" y="6492875"/>
            <a:ext cx="5385619" cy="365125"/>
          </a:xfrm>
        </p:spPr>
        <p:txBody>
          <a:bodyPr/>
          <a:lstStyle/>
          <a:p>
            <a:r>
              <a:rPr lang="fr-FR"/>
              <a:t>Semaine de la formation - Atelier des secrétaires - Janvier 2021</a:t>
            </a:r>
          </a:p>
        </p:txBody>
      </p:sp>
      <p:pic>
        <p:nvPicPr>
          <p:cNvPr id="3" name="Image 2" descr="Une image contenant capture d’écran&#10;&#10;Description générée automatiquement">
            <a:extLst>
              <a:ext uri="{FF2B5EF4-FFF2-40B4-BE49-F238E27FC236}">
                <a16:creationId xmlns:a16="http://schemas.microsoft.com/office/drawing/2014/main" id="{BE2F5014-FCD9-4F17-9ED3-9A4CDAEDA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260" y="733630"/>
            <a:ext cx="8117340" cy="5737122"/>
          </a:xfrm>
          <a:prstGeom prst="rect">
            <a:avLst/>
          </a:prstGeom>
        </p:spPr>
      </p:pic>
    </p:spTree>
    <p:extLst>
      <p:ext uri="{BB962C8B-B14F-4D97-AF65-F5344CB8AC3E}">
        <p14:creationId xmlns:p14="http://schemas.microsoft.com/office/powerpoint/2010/main" val="2010649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650E4A6-C676-4255-9D0C-7F318A549E88}"/>
              </a:ext>
            </a:extLst>
          </p:cNvPr>
          <p:cNvSpPr>
            <a:spLocks noGrp="1"/>
          </p:cNvSpPr>
          <p:nvPr>
            <p:ph type="ftr" sz="quarter" idx="11"/>
          </p:nvPr>
        </p:nvSpPr>
        <p:spPr>
          <a:xfrm>
            <a:off x="7027606" y="6492875"/>
            <a:ext cx="5164394" cy="365125"/>
          </a:xfrm>
        </p:spPr>
        <p:txBody>
          <a:bodyPr/>
          <a:lstStyle/>
          <a:p>
            <a:r>
              <a:rPr lang="fr-FR"/>
              <a:t>Semaine de la formation - Atelier des secrétaires - Janvier 2021</a:t>
            </a:r>
            <a:endParaRPr lang="fr-FR" dirty="0"/>
          </a:p>
        </p:txBody>
      </p:sp>
      <p:pic>
        <p:nvPicPr>
          <p:cNvPr id="10" name="Espace réservé du contenu 9">
            <a:extLst>
              <a:ext uri="{FF2B5EF4-FFF2-40B4-BE49-F238E27FC236}">
                <a16:creationId xmlns:a16="http://schemas.microsoft.com/office/drawing/2014/main" id="{E469A1CE-D90F-4BE5-A5D7-1E1F5A841B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2566" y="-83218"/>
            <a:ext cx="9562685" cy="6758655"/>
          </a:xfrm>
        </p:spPr>
      </p:pic>
    </p:spTree>
    <p:extLst>
      <p:ext uri="{BB962C8B-B14F-4D97-AF65-F5344CB8AC3E}">
        <p14:creationId xmlns:p14="http://schemas.microsoft.com/office/powerpoint/2010/main" val="1520268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11374" y="1308631"/>
            <a:ext cx="10515600" cy="1463486"/>
          </a:xfrm>
        </p:spPr>
        <p:txBody>
          <a:bodyPr>
            <a:noAutofit/>
          </a:bodyPr>
          <a:lstStyle/>
          <a:p>
            <a:pPr marL="0" indent="0" algn="ctr">
              <a:buNone/>
            </a:pPr>
            <a:r>
              <a:rPr lang="fr-FR" sz="4500" dirty="0"/>
              <a:t>Quel est le rôle d’un secrétaire </a:t>
            </a:r>
          </a:p>
          <a:p>
            <a:pPr marL="0" indent="0" algn="ctr">
              <a:buNone/>
            </a:pPr>
            <a:r>
              <a:rPr lang="fr-FR" sz="4500" dirty="0"/>
              <a:t>d’Apel d’établissement ?</a:t>
            </a:r>
          </a:p>
        </p:txBody>
      </p:sp>
      <p:sp>
        <p:nvSpPr>
          <p:cNvPr id="5" name="Espace réservé du pied de page 4"/>
          <p:cNvSpPr>
            <a:spLocks noGrp="1"/>
          </p:cNvSpPr>
          <p:nvPr>
            <p:ph type="ftr" sz="quarter" idx="11"/>
          </p:nvPr>
        </p:nvSpPr>
        <p:spPr>
          <a:xfrm>
            <a:off x="7673454" y="6492875"/>
            <a:ext cx="4518546" cy="365125"/>
          </a:xfrm>
        </p:spPr>
        <p:txBody>
          <a:bodyPr/>
          <a:lstStyle/>
          <a:p>
            <a:r>
              <a:rPr lang="fr-FR"/>
              <a:t>Semaine de la formation - Atelier des secrétaires - Janvier 2021</a:t>
            </a:r>
            <a:endParaRPr lang="fr-FR" dirty="0"/>
          </a:p>
        </p:txBody>
      </p:sp>
      <p:grpSp>
        <p:nvGrpSpPr>
          <p:cNvPr id="8" name="Groupe 7"/>
          <p:cNvGrpSpPr/>
          <p:nvPr/>
        </p:nvGrpSpPr>
        <p:grpSpPr>
          <a:xfrm>
            <a:off x="351763" y="111856"/>
            <a:ext cx="11207893" cy="7069946"/>
            <a:chOff x="4495758" y="1148174"/>
            <a:chExt cx="3051035" cy="4254845"/>
          </a:xfrm>
        </p:grpSpPr>
        <p:sp>
          <p:nvSpPr>
            <p:cNvPr id="9" name="Flèche en arc 8"/>
            <p:cNvSpPr/>
            <p:nvPr/>
          </p:nvSpPr>
          <p:spPr>
            <a:xfrm>
              <a:off x="4938644" y="1148174"/>
              <a:ext cx="2608149" cy="2280005"/>
            </a:xfrm>
            <a:prstGeom prst="circularArrow">
              <a:avLst>
                <a:gd name="adj1" fmla="val 10980"/>
                <a:gd name="adj2" fmla="val 1142322"/>
                <a:gd name="adj3" fmla="val 4500000"/>
                <a:gd name="adj4" fmla="val 10800000"/>
                <a:gd name="adj5" fmla="val 12500"/>
              </a:avLst>
            </a:prstGeom>
            <a:solidFill>
              <a:srgbClr val="1CB3A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orme libre 9"/>
            <p:cNvSpPr/>
            <p:nvPr/>
          </p:nvSpPr>
          <p:spPr>
            <a:xfrm>
              <a:off x="5730614" y="1661430"/>
              <a:ext cx="1449298" cy="724475"/>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fr-FR" sz="4000" kern="1200"/>
            </a:p>
          </p:txBody>
        </p:sp>
        <p:sp>
          <p:nvSpPr>
            <p:cNvPr id="11" name="Forme 10"/>
            <p:cNvSpPr/>
            <p:nvPr/>
          </p:nvSpPr>
          <p:spPr>
            <a:xfrm>
              <a:off x="4495758" y="2829923"/>
              <a:ext cx="2608149" cy="2223025"/>
            </a:xfrm>
            <a:prstGeom prst="leftCircularArrow">
              <a:avLst>
                <a:gd name="adj1" fmla="val 10980"/>
                <a:gd name="adj2" fmla="val 1142322"/>
                <a:gd name="adj3" fmla="val 6300000"/>
                <a:gd name="adj4" fmla="val 18900000"/>
                <a:gd name="adj5" fmla="val 12500"/>
              </a:avLst>
            </a:prstGeom>
            <a:solidFill>
              <a:srgbClr val="CB007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orme libre 11"/>
            <p:cNvSpPr/>
            <p:nvPr/>
          </p:nvSpPr>
          <p:spPr>
            <a:xfrm>
              <a:off x="5009148" y="3168903"/>
              <a:ext cx="1449298" cy="724475"/>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fr-FR" sz="4000" kern="1200"/>
            </a:p>
          </p:txBody>
        </p:sp>
        <p:sp>
          <p:nvSpPr>
            <p:cNvPr id="14" name="Forme libre 13"/>
            <p:cNvSpPr/>
            <p:nvPr/>
          </p:nvSpPr>
          <p:spPr>
            <a:xfrm>
              <a:off x="5734042" y="4678544"/>
              <a:ext cx="1449298" cy="724475"/>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fr-FR" sz="4000" kern="1200"/>
            </a:p>
          </p:txBody>
        </p:sp>
      </p:grpSp>
      <p:sp>
        <p:nvSpPr>
          <p:cNvPr id="15" name="ZoneTexte 14"/>
          <p:cNvSpPr txBox="1"/>
          <p:nvPr/>
        </p:nvSpPr>
        <p:spPr>
          <a:xfrm>
            <a:off x="1148827" y="4334483"/>
            <a:ext cx="7986834" cy="1061829"/>
          </a:xfrm>
          <a:prstGeom prst="rect">
            <a:avLst/>
          </a:prstGeom>
          <a:noFill/>
        </p:spPr>
        <p:txBody>
          <a:bodyPr wrap="square" rtlCol="0">
            <a:spAutoFit/>
          </a:bodyPr>
          <a:lstStyle/>
          <a:p>
            <a:r>
              <a:rPr lang="fr-FR" sz="4500" dirty="0"/>
              <a:t>Quel sens donner à son mandat ?</a:t>
            </a:r>
          </a:p>
          <a:p>
            <a:endParaRPr lang="fr-FR" dirty="0"/>
          </a:p>
        </p:txBody>
      </p:sp>
    </p:spTree>
    <p:extLst>
      <p:ext uri="{BB962C8B-B14F-4D97-AF65-F5344CB8AC3E}">
        <p14:creationId xmlns:p14="http://schemas.microsoft.com/office/powerpoint/2010/main" val="713795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79451" y="278153"/>
            <a:ext cx="6918434" cy="1325563"/>
          </a:xfrm>
        </p:spPr>
        <p:txBody>
          <a:bodyPr>
            <a:normAutofit fontScale="90000"/>
          </a:bodyPr>
          <a:lstStyle/>
          <a:p>
            <a:pPr algn="ctr"/>
            <a:r>
              <a:rPr lang="fr-FR" b="1" dirty="0">
                <a:solidFill>
                  <a:schemeClr val="accent6">
                    <a:lumMod val="50000"/>
                  </a:schemeClr>
                </a:solidFill>
              </a:rPr>
              <a:t>Le secrétaire doit être </a:t>
            </a:r>
            <a:br>
              <a:rPr lang="fr-FR" b="1" dirty="0">
                <a:solidFill>
                  <a:schemeClr val="accent6">
                    <a:lumMod val="50000"/>
                  </a:schemeClr>
                </a:solidFill>
              </a:rPr>
            </a:br>
            <a:r>
              <a:rPr lang="fr-FR" b="1" dirty="0">
                <a:solidFill>
                  <a:schemeClr val="accent6">
                    <a:lumMod val="50000"/>
                  </a:schemeClr>
                </a:solidFill>
              </a:rPr>
              <a:t>« la mémoire » de l’association</a:t>
            </a:r>
          </a:p>
        </p:txBody>
      </p:sp>
      <p:sp>
        <p:nvSpPr>
          <p:cNvPr id="4" name="Espace réservé du pied de page 3"/>
          <p:cNvSpPr>
            <a:spLocks noGrp="1"/>
          </p:cNvSpPr>
          <p:nvPr>
            <p:ph type="ftr" sz="quarter" idx="11"/>
          </p:nvPr>
        </p:nvSpPr>
        <p:spPr>
          <a:xfrm>
            <a:off x="7086597" y="6348850"/>
            <a:ext cx="4648200" cy="372625"/>
          </a:xfrm>
        </p:spPr>
        <p:txBody>
          <a:bodyPr/>
          <a:lstStyle/>
          <a:p>
            <a:r>
              <a:rPr lang="fr-FR"/>
              <a:t>Semaine de la formation - Atelier des secrétaires - Janvier 2021</a:t>
            </a:r>
            <a:endParaRPr lang="fr-FR" dirty="0"/>
          </a:p>
        </p:txBody>
      </p:sp>
      <p:sp>
        <p:nvSpPr>
          <p:cNvPr id="5" name="Rectangle 4"/>
          <p:cNvSpPr/>
          <p:nvPr/>
        </p:nvSpPr>
        <p:spPr>
          <a:xfrm>
            <a:off x="341169" y="1358153"/>
            <a:ext cx="496492" cy="4990697"/>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ARCHIVAGE</a:t>
            </a:r>
          </a:p>
        </p:txBody>
      </p:sp>
      <p:graphicFrame>
        <p:nvGraphicFramePr>
          <p:cNvPr id="10" name="Diagramme 9"/>
          <p:cNvGraphicFramePr/>
          <p:nvPr>
            <p:extLst>
              <p:ext uri="{D42A27DB-BD31-4B8C-83A1-F6EECF244321}">
                <p14:modId xmlns:p14="http://schemas.microsoft.com/office/powerpoint/2010/main" val="224852279"/>
              </p:ext>
            </p:extLst>
          </p:nvPr>
        </p:nvGraphicFramePr>
        <p:xfrm>
          <a:off x="2032000" y="719666"/>
          <a:ext cx="577088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5903" y="2139722"/>
            <a:ext cx="3166383" cy="3166383"/>
          </a:xfrm>
          <a:prstGeom prst="rect">
            <a:avLst/>
          </a:prstGeom>
        </p:spPr>
      </p:pic>
      <p:sp>
        <p:nvSpPr>
          <p:cNvPr id="12" name="Rectangle 11"/>
          <p:cNvSpPr/>
          <p:nvPr/>
        </p:nvSpPr>
        <p:spPr>
          <a:xfrm>
            <a:off x="2286000" y="1358153"/>
            <a:ext cx="4552668" cy="781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0440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833" y="1851710"/>
            <a:ext cx="6918434" cy="1325563"/>
          </a:xfrm>
        </p:spPr>
        <p:txBody>
          <a:bodyPr>
            <a:normAutofit/>
          </a:bodyPr>
          <a:lstStyle/>
          <a:p>
            <a:pPr algn="ctr"/>
            <a:r>
              <a:rPr lang="fr-FR" b="1" dirty="0">
                <a:solidFill>
                  <a:schemeClr val="accent6">
                    <a:lumMod val="50000"/>
                  </a:schemeClr>
                </a:solidFill>
              </a:rPr>
              <a:t>Durée de conservation</a:t>
            </a:r>
            <a:br>
              <a:rPr lang="fr-FR" b="1" dirty="0">
                <a:solidFill>
                  <a:schemeClr val="accent6">
                    <a:lumMod val="50000"/>
                  </a:schemeClr>
                </a:solidFill>
              </a:rPr>
            </a:br>
            <a:r>
              <a:rPr lang="fr-FR" b="1" dirty="0">
                <a:solidFill>
                  <a:schemeClr val="accent6">
                    <a:lumMod val="50000"/>
                  </a:schemeClr>
                </a:solidFill>
              </a:rPr>
              <a:t> des documents</a:t>
            </a:r>
          </a:p>
        </p:txBody>
      </p:sp>
      <p:sp>
        <p:nvSpPr>
          <p:cNvPr id="4" name="Espace réservé du pied de page 3"/>
          <p:cNvSpPr>
            <a:spLocks noGrp="1"/>
          </p:cNvSpPr>
          <p:nvPr>
            <p:ph type="ftr" sz="quarter" idx="11"/>
          </p:nvPr>
        </p:nvSpPr>
        <p:spPr>
          <a:xfrm>
            <a:off x="1055914" y="6369714"/>
            <a:ext cx="4430486" cy="374027"/>
          </a:xfrm>
        </p:spPr>
        <p:txBody>
          <a:bodyPr/>
          <a:lstStyle/>
          <a:p>
            <a:r>
              <a:rPr lang="fr-FR"/>
              <a:t>Semaine de la formation - Atelier des secrétaires - Janvier 2021</a:t>
            </a:r>
            <a:endParaRPr lang="fr-FR" dirty="0"/>
          </a:p>
        </p:txBody>
      </p:sp>
      <p:sp>
        <p:nvSpPr>
          <p:cNvPr id="5" name="Rectangle 4"/>
          <p:cNvSpPr/>
          <p:nvPr/>
        </p:nvSpPr>
        <p:spPr>
          <a:xfrm>
            <a:off x="341169" y="1358153"/>
            <a:ext cx="496492" cy="4990697"/>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ARCHIVAGE</a:t>
            </a:r>
          </a:p>
        </p:txBody>
      </p:sp>
      <p:graphicFrame>
        <p:nvGraphicFramePr>
          <p:cNvPr id="3" name="Diagramme 2"/>
          <p:cNvGraphicFramePr/>
          <p:nvPr>
            <p:extLst>
              <p:ext uri="{D42A27DB-BD31-4B8C-83A1-F6EECF244321}">
                <p14:modId xmlns:p14="http://schemas.microsoft.com/office/powerpoint/2010/main" val="3027662823"/>
              </p:ext>
            </p:extLst>
          </p:nvPr>
        </p:nvGraphicFramePr>
        <p:xfrm>
          <a:off x="4089400" y="81815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0465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5232" y="2017902"/>
            <a:ext cx="10515600" cy="3535362"/>
          </a:xfrm>
        </p:spPr>
        <p:txBody>
          <a:bodyPr>
            <a:normAutofit/>
          </a:bodyPr>
          <a:lstStyle/>
          <a:p>
            <a:pPr>
              <a:buSzPct val="150000"/>
              <a:buBlip>
                <a:blip r:embed="rId3"/>
              </a:buBlip>
            </a:pPr>
            <a:r>
              <a:rPr lang="fr-FR" dirty="0"/>
              <a:t>Dans l’espace privé,</a:t>
            </a:r>
          </a:p>
          <a:p>
            <a:pPr lvl="1">
              <a:buSzPct val="150000"/>
              <a:buBlip>
                <a:blip r:embed="rId3"/>
              </a:buBlip>
            </a:pPr>
            <a:r>
              <a:rPr lang="fr-FR" sz="2800" dirty="0"/>
              <a:t>« Archives administratives »,</a:t>
            </a:r>
          </a:p>
          <a:p>
            <a:pPr lvl="2">
              <a:buSzPct val="150000"/>
              <a:buBlip>
                <a:blip r:embed="rId3"/>
              </a:buBlip>
            </a:pPr>
            <a:r>
              <a:rPr lang="fr-FR" sz="2800" dirty="0"/>
              <a:t>« Ajouter Doc »</a:t>
            </a:r>
          </a:p>
        </p:txBody>
      </p:sp>
      <p:sp>
        <p:nvSpPr>
          <p:cNvPr id="2" name="Titre 1"/>
          <p:cNvSpPr>
            <a:spLocks noGrp="1"/>
          </p:cNvSpPr>
          <p:nvPr>
            <p:ph type="title"/>
          </p:nvPr>
        </p:nvSpPr>
        <p:spPr>
          <a:xfrm>
            <a:off x="2209799" y="434048"/>
            <a:ext cx="8371115" cy="1325563"/>
          </a:xfrm>
        </p:spPr>
        <p:txBody>
          <a:bodyPr/>
          <a:lstStyle/>
          <a:p>
            <a:r>
              <a:rPr lang="fr-FR" b="1" dirty="0">
                <a:solidFill>
                  <a:srgbClr val="CB007E"/>
                </a:solidFill>
              </a:rPr>
              <a:t>Stockage des documents officiels</a:t>
            </a:r>
          </a:p>
        </p:txBody>
      </p:sp>
      <p:sp>
        <p:nvSpPr>
          <p:cNvPr id="4" name="Espace réservé du pied de page 3"/>
          <p:cNvSpPr>
            <a:spLocks noGrp="1"/>
          </p:cNvSpPr>
          <p:nvPr>
            <p:ph type="ftr" sz="quarter" idx="11"/>
          </p:nvPr>
        </p:nvSpPr>
        <p:spPr/>
        <p:txBody>
          <a:bodyPr/>
          <a:lstStyle/>
          <a:p>
            <a:r>
              <a:rPr lang="fr-FR"/>
              <a:t>Semaine de la formation - Atelier des secrétaires - Janvier 2021</a:t>
            </a:r>
          </a:p>
        </p:txBody>
      </p:sp>
      <p:sp>
        <p:nvSpPr>
          <p:cNvPr id="5" name="Rectangle 4"/>
          <p:cNvSpPr/>
          <p:nvPr/>
        </p:nvSpPr>
        <p:spPr>
          <a:xfrm>
            <a:off x="341168" y="1358153"/>
            <a:ext cx="497031" cy="5363322"/>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2000" b="1" dirty="0"/>
              <a:t>A RETENIR </a:t>
            </a:r>
          </a:p>
        </p:txBody>
      </p:sp>
      <p:pic>
        <p:nvPicPr>
          <p:cNvPr id="6" name="Image 5">
            <a:extLst>
              <a:ext uri="{FF2B5EF4-FFF2-40B4-BE49-F238E27FC236}">
                <a16:creationId xmlns:a16="http://schemas.microsoft.com/office/drawing/2014/main" id="{8696E1A4-E778-4AA6-9E2B-50BFDBD8D597}"/>
              </a:ext>
            </a:extLst>
          </p:cNvPr>
          <p:cNvPicPr>
            <a:picLocks noChangeAspect="1"/>
          </p:cNvPicPr>
          <p:nvPr/>
        </p:nvPicPr>
        <p:blipFill rotWithShape="1">
          <a:blip r:embed="rId4"/>
          <a:srcRect t="4048" r="9100" b="8494"/>
          <a:stretch/>
        </p:blipFill>
        <p:spPr>
          <a:xfrm>
            <a:off x="6930729" y="2169763"/>
            <a:ext cx="2786708" cy="2681206"/>
          </a:xfrm>
          <a:prstGeom prst="rect">
            <a:avLst/>
          </a:prstGeom>
        </p:spPr>
      </p:pic>
    </p:spTree>
    <p:extLst>
      <p:ext uri="{BB962C8B-B14F-4D97-AF65-F5344CB8AC3E}">
        <p14:creationId xmlns:p14="http://schemas.microsoft.com/office/powerpoint/2010/main" val="1185200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5232" y="2017902"/>
            <a:ext cx="10515600" cy="3535362"/>
          </a:xfrm>
        </p:spPr>
        <p:txBody>
          <a:bodyPr>
            <a:normAutofit/>
          </a:bodyPr>
          <a:lstStyle/>
          <a:p>
            <a:pPr>
              <a:buSzPct val="150000"/>
              <a:buBlip>
                <a:blip r:embed="rId3"/>
              </a:buBlip>
            </a:pPr>
            <a:r>
              <a:rPr lang="fr-FR" sz="3500" dirty="0"/>
              <a:t>Des classements ;</a:t>
            </a:r>
          </a:p>
          <a:p>
            <a:pPr>
              <a:buSzPct val="150000"/>
              <a:buBlip>
                <a:blip r:embed="rId3"/>
              </a:buBlip>
            </a:pPr>
            <a:r>
              <a:rPr lang="fr-FR" sz="3500" dirty="0"/>
              <a:t>De la bonne information des membres du bureau ;</a:t>
            </a:r>
          </a:p>
          <a:p>
            <a:pPr>
              <a:buSzPct val="150000"/>
              <a:buBlip>
                <a:blip r:embed="rId3"/>
              </a:buBlip>
            </a:pPr>
            <a:r>
              <a:rPr lang="fr-FR" sz="3500" dirty="0"/>
              <a:t>De la mise à jour des documents ;</a:t>
            </a:r>
          </a:p>
          <a:p>
            <a:pPr>
              <a:buSzPct val="150000"/>
              <a:buBlip>
                <a:blip r:embed="rId3"/>
              </a:buBlip>
            </a:pPr>
            <a:r>
              <a:rPr lang="fr-FR" sz="3500" dirty="0"/>
              <a:t>Du respect des délais de rédaction des courriers et d’expédition des convocations, de transmission des PV et des comptes rendus.</a:t>
            </a:r>
          </a:p>
        </p:txBody>
      </p:sp>
      <p:sp>
        <p:nvSpPr>
          <p:cNvPr id="2" name="Titre 1"/>
          <p:cNvSpPr>
            <a:spLocks noGrp="1"/>
          </p:cNvSpPr>
          <p:nvPr>
            <p:ph type="title"/>
          </p:nvPr>
        </p:nvSpPr>
        <p:spPr>
          <a:xfrm>
            <a:off x="2209799" y="434048"/>
            <a:ext cx="8371115" cy="1325563"/>
          </a:xfrm>
        </p:spPr>
        <p:txBody>
          <a:bodyPr/>
          <a:lstStyle/>
          <a:p>
            <a:r>
              <a:rPr lang="fr-FR" b="1" dirty="0">
                <a:solidFill>
                  <a:srgbClr val="CB007E"/>
                </a:solidFill>
              </a:rPr>
              <a:t>En conclusion : Il est à la fois garant :</a:t>
            </a:r>
          </a:p>
        </p:txBody>
      </p:sp>
      <p:sp>
        <p:nvSpPr>
          <p:cNvPr id="4" name="Espace réservé du pied de page 3"/>
          <p:cNvSpPr>
            <a:spLocks noGrp="1"/>
          </p:cNvSpPr>
          <p:nvPr>
            <p:ph type="ftr" sz="quarter" idx="11"/>
          </p:nvPr>
        </p:nvSpPr>
        <p:spPr/>
        <p:txBody>
          <a:bodyPr/>
          <a:lstStyle/>
          <a:p>
            <a:r>
              <a:rPr lang="fr-FR"/>
              <a:t>Semaine de la formation - Atelier des secrétaires - Janvier 2021</a:t>
            </a:r>
          </a:p>
        </p:txBody>
      </p:sp>
      <p:sp>
        <p:nvSpPr>
          <p:cNvPr id="5" name="Rectangle 4"/>
          <p:cNvSpPr/>
          <p:nvPr/>
        </p:nvSpPr>
        <p:spPr>
          <a:xfrm>
            <a:off x="341168" y="1358153"/>
            <a:ext cx="497031" cy="5363322"/>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2000" b="1" dirty="0"/>
              <a:t>A RETENIR </a:t>
            </a:r>
          </a:p>
        </p:txBody>
      </p:sp>
    </p:spTree>
    <p:extLst>
      <p:ext uri="{BB962C8B-B14F-4D97-AF65-F5344CB8AC3E}">
        <p14:creationId xmlns:p14="http://schemas.microsoft.com/office/powerpoint/2010/main" val="320634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Semaine de la formation - Atelier des secrétaires - Janvier 2021</a:t>
            </a:r>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12" y="2462212"/>
            <a:ext cx="2362200" cy="1933575"/>
          </a:xfrm>
          <a:prstGeom prst="rect">
            <a:avLst/>
          </a:prstGeom>
        </p:spPr>
      </p:pic>
      <p:sp>
        <p:nvSpPr>
          <p:cNvPr id="2" name="ZoneTexte 1">
            <a:extLst>
              <a:ext uri="{FF2B5EF4-FFF2-40B4-BE49-F238E27FC236}">
                <a16:creationId xmlns:a16="http://schemas.microsoft.com/office/drawing/2014/main" id="{4FC7E4F1-B6BA-4690-8404-A73D8F64CA5B}"/>
              </a:ext>
            </a:extLst>
          </p:cNvPr>
          <p:cNvSpPr txBox="1"/>
          <p:nvPr/>
        </p:nvSpPr>
        <p:spPr>
          <a:xfrm>
            <a:off x="4252074" y="1720840"/>
            <a:ext cx="7147560" cy="3416320"/>
          </a:xfrm>
          <a:prstGeom prst="rect">
            <a:avLst/>
          </a:prstGeom>
          <a:noFill/>
        </p:spPr>
        <p:txBody>
          <a:bodyPr wrap="square" rtlCol="0">
            <a:spAutoFit/>
          </a:bodyPr>
          <a:lstStyle/>
          <a:p>
            <a:pPr algn="ctr"/>
            <a:r>
              <a:rPr lang="fr-FR" sz="3600" dirty="0"/>
              <a:t>Pour tout renseignement ou questionnement, contactez votre Apel départementale ou l’ Apel académique qui sont là pour vous aider et vous accompagner dans l’exercice de votre fonction.</a:t>
            </a:r>
          </a:p>
        </p:txBody>
      </p:sp>
    </p:spTree>
    <p:extLst>
      <p:ext uri="{BB962C8B-B14F-4D97-AF65-F5344CB8AC3E}">
        <p14:creationId xmlns:p14="http://schemas.microsoft.com/office/powerpoint/2010/main" val="2246837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Semaine de la formation - Atelier des secrétaires - Janvier 2021</a:t>
            </a:r>
            <a:endParaRPr lang="fr-FR" dirty="0"/>
          </a:p>
        </p:txBody>
      </p:sp>
      <p:sp>
        <p:nvSpPr>
          <p:cNvPr id="2" name="ZoneTexte 1">
            <a:extLst>
              <a:ext uri="{FF2B5EF4-FFF2-40B4-BE49-F238E27FC236}">
                <a16:creationId xmlns:a16="http://schemas.microsoft.com/office/drawing/2014/main" id="{E46ED652-1C3B-41CC-9C79-13048ED94021}"/>
              </a:ext>
            </a:extLst>
          </p:cNvPr>
          <p:cNvSpPr txBox="1"/>
          <p:nvPr/>
        </p:nvSpPr>
        <p:spPr>
          <a:xfrm>
            <a:off x="2164080" y="3429000"/>
            <a:ext cx="9128760" cy="2739211"/>
          </a:xfrm>
          <a:prstGeom prst="rect">
            <a:avLst/>
          </a:prstGeom>
          <a:noFill/>
        </p:spPr>
        <p:txBody>
          <a:bodyPr wrap="square" rtlCol="0">
            <a:spAutoFit/>
          </a:bodyPr>
          <a:lstStyle/>
          <a:p>
            <a:r>
              <a:rPr lang="fr-FR" sz="3600" i="1" dirty="0">
                <a:solidFill>
                  <a:srgbClr val="00B050"/>
                </a:solidFill>
                <a:latin typeface="Bradley Hand ITC" panose="03070402050302030203" pitchFamily="66" charset="0"/>
              </a:rPr>
              <a:t>Pour votre présence</a:t>
            </a:r>
          </a:p>
          <a:p>
            <a:r>
              <a:rPr lang="fr-FR" sz="3600" i="1" dirty="0">
                <a:solidFill>
                  <a:srgbClr val="FFC000"/>
                </a:solidFill>
                <a:latin typeface="Bradley Hand ITC" panose="03070402050302030203" pitchFamily="66" charset="0"/>
              </a:rPr>
              <a:t>Pour votre implication</a:t>
            </a:r>
          </a:p>
          <a:p>
            <a:r>
              <a:rPr lang="fr-FR" sz="3600" i="1" dirty="0">
                <a:solidFill>
                  <a:srgbClr val="1CB3AC"/>
                </a:solidFill>
                <a:latin typeface="Bradley Hand ITC" panose="03070402050302030203" pitchFamily="66" charset="0"/>
              </a:rPr>
              <a:t>Pour votre participation</a:t>
            </a:r>
          </a:p>
          <a:p>
            <a:r>
              <a:rPr lang="fr-FR" sz="3600" i="1" dirty="0">
                <a:solidFill>
                  <a:srgbClr val="FF00FF"/>
                </a:solidFill>
                <a:latin typeface="Bradley Hand ITC" panose="03070402050302030203" pitchFamily="66" charset="0"/>
              </a:rPr>
              <a:t>Pour votre engagement et votre bonne humeur</a:t>
            </a:r>
          </a:p>
          <a:p>
            <a:endParaRPr lang="fr-FR" sz="2800" b="1" dirty="0">
              <a:solidFill>
                <a:srgbClr val="00B0F0"/>
              </a:solidFill>
            </a:endParaRPr>
          </a:p>
        </p:txBody>
      </p:sp>
      <p:sp>
        <p:nvSpPr>
          <p:cNvPr id="9" name="ZoneTexte 8">
            <a:extLst>
              <a:ext uri="{FF2B5EF4-FFF2-40B4-BE49-F238E27FC236}">
                <a16:creationId xmlns:a16="http://schemas.microsoft.com/office/drawing/2014/main" id="{CF932022-68B5-4B37-825F-F97E1F1F875D}"/>
              </a:ext>
            </a:extLst>
          </p:cNvPr>
          <p:cNvSpPr txBox="1"/>
          <p:nvPr/>
        </p:nvSpPr>
        <p:spPr>
          <a:xfrm>
            <a:off x="2286000" y="1722120"/>
            <a:ext cx="8077200" cy="1200329"/>
          </a:xfrm>
          <a:prstGeom prst="rect">
            <a:avLst/>
          </a:prstGeom>
          <a:noFill/>
        </p:spPr>
        <p:txBody>
          <a:bodyPr wrap="square" rtlCol="0">
            <a:spAutoFit/>
          </a:bodyPr>
          <a:lstStyle/>
          <a:p>
            <a:pPr algn="ctr"/>
            <a:r>
              <a:rPr lang="fr-FR" sz="7200" b="1" i="1" dirty="0">
                <a:solidFill>
                  <a:srgbClr val="FF00FF"/>
                </a:solidFill>
                <a:latin typeface="Bradley Hand ITC" panose="03070402050302030203" pitchFamily="66" charset="0"/>
              </a:rPr>
              <a:t>MERCI !</a:t>
            </a:r>
          </a:p>
        </p:txBody>
      </p:sp>
    </p:spTree>
    <p:extLst>
      <p:ext uri="{BB962C8B-B14F-4D97-AF65-F5344CB8AC3E}">
        <p14:creationId xmlns:p14="http://schemas.microsoft.com/office/powerpoint/2010/main" val="415751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4294967295"/>
          </p:nvPr>
        </p:nvSpPr>
        <p:spPr>
          <a:xfrm>
            <a:off x="7673975" y="6492875"/>
            <a:ext cx="4518025" cy="365125"/>
          </a:xfrm>
        </p:spPr>
        <p:txBody>
          <a:bodyPr/>
          <a:lstStyle/>
          <a:p>
            <a:r>
              <a:rPr lang="fr-FR"/>
              <a:t>Semaine de la formation - Atelier des secrétaires - Janvier 2021</a:t>
            </a:r>
            <a:endParaRPr lang="fr-FR" dirty="0"/>
          </a:p>
        </p:txBody>
      </p:sp>
      <p:sp>
        <p:nvSpPr>
          <p:cNvPr id="3" name="Espace réservé du contenu 2"/>
          <p:cNvSpPr>
            <a:spLocks noGrp="1"/>
          </p:cNvSpPr>
          <p:nvPr>
            <p:ph idx="4294967295"/>
          </p:nvPr>
        </p:nvSpPr>
        <p:spPr>
          <a:xfrm>
            <a:off x="3197533" y="2497798"/>
            <a:ext cx="5973762" cy="3106737"/>
          </a:xfrm>
          <a:ln>
            <a:noFill/>
          </a:ln>
        </p:spPr>
        <p:txBody>
          <a:bodyPr>
            <a:noAutofit/>
          </a:bodyPr>
          <a:lstStyle/>
          <a:p>
            <a:pPr marL="0" indent="0" algn="ctr">
              <a:buNone/>
            </a:pPr>
            <a:r>
              <a:rPr lang="fr-FR" sz="6000" b="1" dirty="0">
                <a:solidFill>
                  <a:srgbClr val="1CB3AC"/>
                </a:solidFill>
              </a:rPr>
              <a:t>L’APEL Nationale</a:t>
            </a:r>
          </a:p>
          <a:p>
            <a:pPr marL="0" indent="0" algn="ctr">
              <a:buNone/>
            </a:pPr>
            <a:r>
              <a:rPr lang="fr-FR" sz="4500" dirty="0">
                <a:solidFill>
                  <a:srgbClr val="1CB3AC"/>
                </a:solidFill>
              </a:rPr>
              <a:t>Fondée en février 1930</a:t>
            </a:r>
          </a:p>
          <a:p>
            <a:pPr marL="0" indent="0" algn="ctr">
              <a:buNone/>
            </a:pPr>
            <a:r>
              <a:rPr lang="fr-FR" sz="4500" dirty="0">
                <a:solidFill>
                  <a:srgbClr val="1CB3AC"/>
                </a:solidFill>
              </a:rPr>
              <a:t>à Marseille</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863" y="315319"/>
            <a:ext cx="3188341" cy="1895474"/>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774" y="2465641"/>
            <a:ext cx="2880000" cy="288000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1295" y="2465641"/>
            <a:ext cx="2880000" cy="2880000"/>
          </a:xfrm>
          <a:prstGeom prst="rect">
            <a:avLst/>
          </a:prstGeom>
        </p:spPr>
      </p:pic>
    </p:spTree>
    <p:extLst>
      <p:ext uri="{BB962C8B-B14F-4D97-AF65-F5344CB8AC3E}">
        <p14:creationId xmlns:p14="http://schemas.microsoft.com/office/powerpoint/2010/main" val="384616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4294967295"/>
          </p:nvPr>
        </p:nvSpPr>
        <p:spPr>
          <a:xfrm>
            <a:off x="7673975" y="6492875"/>
            <a:ext cx="4518025" cy="365125"/>
          </a:xfrm>
        </p:spPr>
        <p:txBody>
          <a:bodyPr/>
          <a:lstStyle/>
          <a:p>
            <a:r>
              <a:rPr lang="fr-FR"/>
              <a:t>Semaine de la formation - Atelier des secrétaires - Janvier 2021</a:t>
            </a:r>
            <a:endParaRPr lang="fr-FR" dirty="0"/>
          </a:p>
        </p:txBody>
      </p:sp>
      <p:sp>
        <p:nvSpPr>
          <p:cNvPr id="25" name="Rectangle 24"/>
          <p:cNvSpPr/>
          <p:nvPr/>
        </p:nvSpPr>
        <p:spPr>
          <a:xfrm>
            <a:off x="341169" y="1358153"/>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ASSOCIATION</a:t>
            </a:r>
          </a:p>
        </p:txBody>
      </p:sp>
      <p:grpSp>
        <p:nvGrpSpPr>
          <p:cNvPr id="11" name="Groupe 10"/>
          <p:cNvGrpSpPr/>
          <p:nvPr/>
        </p:nvGrpSpPr>
        <p:grpSpPr>
          <a:xfrm>
            <a:off x="2407812" y="1358153"/>
            <a:ext cx="7231062" cy="4615024"/>
            <a:chOff x="2480468" y="1121487"/>
            <a:chExt cx="7231062" cy="4615024"/>
          </a:xfrm>
        </p:grpSpPr>
        <p:sp>
          <p:nvSpPr>
            <p:cNvPr id="13" name="Forme libre 12"/>
            <p:cNvSpPr/>
            <p:nvPr/>
          </p:nvSpPr>
          <p:spPr>
            <a:xfrm>
              <a:off x="7469901" y="1121487"/>
              <a:ext cx="2241629" cy="1205177"/>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fr-FR" sz="3600" kern="1200"/>
            </a:p>
          </p:txBody>
        </p:sp>
        <p:sp>
          <p:nvSpPr>
            <p:cNvPr id="16" name="Forme libre 15"/>
            <p:cNvSpPr/>
            <p:nvPr/>
          </p:nvSpPr>
          <p:spPr>
            <a:xfrm>
              <a:off x="2480468" y="2826410"/>
              <a:ext cx="2169318" cy="1205177"/>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fr-FR" sz="3600" kern="1200"/>
            </a:p>
          </p:txBody>
        </p:sp>
        <p:sp>
          <p:nvSpPr>
            <p:cNvPr id="19" name="Forme libre 18"/>
            <p:cNvSpPr/>
            <p:nvPr/>
          </p:nvSpPr>
          <p:spPr>
            <a:xfrm>
              <a:off x="7469901" y="4531334"/>
              <a:ext cx="2241629" cy="1205177"/>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fr-FR" sz="3600" kern="1200"/>
            </a:p>
          </p:txBody>
        </p:sp>
      </p:grpSp>
      <p:grpSp>
        <p:nvGrpSpPr>
          <p:cNvPr id="29" name="Groupe 28"/>
          <p:cNvGrpSpPr/>
          <p:nvPr/>
        </p:nvGrpSpPr>
        <p:grpSpPr>
          <a:xfrm>
            <a:off x="2265158" y="278153"/>
            <a:ext cx="5398750" cy="6103924"/>
            <a:chOff x="3319099" y="388951"/>
            <a:chExt cx="5398750" cy="6103924"/>
          </a:xfrm>
        </p:grpSpPr>
        <p:sp>
          <p:nvSpPr>
            <p:cNvPr id="8" name="Larme 7"/>
            <p:cNvSpPr/>
            <p:nvPr/>
          </p:nvSpPr>
          <p:spPr>
            <a:xfrm>
              <a:off x="3319099" y="1571251"/>
              <a:ext cx="5398750" cy="4921624"/>
            </a:xfrm>
            <a:prstGeom prst="teardrop">
              <a:avLst/>
            </a:prstGeom>
            <a:noFill/>
            <a:ln w="38100">
              <a:solidFill>
                <a:srgbClr val="CB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227" y="388951"/>
              <a:ext cx="2573486" cy="1868958"/>
            </a:xfrm>
            <a:prstGeom prst="rect">
              <a:avLst/>
            </a:prstGeom>
          </p:spPr>
        </p:pic>
        <p:sp>
          <p:nvSpPr>
            <p:cNvPr id="9" name="ZoneTexte 8"/>
            <p:cNvSpPr txBox="1"/>
            <p:nvPr/>
          </p:nvSpPr>
          <p:spPr>
            <a:xfrm>
              <a:off x="3499239" y="670795"/>
              <a:ext cx="2616988" cy="707886"/>
            </a:xfrm>
            <a:prstGeom prst="rect">
              <a:avLst/>
            </a:prstGeom>
            <a:noFill/>
          </p:spPr>
          <p:txBody>
            <a:bodyPr wrap="square" rtlCol="0">
              <a:spAutoFit/>
            </a:bodyPr>
            <a:lstStyle/>
            <a:p>
              <a:pPr algn="ctr"/>
              <a:r>
                <a:rPr lang="fr-FR" sz="4000" b="1" dirty="0">
                  <a:solidFill>
                    <a:srgbClr val="1CB3AC"/>
                  </a:solidFill>
                </a:rPr>
                <a:t>Adhérents</a:t>
              </a:r>
            </a:p>
          </p:txBody>
        </p:sp>
        <p:sp>
          <p:nvSpPr>
            <p:cNvPr id="21" name="Larme 20"/>
            <p:cNvSpPr/>
            <p:nvPr/>
          </p:nvSpPr>
          <p:spPr>
            <a:xfrm>
              <a:off x="4226561" y="2356888"/>
              <a:ext cx="3452655" cy="3029181"/>
            </a:xfrm>
            <a:prstGeom prst="teardrop">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Larme 21"/>
            <p:cNvSpPr/>
            <p:nvPr/>
          </p:nvSpPr>
          <p:spPr>
            <a:xfrm>
              <a:off x="5152226" y="3354413"/>
              <a:ext cx="1729661" cy="1539643"/>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a:solidFill>
                    <a:schemeClr val="accent1">
                      <a:lumMod val="50000"/>
                    </a:schemeClr>
                  </a:solidFill>
                </a:rPr>
                <a:t>Bureau</a:t>
              </a:r>
            </a:p>
            <a:p>
              <a:pPr algn="ctr"/>
              <a:r>
                <a:rPr lang="fr-FR" sz="1700" b="1" dirty="0">
                  <a:solidFill>
                    <a:schemeClr val="accent1">
                      <a:lumMod val="50000"/>
                    </a:schemeClr>
                  </a:solidFill>
                </a:rPr>
                <a:t>Président</a:t>
              </a:r>
            </a:p>
            <a:p>
              <a:pPr algn="ctr"/>
              <a:r>
                <a:rPr lang="fr-FR" sz="1700" b="1" dirty="0">
                  <a:solidFill>
                    <a:srgbClr val="FF0000"/>
                  </a:solidFill>
                </a:rPr>
                <a:t>Secrétaire</a:t>
              </a:r>
            </a:p>
            <a:p>
              <a:pPr algn="ctr"/>
              <a:r>
                <a:rPr lang="fr-FR" sz="1700" b="1" dirty="0">
                  <a:solidFill>
                    <a:schemeClr val="accent1">
                      <a:lumMod val="50000"/>
                    </a:schemeClr>
                  </a:solidFill>
                </a:rPr>
                <a:t>Trésorier</a:t>
              </a:r>
            </a:p>
          </p:txBody>
        </p:sp>
        <p:sp>
          <p:nvSpPr>
            <p:cNvPr id="24" name="ZoneTexte 23"/>
            <p:cNvSpPr txBox="1"/>
            <p:nvPr/>
          </p:nvSpPr>
          <p:spPr>
            <a:xfrm>
              <a:off x="4933905" y="2596214"/>
              <a:ext cx="1758097" cy="646331"/>
            </a:xfrm>
            <a:prstGeom prst="rect">
              <a:avLst/>
            </a:prstGeom>
            <a:noFill/>
          </p:spPr>
          <p:txBody>
            <a:bodyPr wrap="square" rtlCol="0">
              <a:spAutoFit/>
            </a:bodyPr>
            <a:lstStyle/>
            <a:p>
              <a:pPr algn="ctr"/>
              <a:r>
                <a:rPr lang="fr-FR" b="1" dirty="0">
                  <a:solidFill>
                    <a:schemeClr val="accent5">
                      <a:lumMod val="50000"/>
                    </a:schemeClr>
                  </a:solidFill>
                </a:rPr>
                <a:t>Conseil d’administration</a:t>
              </a:r>
            </a:p>
          </p:txBody>
        </p:sp>
      </p:grpSp>
      <p:graphicFrame>
        <p:nvGraphicFramePr>
          <p:cNvPr id="28" name="Diagramme 27"/>
          <p:cNvGraphicFramePr/>
          <p:nvPr>
            <p:extLst>
              <p:ext uri="{D42A27DB-BD31-4B8C-83A1-F6EECF244321}">
                <p14:modId xmlns:p14="http://schemas.microsoft.com/office/powerpoint/2010/main" val="1738270978"/>
              </p:ext>
            </p:extLst>
          </p:nvPr>
        </p:nvGraphicFramePr>
        <p:xfrm>
          <a:off x="8667538" y="1235025"/>
          <a:ext cx="2832462" cy="4931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812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3183139" y="270457"/>
            <a:ext cx="6295712" cy="5897673"/>
            <a:chOff x="3968750" y="399245"/>
            <a:chExt cx="5498429" cy="5498428"/>
          </a:xfrm>
        </p:grpSpPr>
        <p:sp>
          <p:nvSpPr>
            <p:cNvPr id="10" name="Forme libre 9"/>
            <p:cNvSpPr/>
            <p:nvPr/>
          </p:nvSpPr>
          <p:spPr>
            <a:xfrm>
              <a:off x="5343357" y="399245"/>
              <a:ext cx="2749214" cy="2749214"/>
            </a:xfrm>
            <a:custGeom>
              <a:avLst/>
              <a:gdLst>
                <a:gd name="connsiteX0" fmla="*/ 0 w 2749214"/>
                <a:gd name="connsiteY0" fmla="*/ 2749214 h 2749214"/>
                <a:gd name="connsiteX1" fmla="*/ 1374607 w 2749214"/>
                <a:gd name="connsiteY1" fmla="*/ 0 h 2749214"/>
                <a:gd name="connsiteX2" fmla="*/ 2749214 w 2749214"/>
                <a:gd name="connsiteY2" fmla="*/ 2749214 h 2749214"/>
                <a:gd name="connsiteX3" fmla="*/ 0 w 2749214"/>
                <a:gd name="connsiteY3" fmla="*/ 2749214 h 2749214"/>
              </a:gdLst>
              <a:ahLst/>
              <a:cxnLst>
                <a:cxn ang="0">
                  <a:pos x="connsiteX0" y="connsiteY0"/>
                </a:cxn>
                <a:cxn ang="0">
                  <a:pos x="connsiteX1" y="connsiteY1"/>
                </a:cxn>
                <a:cxn ang="0">
                  <a:pos x="connsiteX2" y="connsiteY2"/>
                </a:cxn>
                <a:cxn ang="0">
                  <a:pos x="connsiteX3" y="connsiteY3"/>
                </a:cxn>
              </a:cxnLst>
              <a:rect l="l" t="t" r="r" b="b"/>
              <a:pathLst>
                <a:path w="2749214" h="2749214">
                  <a:moveTo>
                    <a:pt x="0" y="2749214"/>
                  </a:moveTo>
                  <a:lnTo>
                    <a:pt x="1374607" y="0"/>
                  </a:lnTo>
                  <a:lnTo>
                    <a:pt x="2749214" y="2749214"/>
                  </a:lnTo>
                  <a:lnTo>
                    <a:pt x="0" y="2749214"/>
                  </a:lnTo>
                  <a:close/>
                </a:path>
              </a:pathLst>
            </a:custGeom>
            <a:solidFill>
              <a:srgbClr val="FFC000"/>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744454" tIns="1431757" rIns="744453" bIns="57150" numCol="1" spcCol="1270" anchor="ctr" anchorCtr="0">
              <a:noAutofit/>
            </a:bodyPr>
            <a:lstStyle/>
            <a:p>
              <a:pPr lvl="0" algn="ctr" defTabSz="666750">
                <a:lnSpc>
                  <a:spcPct val="90000"/>
                </a:lnSpc>
                <a:spcBef>
                  <a:spcPct val="0"/>
                </a:spcBef>
                <a:spcAft>
                  <a:spcPct val="35000"/>
                </a:spcAft>
              </a:pPr>
              <a:r>
                <a:rPr lang="fr-FR" sz="1900" kern="1200" dirty="0"/>
                <a:t>Fonctionnement administratif</a:t>
              </a:r>
            </a:p>
          </p:txBody>
        </p:sp>
        <p:sp>
          <p:nvSpPr>
            <p:cNvPr id="11" name="Forme libre 10"/>
            <p:cNvSpPr/>
            <p:nvPr/>
          </p:nvSpPr>
          <p:spPr>
            <a:xfrm>
              <a:off x="3968750" y="3148459"/>
              <a:ext cx="2749214" cy="2749214"/>
            </a:xfrm>
            <a:custGeom>
              <a:avLst/>
              <a:gdLst>
                <a:gd name="connsiteX0" fmla="*/ 0 w 2749214"/>
                <a:gd name="connsiteY0" fmla="*/ 2749214 h 2749214"/>
                <a:gd name="connsiteX1" fmla="*/ 1374607 w 2749214"/>
                <a:gd name="connsiteY1" fmla="*/ 0 h 2749214"/>
                <a:gd name="connsiteX2" fmla="*/ 2749214 w 2749214"/>
                <a:gd name="connsiteY2" fmla="*/ 2749214 h 2749214"/>
                <a:gd name="connsiteX3" fmla="*/ 0 w 2749214"/>
                <a:gd name="connsiteY3" fmla="*/ 2749214 h 2749214"/>
              </a:gdLst>
              <a:ahLst/>
              <a:cxnLst>
                <a:cxn ang="0">
                  <a:pos x="connsiteX0" y="connsiteY0"/>
                </a:cxn>
                <a:cxn ang="0">
                  <a:pos x="connsiteX1" y="connsiteY1"/>
                </a:cxn>
                <a:cxn ang="0">
                  <a:pos x="connsiteX2" y="connsiteY2"/>
                </a:cxn>
                <a:cxn ang="0">
                  <a:pos x="connsiteX3" y="connsiteY3"/>
                </a:cxn>
              </a:cxnLst>
              <a:rect l="l" t="t" r="r" b="b"/>
              <a:pathLst>
                <a:path w="2749214" h="2749214">
                  <a:moveTo>
                    <a:pt x="0" y="2749214"/>
                  </a:moveTo>
                  <a:lnTo>
                    <a:pt x="1374607" y="0"/>
                  </a:lnTo>
                  <a:lnTo>
                    <a:pt x="2749214" y="2749214"/>
                  </a:lnTo>
                  <a:lnTo>
                    <a:pt x="0" y="2749214"/>
                  </a:lnTo>
                  <a:close/>
                </a:path>
              </a:pathLst>
            </a:custGeom>
          </p:spPr>
          <p:style>
            <a:lnRef idx="0">
              <a:schemeClr val="lt1">
                <a:hueOff val="0"/>
                <a:satOff val="0"/>
                <a:lumOff val="0"/>
                <a:alphaOff val="0"/>
              </a:schemeClr>
            </a:lnRef>
            <a:fillRef idx="3">
              <a:schemeClr val="accent4">
                <a:hueOff val="3465231"/>
                <a:satOff val="-15989"/>
                <a:lumOff val="588"/>
                <a:alphaOff val="0"/>
              </a:schemeClr>
            </a:fillRef>
            <a:effectRef idx="3">
              <a:schemeClr val="accent4">
                <a:hueOff val="3465231"/>
                <a:satOff val="-15989"/>
                <a:lumOff val="588"/>
                <a:alphaOff val="0"/>
              </a:schemeClr>
            </a:effectRef>
            <a:fontRef idx="minor">
              <a:schemeClr val="lt1"/>
            </a:fontRef>
          </p:style>
          <p:txBody>
            <a:bodyPr spcFirstLastPara="0" vert="horz" wrap="square" lIns="744454" tIns="1431757" rIns="744453" bIns="57150" numCol="1" spcCol="1270" anchor="ctr" anchorCtr="0">
              <a:noAutofit/>
            </a:bodyPr>
            <a:lstStyle/>
            <a:p>
              <a:pPr lvl="0" algn="ctr" defTabSz="666750">
                <a:lnSpc>
                  <a:spcPct val="90000"/>
                </a:lnSpc>
                <a:spcBef>
                  <a:spcPct val="0"/>
                </a:spcBef>
                <a:spcAft>
                  <a:spcPct val="35000"/>
                </a:spcAft>
              </a:pPr>
              <a:r>
                <a:rPr lang="fr-FR" sz="2000" kern="1200" dirty="0"/>
                <a:t>Archivage</a:t>
              </a:r>
            </a:p>
          </p:txBody>
        </p:sp>
        <p:sp>
          <p:nvSpPr>
            <p:cNvPr id="12" name="Forme libre 11"/>
            <p:cNvSpPr/>
            <p:nvPr/>
          </p:nvSpPr>
          <p:spPr>
            <a:xfrm rot="21600000">
              <a:off x="5343357" y="3148458"/>
              <a:ext cx="2749214" cy="2749215"/>
            </a:xfrm>
            <a:custGeom>
              <a:avLst/>
              <a:gdLst>
                <a:gd name="connsiteX0" fmla="*/ 0 w 2749214"/>
                <a:gd name="connsiteY0" fmla="*/ 2749214 h 2749214"/>
                <a:gd name="connsiteX1" fmla="*/ 1374607 w 2749214"/>
                <a:gd name="connsiteY1" fmla="*/ 0 h 2749214"/>
                <a:gd name="connsiteX2" fmla="*/ 2749214 w 2749214"/>
                <a:gd name="connsiteY2" fmla="*/ 2749214 h 2749214"/>
                <a:gd name="connsiteX3" fmla="*/ 0 w 2749214"/>
                <a:gd name="connsiteY3" fmla="*/ 2749214 h 2749214"/>
              </a:gdLst>
              <a:ahLst/>
              <a:cxnLst>
                <a:cxn ang="0">
                  <a:pos x="connsiteX0" y="connsiteY0"/>
                </a:cxn>
                <a:cxn ang="0">
                  <a:pos x="connsiteX1" y="connsiteY1"/>
                </a:cxn>
                <a:cxn ang="0">
                  <a:pos x="connsiteX2" y="connsiteY2"/>
                </a:cxn>
                <a:cxn ang="0">
                  <a:pos x="connsiteX3" y="connsiteY3"/>
                </a:cxn>
              </a:cxnLst>
              <a:rect l="l" t="t" r="r" b="b"/>
              <a:pathLst>
                <a:path w="2749214" h="2749214">
                  <a:moveTo>
                    <a:pt x="2749214" y="0"/>
                  </a:moveTo>
                  <a:lnTo>
                    <a:pt x="1374607" y="2749214"/>
                  </a:lnTo>
                  <a:lnTo>
                    <a:pt x="0" y="0"/>
                  </a:lnTo>
                  <a:lnTo>
                    <a:pt x="2749214" y="0"/>
                  </a:lnTo>
                  <a:close/>
                </a:path>
              </a:pathLst>
            </a:custGeom>
            <a:noFill/>
          </p:spPr>
          <p:style>
            <a:lnRef idx="0">
              <a:schemeClr val="lt1">
                <a:hueOff val="0"/>
                <a:satOff val="0"/>
                <a:lumOff val="0"/>
                <a:alphaOff val="0"/>
              </a:schemeClr>
            </a:lnRef>
            <a:fillRef idx="3">
              <a:schemeClr val="accent4">
                <a:hueOff val="6930461"/>
                <a:satOff val="-31979"/>
                <a:lumOff val="1177"/>
                <a:alphaOff val="0"/>
              </a:schemeClr>
            </a:fillRef>
            <a:effectRef idx="3">
              <a:schemeClr val="accent4">
                <a:hueOff val="6930461"/>
                <a:satOff val="-31979"/>
                <a:lumOff val="1177"/>
                <a:alphaOff val="0"/>
              </a:schemeClr>
            </a:effectRef>
            <a:fontRef idx="minor">
              <a:schemeClr val="lt1"/>
            </a:fontRef>
          </p:style>
          <p:txBody>
            <a:bodyPr spcFirstLastPara="0" vert="horz" wrap="square" lIns="744453" tIns="57151" rIns="744454" bIns="1431757" numCol="1" spcCol="1270" anchor="ctr" anchorCtr="0">
              <a:noAutofit/>
            </a:bodyPr>
            <a:lstStyle/>
            <a:p>
              <a:pPr lvl="0" algn="ctr" defTabSz="666750">
                <a:lnSpc>
                  <a:spcPct val="90000"/>
                </a:lnSpc>
                <a:spcBef>
                  <a:spcPct val="0"/>
                </a:spcBef>
                <a:spcAft>
                  <a:spcPct val="35000"/>
                </a:spcAft>
              </a:pPr>
              <a:endParaRPr lang="fr-FR" sz="1200" kern="1200" dirty="0">
                <a:solidFill>
                  <a:srgbClr val="1CB3AC"/>
                </a:solidFill>
              </a:endParaRPr>
            </a:p>
            <a:p>
              <a:pPr lvl="0" algn="ctr" defTabSz="666750">
                <a:lnSpc>
                  <a:spcPct val="90000"/>
                </a:lnSpc>
                <a:spcBef>
                  <a:spcPct val="0"/>
                </a:spcBef>
                <a:spcAft>
                  <a:spcPct val="35000"/>
                </a:spcAft>
              </a:pPr>
              <a:r>
                <a:rPr lang="fr-FR" sz="3200" kern="1200" dirty="0">
                  <a:solidFill>
                    <a:srgbClr val="1CB3AC"/>
                  </a:solidFill>
                </a:rPr>
                <a:t>Le secrétaire Apel</a:t>
              </a:r>
            </a:p>
          </p:txBody>
        </p:sp>
        <p:sp>
          <p:nvSpPr>
            <p:cNvPr id="13" name="Forme libre 12"/>
            <p:cNvSpPr/>
            <p:nvPr/>
          </p:nvSpPr>
          <p:spPr>
            <a:xfrm>
              <a:off x="6717965" y="3148459"/>
              <a:ext cx="2749214" cy="2749214"/>
            </a:xfrm>
            <a:custGeom>
              <a:avLst/>
              <a:gdLst>
                <a:gd name="connsiteX0" fmla="*/ 0 w 2749214"/>
                <a:gd name="connsiteY0" fmla="*/ 2749214 h 2749214"/>
                <a:gd name="connsiteX1" fmla="*/ 1374607 w 2749214"/>
                <a:gd name="connsiteY1" fmla="*/ 0 h 2749214"/>
                <a:gd name="connsiteX2" fmla="*/ 2749214 w 2749214"/>
                <a:gd name="connsiteY2" fmla="*/ 2749214 h 2749214"/>
                <a:gd name="connsiteX3" fmla="*/ 0 w 2749214"/>
                <a:gd name="connsiteY3" fmla="*/ 2749214 h 2749214"/>
              </a:gdLst>
              <a:ahLst/>
              <a:cxnLst>
                <a:cxn ang="0">
                  <a:pos x="connsiteX0" y="connsiteY0"/>
                </a:cxn>
                <a:cxn ang="0">
                  <a:pos x="connsiteX1" y="connsiteY1"/>
                </a:cxn>
                <a:cxn ang="0">
                  <a:pos x="connsiteX2" y="connsiteY2"/>
                </a:cxn>
                <a:cxn ang="0">
                  <a:pos x="connsiteX3" y="connsiteY3"/>
                </a:cxn>
              </a:cxnLst>
              <a:rect l="l" t="t" r="r" b="b"/>
              <a:pathLst>
                <a:path w="2749214" h="2749214">
                  <a:moveTo>
                    <a:pt x="0" y="2749214"/>
                  </a:moveTo>
                  <a:lnTo>
                    <a:pt x="1374607" y="0"/>
                  </a:lnTo>
                  <a:lnTo>
                    <a:pt x="2749214" y="2749214"/>
                  </a:lnTo>
                  <a:lnTo>
                    <a:pt x="0" y="2749214"/>
                  </a:lnTo>
                  <a:close/>
                </a:path>
              </a:pathLst>
            </a:custGeom>
            <a:solidFill>
              <a:srgbClr val="00B0F0"/>
            </a:solidFill>
          </p:spPr>
          <p:style>
            <a:lnRef idx="0">
              <a:schemeClr val="lt1">
                <a:hueOff val="0"/>
                <a:satOff val="0"/>
                <a:lumOff val="0"/>
                <a:alphaOff val="0"/>
              </a:schemeClr>
            </a:lnRef>
            <a:fillRef idx="3">
              <a:schemeClr val="accent4">
                <a:hueOff val="10395692"/>
                <a:satOff val="-47968"/>
                <a:lumOff val="1765"/>
                <a:alphaOff val="0"/>
              </a:schemeClr>
            </a:fillRef>
            <a:effectRef idx="3">
              <a:schemeClr val="accent4">
                <a:hueOff val="10395692"/>
                <a:satOff val="-47968"/>
                <a:lumOff val="1765"/>
                <a:alphaOff val="0"/>
              </a:schemeClr>
            </a:effectRef>
            <a:fontRef idx="minor">
              <a:schemeClr val="lt1"/>
            </a:fontRef>
          </p:style>
          <p:txBody>
            <a:bodyPr spcFirstLastPara="0" vert="horz" wrap="square" lIns="744454" tIns="1431757" rIns="744453" bIns="57150" numCol="1" spcCol="1270" anchor="ctr" anchorCtr="0">
              <a:noAutofit/>
            </a:bodyPr>
            <a:lstStyle/>
            <a:p>
              <a:pPr lvl="0" algn="ctr" defTabSz="666750">
                <a:lnSpc>
                  <a:spcPct val="90000"/>
                </a:lnSpc>
                <a:spcBef>
                  <a:spcPct val="0"/>
                </a:spcBef>
                <a:spcAft>
                  <a:spcPct val="35000"/>
                </a:spcAft>
              </a:pPr>
              <a:r>
                <a:rPr lang="fr-FR" sz="2000" kern="1200" dirty="0"/>
                <a:t>Communication</a:t>
              </a:r>
            </a:p>
          </p:txBody>
        </p:sp>
      </p:grpSp>
      <p:sp>
        <p:nvSpPr>
          <p:cNvPr id="5" name="Espace réservé du pied de page 4"/>
          <p:cNvSpPr>
            <a:spLocks noGrp="1"/>
          </p:cNvSpPr>
          <p:nvPr>
            <p:ph type="ftr" sz="quarter" idx="4294967295"/>
          </p:nvPr>
        </p:nvSpPr>
        <p:spPr>
          <a:xfrm>
            <a:off x="7673975" y="6492875"/>
            <a:ext cx="4518025" cy="365125"/>
          </a:xfrm>
        </p:spPr>
        <p:txBody>
          <a:bodyPr/>
          <a:lstStyle/>
          <a:p>
            <a:r>
              <a:rPr lang="fr-FR"/>
              <a:t>Semaine de la formation - Atelier des secrétaires - Janvier 2021</a:t>
            </a:r>
            <a:endParaRPr lang="fr-FR" dirty="0"/>
          </a:p>
        </p:txBody>
      </p:sp>
    </p:spTree>
    <p:extLst>
      <p:ext uri="{BB962C8B-B14F-4D97-AF65-F5344CB8AC3E}">
        <p14:creationId xmlns:p14="http://schemas.microsoft.com/office/powerpoint/2010/main" val="1642160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4294967295"/>
          </p:nvPr>
        </p:nvSpPr>
        <p:spPr>
          <a:xfrm>
            <a:off x="7673975" y="6492875"/>
            <a:ext cx="4518025" cy="365125"/>
          </a:xfrm>
        </p:spPr>
        <p:txBody>
          <a:bodyPr/>
          <a:lstStyle/>
          <a:p>
            <a:r>
              <a:rPr lang="fr-FR"/>
              <a:t>Semaine de la formation - Atelier des secrétaires - Janvier 2021</a:t>
            </a:r>
            <a:endParaRPr lang="fr-FR" dirty="0"/>
          </a:p>
        </p:txBody>
      </p:sp>
      <p:sp>
        <p:nvSpPr>
          <p:cNvPr id="25" name="Rectangle 24"/>
          <p:cNvSpPr/>
          <p:nvPr/>
        </p:nvSpPr>
        <p:spPr>
          <a:xfrm>
            <a:off x="341169" y="1358153"/>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Fonctionnement</a:t>
            </a:r>
          </a:p>
        </p:txBody>
      </p:sp>
      <p:sp>
        <p:nvSpPr>
          <p:cNvPr id="3" name="ZoneTexte 2"/>
          <p:cNvSpPr txBox="1"/>
          <p:nvPr/>
        </p:nvSpPr>
        <p:spPr>
          <a:xfrm>
            <a:off x="2220686" y="278153"/>
            <a:ext cx="9455523" cy="1323439"/>
          </a:xfrm>
          <a:prstGeom prst="rect">
            <a:avLst/>
          </a:prstGeom>
          <a:noFill/>
        </p:spPr>
        <p:txBody>
          <a:bodyPr wrap="square" rtlCol="0">
            <a:spAutoFit/>
          </a:bodyPr>
          <a:lstStyle/>
          <a:p>
            <a:pPr algn="ctr"/>
            <a:r>
              <a:rPr lang="fr-FR" sz="4000" b="1" dirty="0">
                <a:solidFill>
                  <a:srgbClr val="FFC000"/>
                </a:solidFill>
              </a:rPr>
              <a:t>Le secrétaire : </a:t>
            </a:r>
          </a:p>
          <a:p>
            <a:pPr algn="ctr"/>
            <a:r>
              <a:rPr lang="fr-FR" sz="4000" b="1" dirty="0">
                <a:solidFill>
                  <a:srgbClr val="FFC000"/>
                </a:solidFill>
              </a:rPr>
              <a:t>un maillon qui fait marcher l’association</a:t>
            </a:r>
          </a:p>
        </p:txBody>
      </p:sp>
      <p:graphicFrame>
        <p:nvGraphicFramePr>
          <p:cNvPr id="6" name="Diagramme 5"/>
          <p:cNvGraphicFramePr/>
          <p:nvPr>
            <p:extLst>
              <p:ext uri="{D42A27DB-BD31-4B8C-83A1-F6EECF244321}">
                <p14:modId xmlns:p14="http://schemas.microsoft.com/office/powerpoint/2010/main" val="1743995225"/>
              </p:ext>
            </p:extLst>
          </p:nvPr>
        </p:nvGraphicFramePr>
        <p:xfrm>
          <a:off x="1779445" y="1958318"/>
          <a:ext cx="9896764" cy="4534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2797792" y="5758419"/>
            <a:ext cx="8193810" cy="369332"/>
          </a:xfrm>
          <a:prstGeom prst="rect">
            <a:avLst/>
          </a:prstGeom>
          <a:noFill/>
        </p:spPr>
        <p:txBody>
          <a:bodyPr wrap="square" rtlCol="0">
            <a:spAutoFit/>
          </a:bodyPr>
          <a:lstStyle/>
          <a:p>
            <a:pPr algn="ctr"/>
            <a:r>
              <a:rPr lang="fr-FR" b="1" dirty="0">
                <a:solidFill>
                  <a:schemeClr val="tx1">
                    <a:lumMod val="75000"/>
                    <a:lumOff val="25000"/>
                  </a:schemeClr>
                </a:solidFill>
              </a:rPr>
              <a:t>Rôle et responsabilités du secrétaire</a:t>
            </a:r>
            <a:endParaRPr lang="fr-FR" dirty="0">
              <a:solidFill>
                <a:schemeClr val="tx1">
                  <a:lumMod val="75000"/>
                  <a:lumOff val="25000"/>
                </a:schemeClr>
              </a:solidFill>
            </a:endParaRPr>
          </a:p>
        </p:txBody>
      </p:sp>
    </p:spTree>
    <p:extLst>
      <p:ext uri="{BB962C8B-B14F-4D97-AF65-F5344CB8AC3E}">
        <p14:creationId xmlns:p14="http://schemas.microsoft.com/office/powerpoint/2010/main" val="299065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Semaine de la formation - Atelier des secrétaires - Janvier 2021</a:t>
            </a:r>
            <a:endParaRPr lang="fr-FR" dirty="0"/>
          </a:p>
        </p:txBody>
      </p:sp>
      <p:grpSp>
        <p:nvGrpSpPr>
          <p:cNvPr id="14" name="Groupe 13"/>
          <p:cNvGrpSpPr/>
          <p:nvPr/>
        </p:nvGrpSpPr>
        <p:grpSpPr>
          <a:xfrm>
            <a:off x="2067397" y="930184"/>
            <a:ext cx="8128001" cy="5418667"/>
            <a:chOff x="2031999" y="719666"/>
            <a:chExt cx="8128001" cy="5418667"/>
          </a:xfrm>
        </p:grpSpPr>
        <p:sp>
          <p:nvSpPr>
            <p:cNvPr id="15" name="Forme libre 14"/>
            <p:cNvSpPr/>
            <p:nvPr/>
          </p:nvSpPr>
          <p:spPr>
            <a:xfrm rot="21600000">
              <a:off x="2031999" y="719666"/>
              <a:ext cx="4064001" cy="2709334"/>
            </a:xfrm>
            <a:custGeom>
              <a:avLst/>
              <a:gdLst>
                <a:gd name="connsiteX0" fmla="*/ 0 w 2709333"/>
                <a:gd name="connsiteY0" fmla="*/ 0 h 4064000"/>
                <a:gd name="connsiteX1" fmla="*/ 2257768 w 2709333"/>
                <a:gd name="connsiteY1" fmla="*/ 0 h 4064000"/>
                <a:gd name="connsiteX2" fmla="*/ 2709333 w 2709333"/>
                <a:gd name="connsiteY2" fmla="*/ 451565 h 4064000"/>
                <a:gd name="connsiteX3" fmla="*/ 2709333 w 2709333"/>
                <a:gd name="connsiteY3" fmla="*/ 4064000 h 4064000"/>
                <a:gd name="connsiteX4" fmla="*/ 0 w 2709333"/>
                <a:gd name="connsiteY4" fmla="*/ 4064000 h 4064000"/>
                <a:gd name="connsiteX5" fmla="*/ 0 w 2709333"/>
                <a:gd name="connsiteY5" fmla="*/ 0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333" h="4064000">
                  <a:moveTo>
                    <a:pt x="0" y="4063999"/>
                  </a:moveTo>
                  <a:lnTo>
                    <a:pt x="0" y="677348"/>
                  </a:lnTo>
                  <a:cubicBezTo>
                    <a:pt x="0" y="303260"/>
                    <a:pt x="134782" y="1"/>
                    <a:pt x="301044" y="1"/>
                  </a:cubicBezTo>
                  <a:lnTo>
                    <a:pt x="2709333" y="1"/>
                  </a:lnTo>
                  <a:lnTo>
                    <a:pt x="2709333" y="4063999"/>
                  </a:lnTo>
                  <a:lnTo>
                    <a:pt x="0" y="4063999"/>
                  </a:lnTo>
                  <a:close/>
                </a:path>
              </a:pathLst>
            </a:custGeom>
            <a:solidFill>
              <a:srgbClr val="CB007E"/>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462280" tIns="462281" rIns="462281" bIns="1139613" numCol="1" spcCol="1270" anchor="ctr" anchorCtr="0">
              <a:noAutofit/>
            </a:bodyPr>
            <a:lstStyle/>
            <a:p>
              <a:pPr lvl="0" algn="ctr" defTabSz="2889250">
                <a:lnSpc>
                  <a:spcPct val="90000"/>
                </a:lnSpc>
                <a:spcBef>
                  <a:spcPct val="0"/>
                </a:spcBef>
                <a:spcAft>
                  <a:spcPct val="35000"/>
                </a:spcAft>
              </a:pPr>
              <a:endParaRPr lang="fr-FR" sz="6500" kern="1200" dirty="0"/>
            </a:p>
          </p:txBody>
        </p:sp>
        <p:sp>
          <p:nvSpPr>
            <p:cNvPr id="16" name="Forme libre 15"/>
            <p:cNvSpPr/>
            <p:nvPr/>
          </p:nvSpPr>
          <p:spPr>
            <a:xfrm>
              <a:off x="6096000" y="719666"/>
              <a:ext cx="4064000" cy="2709333"/>
            </a:xfrm>
            <a:custGeom>
              <a:avLst/>
              <a:gdLst>
                <a:gd name="connsiteX0" fmla="*/ 0 w 4064000"/>
                <a:gd name="connsiteY0" fmla="*/ 0 h 2709333"/>
                <a:gd name="connsiteX1" fmla="*/ 3612435 w 4064000"/>
                <a:gd name="connsiteY1" fmla="*/ 0 h 2709333"/>
                <a:gd name="connsiteX2" fmla="*/ 4064000 w 4064000"/>
                <a:gd name="connsiteY2" fmla="*/ 451565 h 2709333"/>
                <a:gd name="connsiteX3" fmla="*/ 4064000 w 4064000"/>
                <a:gd name="connsiteY3" fmla="*/ 2709333 h 2709333"/>
                <a:gd name="connsiteX4" fmla="*/ 0 w 4064000"/>
                <a:gd name="connsiteY4" fmla="*/ 2709333 h 2709333"/>
                <a:gd name="connsiteX5" fmla="*/ 0 w 4064000"/>
                <a:gd name="connsiteY5" fmla="*/ 0 h 270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2709333">
                  <a:moveTo>
                    <a:pt x="0" y="0"/>
                  </a:moveTo>
                  <a:lnTo>
                    <a:pt x="3612435" y="0"/>
                  </a:lnTo>
                  <a:cubicBezTo>
                    <a:pt x="3861827" y="0"/>
                    <a:pt x="4064000" y="202173"/>
                    <a:pt x="4064000" y="451565"/>
                  </a:cubicBezTo>
                  <a:lnTo>
                    <a:pt x="4064000" y="2709333"/>
                  </a:lnTo>
                  <a:lnTo>
                    <a:pt x="0" y="2709333"/>
                  </a:lnTo>
                  <a:lnTo>
                    <a:pt x="0" y="0"/>
                  </a:lnTo>
                  <a:close/>
                </a:path>
              </a:pathLst>
            </a:custGeom>
            <a:solidFill>
              <a:srgbClr val="1CB3AC"/>
            </a:solidFill>
          </p:spPr>
          <p:style>
            <a:lnRef idx="0">
              <a:schemeClr val="lt1">
                <a:hueOff val="0"/>
                <a:satOff val="0"/>
                <a:lumOff val="0"/>
                <a:alphaOff val="0"/>
              </a:schemeClr>
            </a:lnRef>
            <a:fillRef idx="3">
              <a:schemeClr val="accent3">
                <a:hueOff val="903533"/>
                <a:satOff val="33333"/>
                <a:lumOff val="-4902"/>
                <a:alphaOff val="0"/>
              </a:schemeClr>
            </a:fillRef>
            <a:effectRef idx="2">
              <a:schemeClr val="accent3">
                <a:hueOff val="903533"/>
                <a:satOff val="33333"/>
                <a:lumOff val="-4902"/>
                <a:alphaOff val="0"/>
              </a:schemeClr>
            </a:effectRef>
            <a:fontRef idx="minor">
              <a:schemeClr val="lt1"/>
            </a:fontRef>
          </p:style>
          <p:txBody>
            <a:bodyPr spcFirstLastPara="0" vert="horz" wrap="square" lIns="462280" tIns="462280" rIns="462280" bIns="1139613" numCol="1" spcCol="1270" anchor="ctr" anchorCtr="0">
              <a:noAutofit/>
            </a:bodyPr>
            <a:lstStyle/>
            <a:p>
              <a:pPr lvl="0" algn="ctr" defTabSz="2889250">
                <a:lnSpc>
                  <a:spcPct val="90000"/>
                </a:lnSpc>
                <a:spcBef>
                  <a:spcPct val="0"/>
                </a:spcBef>
                <a:spcAft>
                  <a:spcPct val="35000"/>
                </a:spcAft>
              </a:pPr>
              <a:endParaRPr lang="fr-FR" sz="6500" kern="1200"/>
            </a:p>
          </p:txBody>
        </p:sp>
        <p:sp>
          <p:nvSpPr>
            <p:cNvPr id="17" name="Forme libre 16"/>
            <p:cNvSpPr/>
            <p:nvPr/>
          </p:nvSpPr>
          <p:spPr>
            <a:xfrm rot="21600000">
              <a:off x="2032000" y="3428998"/>
              <a:ext cx="4064000" cy="2709334"/>
            </a:xfrm>
            <a:custGeom>
              <a:avLst/>
              <a:gdLst>
                <a:gd name="connsiteX0" fmla="*/ 0 w 4064000"/>
                <a:gd name="connsiteY0" fmla="*/ 0 h 2709333"/>
                <a:gd name="connsiteX1" fmla="*/ 3612435 w 4064000"/>
                <a:gd name="connsiteY1" fmla="*/ 0 h 2709333"/>
                <a:gd name="connsiteX2" fmla="*/ 4064000 w 4064000"/>
                <a:gd name="connsiteY2" fmla="*/ 451565 h 2709333"/>
                <a:gd name="connsiteX3" fmla="*/ 4064000 w 4064000"/>
                <a:gd name="connsiteY3" fmla="*/ 2709333 h 2709333"/>
                <a:gd name="connsiteX4" fmla="*/ 0 w 4064000"/>
                <a:gd name="connsiteY4" fmla="*/ 2709333 h 2709333"/>
                <a:gd name="connsiteX5" fmla="*/ 0 w 4064000"/>
                <a:gd name="connsiteY5" fmla="*/ 0 h 270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000" h="2709333">
                  <a:moveTo>
                    <a:pt x="4064000" y="2709333"/>
                  </a:moveTo>
                  <a:lnTo>
                    <a:pt x="451565" y="2709333"/>
                  </a:lnTo>
                  <a:cubicBezTo>
                    <a:pt x="202173" y="2709333"/>
                    <a:pt x="0" y="2507160"/>
                    <a:pt x="0" y="2257768"/>
                  </a:cubicBezTo>
                  <a:lnTo>
                    <a:pt x="0" y="0"/>
                  </a:lnTo>
                  <a:lnTo>
                    <a:pt x="4064000" y="0"/>
                  </a:lnTo>
                  <a:lnTo>
                    <a:pt x="4064000" y="2709333"/>
                  </a:lnTo>
                  <a:close/>
                </a:path>
              </a:pathLst>
            </a:custGeom>
            <a:solidFill>
              <a:srgbClr val="1CB3AC"/>
            </a:solidFill>
          </p:spPr>
          <p:style>
            <a:lnRef idx="0">
              <a:schemeClr val="lt1">
                <a:hueOff val="0"/>
                <a:satOff val="0"/>
                <a:lumOff val="0"/>
                <a:alphaOff val="0"/>
              </a:schemeClr>
            </a:lnRef>
            <a:fillRef idx="3">
              <a:schemeClr val="accent3">
                <a:hueOff val="1807066"/>
                <a:satOff val="66667"/>
                <a:lumOff val="-9804"/>
                <a:alphaOff val="0"/>
              </a:schemeClr>
            </a:fillRef>
            <a:effectRef idx="2">
              <a:schemeClr val="accent3">
                <a:hueOff val="1807066"/>
                <a:satOff val="66667"/>
                <a:lumOff val="-9804"/>
                <a:alphaOff val="0"/>
              </a:schemeClr>
            </a:effectRef>
            <a:fontRef idx="minor">
              <a:schemeClr val="lt1"/>
            </a:fontRef>
          </p:style>
          <p:txBody>
            <a:bodyPr spcFirstLastPara="0" vert="horz" wrap="square" lIns="462279" tIns="1139614" rIns="462280" bIns="462280" numCol="1" spcCol="1270" anchor="ctr" anchorCtr="0">
              <a:noAutofit/>
            </a:bodyPr>
            <a:lstStyle/>
            <a:p>
              <a:pPr lvl="0" algn="ctr" defTabSz="2889250">
                <a:lnSpc>
                  <a:spcPct val="90000"/>
                </a:lnSpc>
                <a:spcBef>
                  <a:spcPct val="0"/>
                </a:spcBef>
                <a:spcAft>
                  <a:spcPct val="35000"/>
                </a:spcAft>
              </a:pPr>
              <a:endParaRPr lang="fr-FR" sz="6500" kern="1200" dirty="0"/>
            </a:p>
          </p:txBody>
        </p:sp>
        <p:sp>
          <p:nvSpPr>
            <p:cNvPr id="18" name="Forme libre 17"/>
            <p:cNvSpPr/>
            <p:nvPr/>
          </p:nvSpPr>
          <p:spPr>
            <a:xfrm>
              <a:off x="6095999" y="3428999"/>
              <a:ext cx="4064001" cy="2709334"/>
            </a:xfrm>
            <a:custGeom>
              <a:avLst/>
              <a:gdLst>
                <a:gd name="connsiteX0" fmla="*/ 0 w 2709333"/>
                <a:gd name="connsiteY0" fmla="*/ 0 h 4064000"/>
                <a:gd name="connsiteX1" fmla="*/ 2257768 w 2709333"/>
                <a:gd name="connsiteY1" fmla="*/ 0 h 4064000"/>
                <a:gd name="connsiteX2" fmla="*/ 2709333 w 2709333"/>
                <a:gd name="connsiteY2" fmla="*/ 451565 h 4064000"/>
                <a:gd name="connsiteX3" fmla="*/ 2709333 w 2709333"/>
                <a:gd name="connsiteY3" fmla="*/ 4064000 h 4064000"/>
                <a:gd name="connsiteX4" fmla="*/ 0 w 2709333"/>
                <a:gd name="connsiteY4" fmla="*/ 4064000 h 4064000"/>
                <a:gd name="connsiteX5" fmla="*/ 0 w 2709333"/>
                <a:gd name="connsiteY5" fmla="*/ 0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333" h="4064000">
                  <a:moveTo>
                    <a:pt x="2709333" y="1"/>
                  </a:moveTo>
                  <a:lnTo>
                    <a:pt x="2709333" y="3386652"/>
                  </a:lnTo>
                  <a:cubicBezTo>
                    <a:pt x="2709333" y="3760740"/>
                    <a:pt x="2574551" y="4063999"/>
                    <a:pt x="2408289" y="4063999"/>
                  </a:cubicBezTo>
                  <a:lnTo>
                    <a:pt x="0" y="4063999"/>
                  </a:lnTo>
                  <a:lnTo>
                    <a:pt x="0" y="1"/>
                  </a:lnTo>
                  <a:lnTo>
                    <a:pt x="2709333" y="1"/>
                  </a:lnTo>
                  <a:close/>
                </a:path>
              </a:pathLst>
            </a:custGeom>
            <a:solidFill>
              <a:srgbClr val="CB007E"/>
            </a:solidFill>
          </p:spPr>
          <p:style>
            <a:lnRef idx="0">
              <a:schemeClr val="lt1">
                <a:hueOff val="0"/>
                <a:satOff val="0"/>
                <a:lumOff val="0"/>
                <a:alphaOff val="0"/>
              </a:schemeClr>
            </a:lnRef>
            <a:fillRef idx="3">
              <a:schemeClr val="accent3">
                <a:hueOff val="2710599"/>
                <a:satOff val="100000"/>
                <a:lumOff val="-14706"/>
                <a:alphaOff val="0"/>
              </a:schemeClr>
            </a:fillRef>
            <a:effectRef idx="2">
              <a:schemeClr val="accent3">
                <a:hueOff val="2710599"/>
                <a:satOff val="100000"/>
                <a:lumOff val="-14706"/>
                <a:alphaOff val="0"/>
              </a:schemeClr>
            </a:effectRef>
            <a:fontRef idx="minor">
              <a:schemeClr val="lt1"/>
            </a:fontRef>
          </p:style>
          <p:txBody>
            <a:bodyPr spcFirstLastPara="0" vert="horz" wrap="square" lIns="462280" tIns="1139613" rIns="462281" bIns="462281" numCol="1" spcCol="1270" anchor="ctr" anchorCtr="0">
              <a:noAutofit/>
            </a:bodyPr>
            <a:lstStyle/>
            <a:p>
              <a:pPr lvl="0" algn="ctr" defTabSz="2889250">
                <a:lnSpc>
                  <a:spcPct val="90000"/>
                </a:lnSpc>
                <a:spcBef>
                  <a:spcPct val="0"/>
                </a:spcBef>
                <a:spcAft>
                  <a:spcPct val="35000"/>
                </a:spcAft>
              </a:pPr>
              <a:endParaRPr lang="fr-FR" sz="6500" kern="1200"/>
            </a:p>
          </p:txBody>
        </p:sp>
      </p:grpSp>
      <p:sp>
        <p:nvSpPr>
          <p:cNvPr id="21" name="Rectangle 20"/>
          <p:cNvSpPr/>
          <p:nvPr/>
        </p:nvSpPr>
        <p:spPr>
          <a:xfrm>
            <a:off x="7238359" y="2116223"/>
            <a:ext cx="2672719" cy="477054"/>
          </a:xfrm>
          <a:prstGeom prst="rect">
            <a:avLst/>
          </a:prstGeom>
        </p:spPr>
        <p:txBody>
          <a:bodyPr wrap="none">
            <a:spAutoFit/>
          </a:bodyPr>
          <a:lstStyle/>
          <a:p>
            <a:r>
              <a:rPr lang="fr-FR" sz="2500" b="1" dirty="0">
                <a:solidFill>
                  <a:schemeClr val="bg1"/>
                </a:solidFill>
              </a:rPr>
              <a:t>Esprit de synthèse </a:t>
            </a:r>
          </a:p>
        </p:txBody>
      </p:sp>
      <p:sp>
        <p:nvSpPr>
          <p:cNvPr id="22" name="Rectangle 21"/>
          <p:cNvSpPr/>
          <p:nvPr/>
        </p:nvSpPr>
        <p:spPr>
          <a:xfrm>
            <a:off x="2943323" y="4524580"/>
            <a:ext cx="2518638" cy="1246495"/>
          </a:xfrm>
          <a:prstGeom prst="rect">
            <a:avLst/>
          </a:prstGeom>
        </p:spPr>
        <p:txBody>
          <a:bodyPr wrap="none">
            <a:spAutoFit/>
          </a:bodyPr>
          <a:lstStyle/>
          <a:p>
            <a:pPr algn="ctr"/>
            <a:r>
              <a:rPr lang="fr-FR" sz="2500" b="1" dirty="0">
                <a:solidFill>
                  <a:schemeClr val="bg1"/>
                </a:solidFill>
              </a:rPr>
              <a:t>Avoir le sens du </a:t>
            </a:r>
          </a:p>
          <a:p>
            <a:pPr algn="ctr"/>
            <a:r>
              <a:rPr lang="fr-FR" sz="2500" b="1" dirty="0">
                <a:solidFill>
                  <a:schemeClr val="bg1"/>
                </a:solidFill>
              </a:rPr>
              <a:t>relationnel et </a:t>
            </a:r>
          </a:p>
          <a:p>
            <a:pPr algn="ctr"/>
            <a:r>
              <a:rPr lang="fr-FR" sz="2500" b="1" dirty="0">
                <a:solidFill>
                  <a:schemeClr val="bg1"/>
                </a:solidFill>
              </a:rPr>
              <a:t>de la DISCRETION</a:t>
            </a:r>
          </a:p>
        </p:txBody>
      </p:sp>
      <p:sp>
        <p:nvSpPr>
          <p:cNvPr id="20" name="Rectangle 19"/>
          <p:cNvSpPr/>
          <p:nvPr/>
        </p:nvSpPr>
        <p:spPr>
          <a:xfrm>
            <a:off x="2131319" y="1791763"/>
            <a:ext cx="3690872" cy="1246495"/>
          </a:xfrm>
          <a:prstGeom prst="rect">
            <a:avLst/>
          </a:prstGeom>
        </p:spPr>
        <p:txBody>
          <a:bodyPr wrap="square">
            <a:spAutoFit/>
          </a:bodyPr>
          <a:lstStyle/>
          <a:p>
            <a:pPr algn="ctr"/>
            <a:r>
              <a:rPr lang="fr-FR" sz="2500" b="1" dirty="0">
                <a:solidFill>
                  <a:schemeClr val="bg1"/>
                </a:solidFill>
              </a:rPr>
              <a:t>Organisé </a:t>
            </a:r>
          </a:p>
          <a:p>
            <a:pPr algn="ctr"/>
            <a:r>
              <a:rPr lang="fr-FR" sz="2500" b="1" dirty="0">
                <a:solidFill>
                  <a:schemeClr val="bg1"/>
                </a:solidFill>
              </a:rPr>
              <a:t>et</a:t>
            </a:r>
          </a:p>
          <a:p>
            <a:pPr algn="ctr"/>
            <a:r>
              <a:rPr lang="fr-FR" sz="2500" b="1" dirty="0">
                <a:solidFill>
                  <a:schemeClr val="bg1"/>
                </a:solidFill>
              </a:rPr>
              <a:t>Rigoureux</a:t>
            </a:r>
          </a:p>
        </p:txBody>
      </p:sp>
      <p:sp>
        <p:nvSpPr>
          <p:cNvPr id="23" name="Rectangle 22"/>
          <p:cNvSpPr/>
          <p:nvPr/>
        </p:nvSpPr>
        <p:spPr>
          <a:xfrm>
            <a:off x="7376005" y="4685028"/>
            <a:ext cx="1581651" cy="477054"/>
          </a:xfrm>
          <a:prstGeom prst="rect">
            <a:avLst/>
          </a:prstGeom>
        </p:spPr>
        <p:txBody>
          <a:bodyPr wrap="none">
            <a:spAutoFit/>
          </a:bodyPr>
          <a:lstStyle/>
          <a:p>
            <a:pPr algn="ctr"/>
            <a:r>
              <a:rPr lang="fr-FR" sz="2500" b="1" dirty="0">
                <a:solidFill>
                  <a:schemeClr val="bg1"/>
                </a:solidFill>
              </a:rPr>
              <a:t>Polyvalent</a:t>
            </a:r>
          </a:p>
        </p:txBody>
      </p:sp>
      <p:sp>
        <p:nvSpPr>
          <p:cNvPr id="25" name="Rectangle 24"/>
          <p:cNvSpPr/>
          <p:nvPr/>
        </p:nvSpPr>
        <p:spPr>
          <a:xfrm>
            <a:off x="341169" y="1358153"/>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Fonctionnement</a:t>
            </a:r>
          </a:p>
        </p:txBody>
      </p:sp>
      <p:sp>
        <p:nvSpPr>
          <p:cNvPr id="2" name="Rectangle : coins arrondis 1">
            <a:extLst>
              <a:ext uri="{FF2B5EF4-FFF2-40B4-BE49-F238E27FC236}">
                <a16:creationId xmlns:a16="http://schemas.microsoft.com/office/drawing/2014/main" id="{77C83329-F851-44CF-97D4-2B6766426D81}"/>
              </a:ext>
            </a:extLst>
          </p:cNvPr>
          <p:cNvSpPr/>
          <p:nvPr/>
        </p:nvSpPr>
        <p:spPr>
          <a:xfrm>
            <a:off x="4953642" y="2593277"/>
            <a:ext cx="2284716" cy="20917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84C20C5-AE14-40F0-BADC-9C4B1AA6B321}"/>
              </a:ext>
            </a:extLst>
          </p:cNvPr>
          <p:cNvSpPr txBox="1"/>
          <p:nvPr/>
        </p:nvSpPr>
        <p:spPr>
          <a:xfrm>
            <a:off x="4953641" y="2901768"/>
            <a:ext cx="2171683" cy="1569660"/>
          </a:xfrm>
          <a:prstGeom prst="rect">
            <a:avLst/>
          </a:prstGeom>
          <a:noFill/>
        </p:spPr>
        <p:txBody>
          <a:bodyPr wrap="square" rtlCol="0">
            <a:spAutoFit/>
          </a:bodyPr>
          <a:lstStyle/>
          <a:p>
            <a:pPr algn="ctr"/>
            <a:r>
              <a:rPr lang="fr-FR" sz="3200" b="1" dirty="0">
                <a:solidFill>
                  <a:srgbClr val="1CB3AC"/>
                </a:solidFill>
              </a:rPr>
              <a:t>SECRET</a:t>
            </a:r>
          </a:p>
          <a:p>
            <a:pPr algn="ctr"/>
            <a:endParaRPr lang="fr-FR" sz="3200" b="1" dirty="0">
              <a:solidFill>
                <a:srgbClr val="1CB3AC"/>
              </a:solidFill>
            </a:endParaRPr>
          </a:p>
          <a:p>
            <a:pPr algn="ctr"/>
            <a:r>
              <a:rPr lang="fr-FR" sz="3200" b="1" dirty="0">
                <a:solidFill>
                  <a:srgbClr val="1CB3AC"/>
                </a:solidFill>
              </a:rPr>
              <a:t>TAIRE</a:t>
            </a:r>
          </a:p>
        </p:txBody>
      </p:sp>
    </p:spTree>
    <p:extLst>
      <p:ext uri="{BB962C8B-B14F-4D97-AF65-F5344CB8AC3E}">
        <p14:creationId xmlns:p14="http://schemas.microsoft.com/office/powerpoint/2010/main" val="1096402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Semaine de la formation - Atelier des secrétaires - Janvier 2021</a:t>
            </a:r>
            <a:endParaRPr lang="fr-FR" dirty="0"/>
          </a:p>
        </p:txBody>
      </p:sp>
      <p:sp>
        <p:nvSpPr>
          <p:cNvPr id="25" name="Rectangle 24"/>
          <p:cNvSpPr/>
          <p:nvPr/>
        </p:nvSpPr>
        <p:spPr>
          <a:xfrm>
            <a:off x="341169" y="1358153"/>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Fonctionnement</a:t>
            </a:r>
          </a:p>
        </p:txBody>
      </p:sp>
      <p:sp>
        <p:nvSpPr>
          <p:cNvPr id="8" name="Rectangle 7"/>
          <p:cNvSpPr/>
          <p:nvPr/>
        </p:nvSpPr>
        <p:spPr>
          <a:xfrm>
            <a:off x="1476082" y="830369"/>
            <a:ext cx="10222928" cy="369332"/>
          </a:xfrm>
          <a:prstGeom prst="rect">
            <a:avLst/>
          </a:prstGeom>
        </p:spPr>
        <p:txBody>
          <a:bodyPr wrap="square">
            <a:spAutoFit/>
          </a:bodyPr>
          <a:lstStyle/>
          <a:p>
            <a:pPr algn="ctr"/>
            <a:r>
              <a:rPr lang="fr-FR" dirty="0"/>
              <a:t> </a:t>
            </a:r>
          </a:p>
        </p:txBody>
      </p:sp>
      <p:sp>
        <p:nvSpPr>
          <p:cNvPr id="9" name="ZoneTexte 8"/>
          <p:cNvSpPr txBox="1"/>
          <p:nvPr/>
        </p:nvSpPr>
        <p:spPr>
          <a:xfrm>
            <a:off x="3614014" y="122483"/>
            <a:ext cx="6227624" cy="707886"/>
          </a:xfrm>
          <a:prstGeom prst="rect">
            <a:avLst/>
          </a:prstGeom>
          <a:noFill/>
        </p:spPr>
        <p:txBody>
          <a:bodyPr wrap="square" rtlCol="0">
            <a:spAutoFit/>
          </a:bodyPr>
          <a:lstStyle/>
          <a:p>
            <a:r>
              <a:rPr lang="fr-FR" sz="4000" b="1" dirty="0">
                <a:solidFill>
                  <a:srgbClr val="FFC000"/>
                </a:solidFill>
              </a:rPr>
              <a:t>Temps forts de l’Apel</a:t>
            </a:r>
          </a:p>
        </p:txBody>
      </p:sp>
      <p:graphicFrame>
        <p:nvGraphicFramePr>
          <p:cNvPr id="2" name="Diagramme 1"/>
          <p:cNvGraphicFramePr/>
          <p:nvPr>
            <p:extLst>
              <p:ext uri="{D42A27DB-BD31-4B8C-83A1-F6EECF244321}">
                <p14:modId xmlns:p14="http://schemas.microsoft.com/office/powerpoint/2010/main" val="341292934"/>
              </p:ext>
            </p:extLst>
          </p:nvPr>
        </p:nvGraphicFramePr>
        <p:xfrm>
          <a:off x="1275010" y="1272082"/>
          <a:ext cx="10455028" cy="400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3889423" y="5373606"/>
            <a:ext cx="6125434" cy="1200329"/>
          </a:xfrm>
          <a:prstGeom prst="rect">
            <a:avLst/>
          </a:prstGeom>
          <a:noFill/>
        </p:spPr>
        <p:txBody>
          <a:bodyPr wrap="square" rtlCol="0">
            <a:spAutoFit/>
          </a:bodyPr>
          <a:lstStyle/>
          <a:p>
            <a:pPr algn="ctr"/>
            <a:r>
              <a:rPr lang="fr-FR" dirty="0"/>
              <a:t>Il est amené à collaborer étroitement avec le Président, le Trésorier, l’ensemble des membres du CA, les adhérents, l’OGEC, et l’équipe de direction de l’établissement dans un </a:t>
            </a:r>
            <a:r>
              <a:rPr lang="fr-FR" b="1" dirty="0">
                <a:solidFill>
                  <a:srgbClr val="FF0000"/>
                </a:solidFill>
              </a:rPr>
              <a:t>parfait devoir de réserve</a:t>
            </a:r>
            <a:r>
              <a:rPr lang="fr-FR" dirty="0"/>
              <a:t>.</a:t>
            </a:r>
            <a:endParaRPr lang="fr-FR" b="1" dirty="0"/>
          </a:p>
        </p:txBody>
      </p:sp>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1024" y="5421789"/>
            <a:ext cx="2228399" cy="1303689"/>
          </a:xfrm>
          <a:prstGeom prst="rect">
            <a:avLst/>
          </a:prstGeom>
        </p:spPr>
      </p:pic>
    </p:spTree>
    <p:extLst>
      <p:ext uri="{BB962C8B-B14F-4D97-AF65-F5344CB8AC3E}">
        <p14:creationId xmlns:p14="http://schemas.microsoft.com/office/powerpoint/2010/main" val="156970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7673454" y="6492875"/>
            <a:ext cx="4518546" cy="365125"/>
          </a:xfrm>
        </p:spPr>
        <p:txBody>
          <a:bodyPr/>
          <a:lstStyle/>
          <a:p>
            <a:r>
              <a:rPr lang="fr-FR"/>
              <a:t>Semaine de la formation - Atelier des secrétaires - Janvier 2021</a:t>
            </a:r>
            <a:endParaRPr lang="fr-FR" dirty="0"/>
          </a:p>
        </p:txBody>
      </p:sp>
      <p:sp>
        <p:nvSpPr>
          <p:cNvPr id="25" name="Rectangle 24"/>
          <p:cNvSpPr/>
          <p:nvPr/>
        </p:nvSpPr>
        <p:spPr>
          <a:xfrm>
            <a:off x="341169" y="1358153"/>
            <a:ext cx="496492" cy="49906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b="1" dirty="0"/>
              <a:t>Fonctionnement</a:t>
            </a:r>
          </a:p>
        </p:txBody>
      </p:sp>
      <p:sp>
        <p:nvSpPr>
          <p:cNvPr id="6" name="ZoneTexte 5"/>
          <p:cNvSpPr txBox="1"/>
          <p:nvPr/>
        </p:nvSpPr>
        <p:spPr>
          <a:xfrm>
            <a:off x="3030461" y="166564"/>
            <a:ext cx="7334250" cy="707886"/>
          </a:xfrm>
          <a:prstGeom prst="rect">
            <a:avLst/>
          </a:prstGeom>
          <a:noFill/>
        </p:spPr>
        <p:txBody>
          <a:bodyPr wrap="square" rtlCol="0">
            <a:spAutoFit/>
          </a:bodyPr>
          <a:lstStyle/>
          <a:p>
            <a:r>
              <a:rPr lang="fr-FR" sz="4000" b="1" dirty="0">
                <a:solidFill>
                  <a:srgbClr val="FFC000"/>
                </a:solidFill>
              </a:rPr>
              <a:t>Organisation de l’AG ordinaire</a:t>
            </a:r>
          </a:p>
        </p:txBody>
      </p:sp>
      <p:sp>
        <p:nvSpPr>
          <p:cNvPr id="2" name="ZoneTexte 1"/>
          <p:cNvSpPr txBox="1"/>
          <p:nvPr/>
        </p:nvSpPr>
        <p:spPr>
          <a:xfrm>
            <a:off x="6515671" y="855127"/>
            <a:ext cx="2549237" cy="477054"/>
          </a:xfrm>
          <a:prstGeom prst="rect">
            <a:avLst/>
          </a:prstGeom>
          <a:noFill/>
        </p:spPr>
        <p:txBody>
          <a:bodyPr wrap="square" rtlCol="0">
            <a:spAutoFit/>
          </a:bodyPr>
          <a:lstStyle/>
          <a:p>
            <a:r>
              <a:rPr lang="fr-FR" sz="2500" b="1" dirty="0">
                <a:solidFill>
                  <a:srgbClr val="1CB3AC"/>
                </a:solidFill>
              </a:rPr>
              <a:t>Qui invite t’on ?</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902" y="926977"/>
            <a:ext cx="2505075" cy="1819275"/>
          </a:xfrm>
          <a:prstGeom prst="rect">
            <a:avLst/>
          </a:prstGeom>
        </p:spPr>
      </p:pic>
      <p:sp>
        <p:nvSpPr>
          <p:cNvPr id="9" name="ZoneTexte 8"/>
          <p:cNvSpPr txBox="1"/>
          <p:nvPr/>
        </p:nvSpPr>
        <p:spPr>
          <a:xfrm>
            <a:off x="4708700" y="1283619"/>
            <a:ext cx="6400605" cy="1631216"/>
          </a:xfrm>
          <a:prstGeom prst="rect">
            <a:avLst/>
          </a:prstGeom>
          <a:noFill/>
        </p:spPr>
        <p:txBody>
          <a:bodyPr wrap="square" rtlCol="0">
            <a:spAutoFit/>
          </a:bodyPr>
          <a:lstStyle/>
          <a:p>
            <a:pPr marL="285750" indent="-285750">
              <a:buSzPct val="150000"/>
              <a:buBlip>
                <a:blip r:embed="rId4"/>
              </a:buBlip>
            </a:pPr>
            <a:r>
              <a:rPr lang="fr-FR" sz="2000" dirty="0"/>
              <a:t>L’ensemble des familles (adhérentes ou non) ;</a:t>
            </a:r>
          </a:p>
          <a:p>
            <a:pPr marL="285750" indent="-285750">
              <a:buSzPct val="150000"/>
              <a:buBlip>
                <a:blip r:embed="rId4"/>
              </a:buBlip>
            </a:pPr>
            <a:r>
              <a:rPr lang="fr-FR" sz="2000" dirty="0"/>
              <a:t>Président de l’Apel départementale (membre de droit)</a:t>
            </a:r>
          </a:p>
          <a:p>
            <a:pPr marL="285750" indent="-285750">
              <a:buSzPct val="150000"/>
              <a:buBlip>
                <a:blip r:embed="rId4"/>
              </a:buBlip>
            </a:pPr>
            <a:r>
              <a:rPr lang="fr-FR" sz="2000" dirty="0"/>
              <a:t>Le chef d’établissement ; </a:t>
            </a:r>
          </a:p>
          <a:p>
            <a:pPr marL="285750" indent="-285750">
              <a:buSzPct val="150000"/>
              <a:buBlip>
                <a:blip r:embed="rId4"/>
              </a:buBlip>
            </a:pPr>
            <a:r>
              <a:rPr lang="fr-FR" sz="2000" dirty="0"/>
              <a:t>Le Président d’</a:t>
            </a:r>
            <a:r>
              <a:rPr lang="fr-FR" sz="2000" dirty="0" err="1"/>
              <a:t>Ogec</a:t>
            </a:r>
            <a:r>
              <a:rPr lang="fr-FR" sz="2000" dirty="0"/>
              <a:t> ;</a:t>
            </a:r>
          </a:p>
          <a:p>
            <a:pPr marL="285750" indent="-285750">
              <a:buSzPct val="150000"/>
              <a:buBlip>
                <a:blip r:embed="rId4"/>
              </a:buBlip>
            </a:pPr>
            <a:r>
              <a:rPr lang="fr-FR" sz="2000" dirty="0"/>
              <a:t>Maire de la commune…</a:t>
            </a:r>
          </a:p>
        </p:txBody>
      </p:sp>
      <p:sp>
        <p:nvSpPr>
          <p:cNvPr id="11" name="ZoneTexte 10"/>
          <p:cNvSpPr txBox="1"/>
          <p:nvPr/>
        </p:nvSpPr>
        <p:spPr>
          <a:xfrm>
            <a:off x="2538027" y="2737081"/>
            <a:ext cx="4159559" cy="477054"/>
          </a:xfrm>
          <a:prstGeom prst="rect">
            <a:avLst/>
          </a:prstGeom>
          <a:noFill/>
        </p:spPr>
        <p:txBody>
          <a:bodyPr wrap="square" rtlCol="0">
            <a:spAutoFit/>
          </a:bodyPr>
          <a:lstStyle/>
          <a:p>
            <a:r>
              <a:rPr lang="fr-FR" sz="2500" b="1" dirty="0">
                <a:solidFill>
                  <a:srgbClr val="1CB3AC"/>
                </a:solidFill>
              </a:rPr>
              <a:t>La procédure :</a:t>
            </a:r>
          </a:p>
        </p:txBody>
      </p:sp>
      <p:graphicFrame>
        <p:nvGraphicFramePr>
          <p:cNvPr id="13" name="Diagramme 12"/>
          <p:cNvGraphicFramePr/>
          <p:nvPr>
            <p:extLst>
              <p:ext uri="{D42A27DB-BD31-4B8C-83A1-F6EECF244321}">
                <p14:modId xmlns:p14="http://schemas.microsoft.com/office/powerpoint/2010/main" val="2453166649"/>
              </p:ext>
            </p:extLst>
          </p:nvPr>
        </p:nvGraphicFramePr>
        <p:xfrm>
          <a:off x="1445701" y="3128167"/>
          <a:ext cx="10277725" cy="2944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ZoneTexte 13"/>
          <p:cNvSpPr txBox="1"/>
          <p:nvPr/>
        </p:nvSpPr>
        <p:spPr>
          <a:xfrm>
            <a:off x="4070014" y="6232953"/>
            <a:ext cx="4891314" cy="369332"/>
          </a:xfrm>
          <a:prstGeom prst="rect">
            <a:avLst/>
          </a:prstGeom>
          <a:noFill/>
        </p:spPr>
        <p:txBody>
          <a:bodyPr wrap="square" rtlCol="0">
            <a:spAutoFit/>
          </a:bodyPr>
          <a:lstStyle/>
          <a:p>
            <a:r>
              <a:rPr lang="fr-FR" dirty="0"/>
              <a:t>Le bureau de l’assemblée est celui de l’association</a:t>
            </a:r>
          </a:p>
        </p:txBody>
      </p:sp>
    </p:spTree>
    <p:extLst>
      <p:ext uri="{BB962C8B-B14F-4D97-AF65-F5344CB8AC3E}">
        <p14:creationId xmlns:p14="http://schemas.microsoft.com/office/powerpoint/2010/main" val="9081135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10579</TotalTime>
  <Words>7210</Words>
  <Application>Microsoft Office PowerPoint</Application>
  <PresentationFormat>Grand écran</PresentationFormat>
  <Paragraphs>739</Paragraphs>
  <Slides>25</Slides>
  <Notes>25</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25</vt:i4>
      </vt:variant>
    </vt:vector>
  </HeadingPairs>
  <TitlesOfParts>
    <vt:vector size="34" baseType="lpstr">
      <vt:lpstr>Arial</vt:lpstr>
      <vt:lpstr>Bradley Hand ITC</vt:lpstr>
      <vt:lpstr>Calibri</vt:lpstr>
      <vt:lpstr>Calibri Light</vt:lpstr>
      <vt:lpstr>Candara</vt:lpstr>
      <vt:lpstr>Century Gothic</vt:lpstr>
      <vt:lpstr>Wingdings</vt:lpstr>
      <vt:lpstr>Thème Office</vt:lpstr>
      <vt:lpstr>Office Theme</vt:lpstr>
      <vt:lpstr>Formation des Secrétaires d’Apel d’établissement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Communication </vt:lpstr>
      <vt:lpstr>Présentation PowerPoint</vt:lpstr>
      <vt:lpstr>Présentation PowerPoint</vt:lpstr>
      <vt:lpstr>Présentation PowerPoint</vt:lpstr>
      <vt:lpstr>Le secrétaire doit être  « la mémoire » de l’association</vt:lpstr>
      <vt:lpstr>Durée de conservation  des documents</vt:lpstr>
      <vt:lpstr>Stockage des documents officiels</vt:lpstr>
      <vt:lpstr>En conclusion : Il est à la fois garant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Nathalie LE BOUCHER</dc:creator>
  <cp:lastModifiedBy>Secretariat Academie</cp:lastModifiedBy>
  <cp:revision>259</cp:revision>
  <cp:lastPrinted>2018-11-29T15:20:34Z</cp:lastPrinted>
  <dcterms:created xsi:type="dcterms:W3CDTF">2018-10-31T14:37:43Z</dcterms:created>
  <dcterms:modified xsi:type="dcterms:W3CDTF">2021-01-14T09:58:54Z</dcterms:modified>
</cp:coreProperties>
</file>