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4.xml" ContentType="application/vnd.openxmlformats-officedocument.presentationml.comment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5.xml" ContentType="application/vnd.openxmlformats-officedocument.presentationml.comment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6.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7.xml" ContentType="application/vnd.openxmlformats-officedocument.presentationml.comments+xml"/>
  <Override PartName="/ppt/notesSlides/notesSlide12.xml" ContentType="application/vnd.openxmlformats-officedocument.presentationml.notesSlide+xml"/>
  <Override PartName="/ppt/comments/comment8.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9.xml" ContentType="application/vnd.openxmlformats-officedocument.presentationml.comments+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10.xml" ContentType="application/vnd.openxmlformats-officedocument.presentationml.comments+xml"/>
  <Override PartName="/ppt/notesSlides/notesSlide16.xml" ContentType="application/vnd.openxmlformats-officedocument.presentationml.notesSlide+xml"/>
  <Override PartName="/ppt/comments/comment11.xml" ContentType="application/vnd.openxmlformats-officedocument.presentationml.comments+xml"/>
  <Override PartName="/ppt/notesSlides/notesSlide17.xml" ContentType="application/vnd.openxmlformats-officedocument.presentationml.notesSlide+xml"/>
  <Override PartName="/ppt/comments/comment12.xml" ContentType="application/vnd.openxmlformats-officedocument.presentationml.comments+xml"/>
  <Override PartName="/ppt/notesSlides/notesSlide18.xml" ContentType="application/vnd.openxmlformats-officedocument.presentationml.notesSlide+xml"/>
  <Override PartName="/ppt/comments/comment13.xml" ContentType="application/vnd.openxmlformats-officedocument.presentationml.comments+xml"/>
  <Override PartName="/ppt/notesSlides/notesSlide19.xml" ContentType="application/vnd.openxmlformats-officedocument.presentationml.notesSlide+xml"/>
  <Override PartName="/ppt/comments/comment14.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5"/>
  </p:notesMasterIdLst>
  <p:handoutMasterIdLst>
    <p:handoutMasterId r:id="rId26"/>
  </p:handoutMasterIdLst>
  <p:sldIdLst>
    <p:sldId id="273" r:id="rId6"/>
    <p:sldId id="269" r:id="rId7"/>
    <p:sldId id="299" r:id="rId8"/>
    <p:sldId id="277" r:id="rId9"/>
    <p:sldId id="285" r:id="rId10"/>
    <p:sldId id="283" r:id="rId11"/>
    <p:sldId id="280" r:id="rId12"/>
    <p:sldId id="284" r:id="rId13"/>
    <p:sldId id="300" r:id="rId14"/>
    <p:sldId id="303" r:id="rId15"/>
    <p:sldId id="279" r:id="rId16"/>
    <p:sldId id="293" r:id="rId17"/>
    <p:sldId id="298" r:id="rId18"/>
    <p:sldId id="282" r:id="rId19"/>
    <p:sldId id="291" r:id="rId20"/>
    <p:sldId id="294" r:id="rId21"/>
    <p:sldId id="295" r:id="rId22"/>
    <p:sldId id="292" r:id="rId23"/>
    <p:sldId id="289"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LE BOUCHER" initials="NLB" lastIdx="5" clrIdx="0"/>
  <p:cmAuthor id="2" name="Philippe Feuillerat" initials="PF" lastIdx="1" clrIdx="1">
    <p:extLst>
      <p:ext uri="{19B8F6BF-5375-455C-9EA6-DF929625EA0E}">
        <p15:presenceInfo xmlns:p15="http://schemas.microsoft.com/office/powerpoint/2012/main" userId="S::philippe.feuillerat@apelacatoulouse.fr::ec600d93-8b02-4f37-b134-d109624451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8EA80C"/>
    <a:srgbClr val="F0A540"/>
    <a:srgbClr val="FF3300"/>
    <a:srgbClr val="CB007E"/>
    <a:srgbClr val="1CB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1D9-B617-4EB3-9F2B-64EB547448D0}" v="1" dt="2021-01-19T09:43:15.333"/>
    <p1510:client id="{0D271CD0-653E-4B0B-8D6B-ED6E1222FBC4}" v="1493" dt="2021-01-19T17:04:40.086"/>
    <p1510:client id="{309BBE1D-B623-459A-94D7-0F10768B2540}" v="386" dt="2021-01-19T15:38:12.420"/>
    <p1510:client id="{4A3D51CD-4043-B284-369B-8843B9E559F5}" v="1289" dt="2021-01-19T18:22:48.20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e Feuillerat" userId="S::philippe.feuillerat@apelacatoulouse.fr::ec600d93-8b02-4f37-b134-d10962445105" providerId="AD" clId="Web-{4A3D51CD-4043-B284-369B-8843B9E559F5}"/>
    <pc:docChg chg="addSld delSld modSld">
      <pc:chgData name="Philippe Feuillerat" userId="S::philippe.feuillerat@apelacatoulouse.fr::ec600d93-8b02-4f37-b134-d10962445105" providerId="AD" clId="Web-{4A3D51CD-4043-B284-369B-8843B9E559F5}" dt="2021-01-19T18:27:19.988" v="1181"/>
      <pc:docMkLst>
        <pc:docMk/>
      </pc:docMkLst>
      <pc:sldChg chg="modNotes">
        <pc:chgData name="Philippe Feuillerat" userId="S::philippe.feuillerat@apelacatoulouse.fr::ec600d93-8b02-4f37-b134-d10962445105" providerId="AD" clId="Web-{4A3D51CD-4043-B284-369B-8843B9E559F5}" dt="2021-01-19T18:15:35.958" v="1003"/>
        <pc:sldMkLst>
          <pc:docMk/>
          <pc:sldMk cId="713795566" sldId="269"/>
        </pc:sldMkLst>
      </pc:sldChg>
      <pc:sldChg chg="modNotes">
        <pc:chgData name="Philippe Feuillerat" userId="S::philippe.feuillerat@apelacatoulouse.fr::ec600d93-8b02-4f37-b134-d10962445105" providerId="AD" clId="Web-{4A3D51CD-4043-B284-369B-8843B9E559F5}" dt="2021-01-19T18:15:13.379" v="1001"/>
        <pc:sldMkLst>
          <pc:docMk/>
          <pc:sldMk cId="3110397811" sldId="273"/>
        </pc:sldMkLst>
      </pc:sldChg>
      <pc:sldChg chg="modSp modNotes">
        <pc:chgData name="Philippe Feuillerat" userId="S::philippe.feuillerat@apelacatoulouse.fr::ec600d93-8b02-4f37-b134-d10962445105" providerId="AD" clId="Web-{4A3D51CD-4043-B284-369B-8843B9E559F5}" dt="2021-01-19T17:54:12.964" v="274"/>
        <pc:sldMkLst>
          <pc:docMk/>
          <pc:sldMk cId="4102321390" sldId="283"/>
        </pc:sldMkLst>
        <pc:spChg chg="mod">
          <ac:chgData name="Philippe Feuillerat" userId="S::philippe.feuillerat@apelacatoulouse.fr::ec600d93-8b02-4f37-b134-d10962445105" providerId="AD" clId="Web-{4A3D51CD-4043-B284-369B-8843B9E559F5}" dt="2021-01-19T17:50:27.412" v="2" actId="1076"/>
          <ac:spMkLst>
            <pc:docMk/>
            <pc:sldMk cId="4102321390" sldId="283"/>
            <ac:spMk id="25" creationId="{00000000-0000-0000-0000-000000000000}"/>
          </ac:spMkLst>
        </pc:spChg>
      </pc:sldChg>
      <pc:sldChg chg="modNotes">
        <pc:chgData name="Philippe Feuillerat" userId="S::philippe.feuillerat@apelacatoulouse.fr::ec600d93-8b02-4f37-b134-d10962445105" providerId="AD" clId="Web-{4A3D51CD-4043-B284-369B-8843B9E559F5}" dt="2021-01-19T18:27:19.988" v="1181"/>
        <pc:sldMkLst>
          <pc:docMk/>
          <pc:sldMk cId="2677173910" sldId="292"/>
        </pc:sldMkLst>
      </pc:sldChg>
      <pc:sldChg chg="del">
        <pc:chgData name="Philippe Feuillerat" userId="S::philippe.feuillerat@apelacatoulouse.fr::ec600d93-8b02-4f37-b134-d10962445105" providerId="AD" clId="Web-{4A3D51CD-4043-B284-369B-8843B9E559F5}" dt="2021-01-19T18:22:48.201" v="1015"/>
        <pc:sldMkLst>
          <pc:docMk/>
          <pc:sldMk cId="1385492389" sldId="296"/>
        </pc:sldMkLst>
      </pc:sldChg>
      <pc:sldChg chg="modNotes">
        <pc:chgData name="Philippe Feuillerat" userId="S::philippe.feuillerat@apelacatoulouse.fr::ec600d93-8b02-4f37-b134-d10962445105" providerId="AD" clId="Web-{4A3D51CD-4043-B284-369B-8843B9E559F5}" dt="2021-01-19T18:17:11.679" v="1014"/>
        <pc:sldMkLst>
          <pc:docMk/>
          <pc:sldMk cId="4076539137" sldId="299"/>
        </pc:sldMkLst>
      </pc:sldChg>
      <pc:sldChg chg="modSp">
        <pc:chgData name="Philippe Feuillerat" userId="S::philippe.feuillerat@apelacatoulouse.fr::ec600d93-8b02-4f37-b134-d10962445105" providerId="AD" clId="Web-{4A3D51CD-4043-B284-369B-8843B9E559F5}" dt="2021-01-19T17:48:37.816" v="1" actId="20577"/>
        <pc:sldMkLst>
          <pc:docMk/>
          <pc:sldMk cId="3760012396" sldId="300"/>
        </pc:sldMkLst>
        <pc:spChg chg="mod">
          <ac:chgData name="Philippe Feuillerat" userId="S::philippe.feuillerat@apelacatoulouse.fr::ec600d93-8b02-4f37-b134-d10962445105" providerId="AD" clId="Web-{4A3D51CD-4043-B284-369B-8843B9E559F5}" dt="2021-01-19T17:48:37.816" v="1" actId="20577"/>
          <ac:spMkLst>
            <pc:docMk/>
            <pc:sldMk cId="3760012396" sldId="300"/>
            <ac:spMk id="2" creationId="{00000000-0000-0000-0000-000000000000}"/>
          </ac:spMkLst>
        </pc:spChg>
      </pc:sldChg>
      <pc:sldChg chg="modSp add del replId">
        <pc:chgData name="Philippe Feuillerat" userId="S::philippe.feuillerat@apelacatoulouse.fr::ec600d93-8b02-4f37-b134-d10962445105" providerId="AD" clId="Web-{4A3D51CD-4043-B284-369B-8843B9E559F5}" dt="2021-01-19T17:56:04.247" v="278"/>
        <pc:sldMkLst>
          <pc:docMk/>
          <pc:sldMk cId="2305426477" sldId="301"/>
        </pc:sldMkLst>
        <pc:spChg chg="mod">
          <ac:chgData name="Philippe Feuillerat" userId="S::philippe.feuillerat@apelacatoulouse.fr::ec600d93-8b02-4f37-b134-d10962445105" providerId="AD" clId="Web-{4A3D51CD-4043-B284-369B-8843B9E559F5}" dt="2021-01-19T17:55:51.512" v="276" actId="1076"/>
          <ac:spMkLst>
            <pc:docMk/>
            <pc:sldMk cId="2305426477" sldId="301"/>
            <ac:spMk id="25" creationId="{00000000-0000-0000-0000-000000000000}"/>
          </ac:spMkLst>
        </pc:spChg>
      </pc:sldChg>
      <pc:sldChg chg="delSp modSp add del replId">
        <pc:chgData name="Philippe Feuillerat" userId="S::philippe.feuillerat@apelacatoulouse.fr::ec600d93-8b02-4f37-b134-d10962445105" providerId="AD" clId="Web-{4A3D51CD-4043-B284-369B-8843B9E559F5}" dt="2021-01-19T17:58:06.078" v="319"/>
        <pc:sldMkLst>
          <pc:docMk/>
          <pc:sldMk cId="3317255311" sldId="302"/>
        </pc:sldMkLst>
        <pc:spChg chg="mod">
          <ac:chgData name="Philippe Feuillerat" userId="S::philippe.feuillerat@apelacatoulouse.fr::ec600d93-8b02-4f37-b134-d10962445105" providerId="AD" clId="Web-{4A3D51CD-4043-B284-369B-8843B9E559F5}" dt="2021-01-19T17:56:29.201" v="308" actId="20577"/>
          <ac:spMkLst>
            <pc:docMk/>
            <pc:sldMk cId="3317255311" sldId="302"/>
            <ac:spMk id="3" creationId="{00000000-0000-0000-0000-000000000000}"/>
          </ac:spMkLst>
        </pc:spChg>
        <pc:picChg chg="del">
          <ac:chgData name="Philippe Feuillerat" userId="S::philippe.feuillerat@apelacatoulouse.fr::ec600d93-8b02-4f37-b134-d10962445105" providerId="AD" clId="Web-{4A3D51CD-4043-B284-369B-8843B9E559F5}" dt="2021-01-19T17:56:31.935" v="309"/>
          <ac:picMkLst>
            <pc:docMk/>
            <pc:sldMk cId="3317255311" sldId="302"/>
            <ac:picMk id="10" creationId="{27E85C2D-FA2F-4B00-87C5-300DF753272A}"/>
          </ac:picMkLst>
        </pc:picChg>
      </pc:sldChg>
      <pc:sldChg chg="add del replId">
        <pc:chgData name="Philippe Feuillerat" userId="S::philippe.feuillerat@apelacatoulouse.fr::ec600d93-8b02-4f37-b134-d10962445105" providerId="AD" clId="Web-{4A3D51CD-4043-B284-369B-8843B9E559F5}" dt="2021-01-19T17:57:02.920" v="312"/>
        <pc:sldMkLst>
          <pc:docMk/>
          <pc:sldMk cId="2119494681" sldId="303"/>
        </pc:sldMkLst>
      </pc:sldChg>
      <pc:sldChg chg="modSp add replId modNotes">
        <pc:chgData name="Philippe Feuillerat" userId="S::philippe.feuillerat@apelacatoulouse.fr::ec600d93-8b02-4f37-b134-d10962445105" providerId="AD" clId="Web-{4A3D51CD-4043-B284-369B-8843B9E559F5}" dt="2021-01-19T18:10:18.483" v="948"/>
        <pc:sldMkLst>
          <pc:docMk/>
          <pc:sldMk cId="2380823633" sldId="303"/>
        </pc:sldMkLst>
        <pc:spChg chg="mod">
          <ac:chgData name="Philippe Feuillerat" userId="S::philippe.feuillerat@apelacatoulouse.fr::ec600d93-8b02-4f37-b134-d10962445105" providerId="AD" clId="Web-{4A3D51CD-4043-B284-369B-8843B9E559F5}" dt="2021-01-19T18:09:04.981" v="930" actId="1076"/>
          <ac:spMkLst>
            <pc:docMk/>
            <pc:sldMk cId="2380823633" sldId="303"/>
            <ac:spMk id="2" creationId="{00000000-0000-0000-0000-000000000000}"/>
          </ac:spMkLst>
        </pc:spChg>
        <pc:spChg chg="mod">
          <ac:chgData name="Philippe Feuillerat" userId="S::philippe.feuillerat@apelacatoulouse.fr::ec600d93-8b02-4f37-b134-d10962445105" providerId="AD" clId="Web-{4A3D51CD-4043-B284-369B-8843B9E559F5}" dt="2021-01-19T18:05:58.478" v="772" actId="20577"/>
          <ac:spMkLst>
            <pc:docMk/>
            <pc:sldMk cId="2380823633" sldId="303"/>
            <ac:spMk id="3" creationId="{00000000-0000-0000-0000-000000000000}"/>
          </ac:spMkLst>
        </pc:spChg>
      </pc:sldChg>
      <pc:sldChg chg="add del replId">
        <pc:chgData name="Philippe Feuillerat" userId="S::philippe.feuillerat@apelacatoulouse.fr::ec600d93-8b02-4f37-b134-d10962445105" providerId="AD" clId="Web-{4A3D51CD-4043-B284-369B-8843B9E559F5}" dt="2021-01-19T17:57:24.499" v="316"/>
        <pc:sldMkLst>
          <pc:docMk/>
          <pc:sldMk cId="3931496333" sldId="303"/>
        </pc:sldMkLst>
      </pc:sldChg>
      <pc:sldChg chg="add del replId">
        <pc:chgData name="Philippe Feuillerat" userId="S::philippe.feuillerat@apelacatoulouse.fr::ec600d93-8b02-4f37-b134-d10962445105" providerId="AD" clId="Web-{4A3D51CD-4043-B284-369B-8843B9E559F5}" dt="2021-01-19T17:57:31.327" v="317"/>
        <pc:sldMkLst>
          <pc:docMk/>
          <pc:sldMk cId="2201391679" sldId="304"/>
        </pc:sldMkLst>
      </pc:sldChg>
      <pc:sldChg chg="add del replId">
        <pc:chgData name="Philippe Feuillerat" userId="S::philippe.feuillerat@apelacatoulouse.fr::ec600d93-8b02-4f37-b134-d10962445105" providerId="AD" clId="Web-{4A3D51CD-4043-B284-369B-8843B9E559F5}" dt="2021-01-19T17:57:02.920" v="313"/>
        <pc:sldMkLst>
          <pc:docMk/>
          <pc:sldMk cId="3880138474" sldId="304"/>
        </pc:sldMkLst>
      </pc:sldChg>
    </pc:docChg>
  </pc:docChgLst>
  <pc:docChgLst>
    <pc:chgData name="Philippe Feuillerat" userId="S::philippe.feuillerat@apelacatoulouse.fr::ec600d93-8b02-4f37-b134-d10962445105" providerId="AD" clId="Web-{5BCBB3BA-DF5E-4C59-8404-EC7ADB95928D}"/>
    <pc:docChg chg="addSld delSld modSld sldOrd">
      <pc:chgData name="Philippe Feuillerat" userId="S::philippe.feuillerat@apelacatoulouse.fr::ec600d93-8b02-4f37-b134-d10962445105" providerId="AD" clId="Web-{5BCBB3BA-DF5E-4C59-8404-EC7ADB95928D}" dt="2021-01-13T08:37:49.275" v="34"/>
      <pc:docMkLst>
        <pc:docMk/>
      </pc:docMkLst>
      <pc:sldChg chg="modSp add del ord delCm">
        <pc:chgData name="Philippe Feuillerat" userId="S::philippe.feuillerat@apelacatoulouse.fr::ec600d93-8b02-4f37-b134-d10962445105" providerId="AD" clId="Web-{5BCBB3BA-DF5E-4C59-8404-EC7ADB95928D}" dt="2021-01-13T08:34:07.646" v="27"/>
        <pc:sldMkLst>
          <pc:docMk/>
          <pc:sldMk cId="122940531" sldId="297"/>
        </pc:sldMkLst>
        <pc:spChg chg="mod">
          <ac:chgData name="Philippe Feuillerat" userId="S::philippe.feuillerat@apelacatoulouse.fr::ec600d93-8b02-4f37-b134-d10962445105" providerId="AD" clId="Web-{5BCBB3BA-DF5E-4C59-8404-EC7ADB95928D}" dt="2021-01-13T08:27:08.716" v="3" actId="1076"/>
          <ac:spMkLst>
            <pc:docMk/>
            <pc:sldMk cId="122940531" sldId="297"/>
            <ac:spMk id="11" creationId="{00000000-0000-0000-0000-000000000000}"/>
          </ac:spMkLst>
        </pc:spChg>
        <pc:spChg chg="mod">
          <ac:chgData name="Philippe Feuillerat" userId="S::philippe.feuillerat@apelacatoulouse.fr::ec600d93-8b02-4f37-b134-d10962445105" providerId="AD" clId="Web-{5BCBB3BA-DF5E-4C59-8404-EC7ADB95928D}" dt="2021-01-13T08:29:55.641" v="14" actId="20577"/>
          <ac:spMkLst>
            <pc:docMk/>
            <pc:sldMk cId="122940531" sldId="297"/>
            <ac:spMk id="17" creationId="{00000000-0000-0000-0000-000000000000}"/>
          </ac:spMkLst>
        </pc:spChg>
      </pc:sldChg>
      <pc:sldChg chg="addSp delSp modSp add replId modNotes">
        <pc:chgData name="Philippe Feuillerat" userId="S::philippe.feuillerat@apelacatoulouse.fr::ec600d93-8b02-4f37-b134-d10962445105" providerId="AD" clId="Web-{5BCBB3BA-DF5E-4C59-8404-EC7ADB95928D}" dt="2021-01-13T08:37:49.275" v="34"/>
        <pc:sldMkLst>
          <pc:docMk/>
          <pc:sldMk cId="3714495397" sldId="298"/>
        </pc:sldMkLst>
        <pc:spChg chg="del mod">
          <ac:chgData name="Philippe Feuillerat" userId="S::philippe.feuillerat@apelacatoulouse.fr::ec600d93-8b02-4f37-b134-d10962445105" providerId="AD" clId="Web-{5BCBB3BA-DF5E-4C59-8404-EC7ADB95928D}" dt="2021-01-13T08:28:18.608" v="9"/>
          <ac:spMkLst>
            <pc:docMk/>
            <pc:sldMk cId="3714495397" sldId="298"/>
            <ac:spMk id="8" creationId="{00000000-0000-0000-0000-000000000000}"/>
          </ac:spMkLst>
        </pc:spChg>
        <pc:spChg chg="del mod">
          <ac:chgData name="Philippe Feuillerat" userId="S::philippe.feuillerat@apelacatoulouse.fr::ec600d93-8b02-4f37-b134-d10962445105" providerId="AD" clId="Web-{5BCBB3BA-DF5E-4C59-8404-EC7ADB95928D}" dt="2021-01-13T08:34:19.303" v="30"/>
          <ac:spMkLst>
            <pc:docMk/>
            <pc:sldMk cId="3714495397" sldId="298"/>
            <ac:spMk id="9" creationId="{00000000-0000-0000-0000-000000000000}"/>
          </ac:spMkLst>
        </pc:spChg>
        <pc:spChg chg="add mod">
          <ac:chgData name="Philippe Feuillerat" userId="S::philippe.feuillerat@apelacatoulouse.fr::ec600d93-8b02-4f37-b134-d10962445105" providerId="AD" clId="Web-{5BCBB3BA-DF5E-4C59-8404-EC7ADB95928D}" dt="2021-01-13T08:27:57.936" v="7" actId="14100"/>
          <ac:spMkLst>
            <pc:docMk/>
            <pc:sldMk cId="3714495397" sldId="298"/>
            <ac:spMk id="35" creationId="{23E3274F-3EED-4481-8086-FFA12432C5A8}"/>
          </ac:spMkLst>
        </pc:spChg>
        <pc:spChg chg="add mod">
          <ac:chgData name="Philippe Feuillerat" userId="S::philippe.feuillerat@apelacatoulouse.fr::ec600d93-8b02-4f37-b134-d10962445105" providerId="AD" clId="Web-{5BCBB3BA-DF5E-4C59-8404-EC7ADB95928D}" dt="2021-01-13T08:34:26.756" v="32" actId="14100"/>
          <ac:spMkLst>
            <pc:docMk/>
            <pc:sldMk cId="3714495397" sldId="298"/>
            <ac:spMk id="37" creationId="{C78D09A9-2913-4E69-A209-B4C36CBC873F}"/>
          </ac:spMkLst>
        </pc:spChg>
        <pc:graphicFrameChg chg="del">
          <ac:chgData name="Philippe Feuillerat" userId="S::philippe.feuillerat@apelacatoulouse.fr::ec600d93-8b02-4f37-b134-d10962445105" providerId="AD" clId="Web-{5BCBB3BA-DF5E-4C59-8404-EC7ADB95928D}" dt="2021-01-13T08:26:56.435" v="2"/>
          <ac:graphicFrameMkLst>
            <pc:docMk/>
            <pc:sldMk cId="3714495397" sldId="298"/>
            <ac:graphicFrameMk id="2" creationId="{00000000-0000-0000-0000-000000000000}"/>
          </ac:graphicFrameMkLst>
        </pc:graphicFrameChg>
        <pc:picChg chg="add mod">
          <ac:chgData name="Philippe Feuillerat" userId="S::philippe.feuillerat@apelacatoulouse.fr::ec600d93-8b02-4f37-b134-d10962445105" providerId="AD" clId="Web-{5BCBB3BA-DF5E-4C59-8404-EC7ADB95928D}" dt="2021-01-13T08:31:32.127" v="24" actId="1076"/>
          <ac:picMkLst>
            <pc:docMk/>
            <pc:sldMk cId="3714495397" sldId="298"/>
            <ac:picMk id="39" creationId="{6BAE2924-B7D8-439F-B2B3-BDB5A09945BF}"/>
          </ac:picMkLst>
        </pc:picChg>
        <pc:picChg chg="add mod">
          <ac:chgData name="Philippe Feuillerat" userId="S::philippe.feuillerat@apelacatoulouse.fr::ec600d93-8b02-4f37-b134-d10962445105" providerId="AD" clId="Web-{5BCBB3BA-DF5E-4C59-8404-EC7ADB95928D}" dt="2021-01-13T08:31:26.690" v="23" actId="1076"/>
          <ac:picMkLst>
            <pc:docMk/>
            <pc:sldMk cId="3714495397" sldId="298"/>
            <ac:picMk id="41" creationId="{1B20B774-6EA8-4540-BDF0-1DD0E051D740}"/>
          </ac:picMkLst>
        </pc:picChg>
        <pc:picChg chg="add mod">
          <ac:chgData name="Philippe Feuillerat" userId="S::philippe.feuillerat@apelacatoulouse.fr::ec600d93-8b02-4f37-b134-d10962445105" providerId="AD" clId="Web-{5BCBB3BA-DF5E-4C59-8404-EC7ADB95928D}" dt="2021-01-13T08:31:15.205" v="20" actId="1076"/>
          <ac:picMkLst>
            <pc:docMk/>
            <pc:sldMk cId="3714495397" sldId="298"/>
            <ac:picMk id="43" creationId="{2F74C57A-79E4-4FE2-BB6A-8955A26772F3}"/>
          </ac:picMkLst>
        </pc:picChg>
      </pc:sldChg>
    </pc:docChg>
  </pc:docChgLst>
  <pc:docChgLst>
    <pc:chgData name="Philippe Feuillerat" userId="S::philippe.feuillerat@apelacatoulouse.fr::ec600d93-8b02-4f37-b134-d10962445105" providerId="AD" clId="Web-{072184EA-CCD8-4134-9A91-EB0F96C75F29}"/>
    <pc:docChg chg="delSld modSld">
      <pc:chgData name="Philippe Feuillerat" userId="S::philippe.feuillerat@apelacatoulouse.fr::ec600d93-8b02-4f37-b134-d10962445105" providerId="AD" clId="Web-{072184EA-CCD8-4134-9A91-EB0F96C75F29}" dt="2021-01-17T22:16:03.175" v="2"/>
      <pc:docMkLst>
        <pc:docMk/>
      </pc:docMkLst>
      <pc:sldChg chg="del">
        <pc:chgData name="Philippe Feuillerat" userId="S::philippe.feuillerat@apelacatoulouse.fr::ec600d93-8b02-4f37-b134-d10962445105" providerId="AD" clId="Web-{072184EA-CCD8-4134-9A91-EB0F96C75F29}" dt="2021-01-17T22:09:41.382" v="0"/>
        <pc:sldMkLst>
          <pc:docMk/>
          <pc:sldMk cId="713795566" sldId="269"/>
        </pc:sldMkLst>
      </pc:sldChg>
      <pc:sldChg chg="del">
        <pc:chgData name="Philippe Feuillerat" userId="S::philippe.feuillerat@apelacatoulouse.fr::ec600d93-8b02-4f37-b134-d10962445105" providerId="AD" clId="Web-{072184EA-CCD8-4134-9A91-EB0F96C75F29}" dt="2021-01-17T22:11:06.887" v="1"/>
        <pc:sldMkLst>
          <pc:docMk/>
          <pc:sldMk cId="3846165150" sldId="275"/>
        </pc:sldMkLst>
      </pc:sldChg>
      <pc:sldChg chg="delSp">
        <pc:chgData name="Philippe Feuillerat" userId="S::philippe.feuillerat@apelacatoulouse.fr::ec600d93-8b02-4f37-b134-d10962445105" providerId="AD" clId="Web-{072184EA-CCD8-4134-9A91-EB0F96C75F29}" dt="2021-01-17T22:16:03.175" v="2"/>
        <pc:sldMkLst>
          <pc:docMk/>
          <pc:sldMk cId="1642160067" sldId="276"/>
        </pc:sldMkLst>
        <pc:grpChg chg="del">
          <ac:chgData name="Philippe Feuillerat" userId="S::philippe.feuillerat@apelacatoulouse.fr::ec600d93-8b02-4f37-b134-d10962445105" providerId="AD" clId="Web-{072184EA-CCD8-4134-9A91-EB0F96C75F29}" dt="2021-01-17T22:16:03.175" v="2"/>
          <ac:grpSpMkLst>
            <pc:docMk/>
            <pc:sldMk cId="1642160067" sldId="276"/>
            <ac:grpSpMk id="9" creationId="{00000000-0000-0000-0000-000000000000}"/>
          </ac:grpSpMkLst>
        </pc:grpChg>
      </pc:sldChg>
    </pc:docChg>
  </pc:docChgLst>
  <pc:docChgLst>
    <pc:chgData name="Philippe Feuillerat" userId="S::philippe.feuillerat@apelacatoulouse.fr::ec600d93-8b02-4f37-b134-d10962445105" providerId="AD" clId="Web-{309BBE1D-B623-459A-94D7-0F10768B2540}"/>
    <pc:docChg chg="addSld modSld">
      <pc:chgData name="Philippe Feuillerat" userId="S::philippe.feuillerat@apelacatoulouse.fr::ec600d93-8b02-4f37-b134-d10962445105" providerId="AD" clId="Web-{309BBE1D-B623-459A-94D7-0F10768B2540}" dt="2021-01-19T16:10:20.944" v="1549"/>
      <pc:docMkLst>
        <pc:docMk/>
      </pc:docMkLst>
      <pc:sldChg chg="modNotes">
        <pc:chgData name="Philippe Feuillerat" userId="S::philippe.feuillerat@apelacatoulouse.fr::ec600d93-8b02-4f37-b134-d10962445105" providerId="AD" clId="Web-{309BBE1D-B623-459A-94D7-0F10768B2540}" dt="2021-01-19T16:02:57.985" v="1228"/>
        <pc:sldMkLst>
          <pc:docMk/>
          <pc:sldMk cId="713795566" sldId="269"/>
        </pc:sldMkLst>
      </pc:sldChg>
      <pc:sldChg chg="modNotes">
        <pc:chgData name="Philippe Feuillerat" userId="S::philippe.feuillerat@apelacatoulouse.fr::ec600d93-8b02-4f37-b134-d10962445105" providerId="AD" clId="Web-{309BBE1D-B623-459A-94D7-0F10768B2540}" dt="2021-01-19T16:10:20.944" v="1549"/>
        <pc:sldMkLst>
          <pc:docMk/>
          <pc:sldMk cId="3110397811" sldId="273"/>
        </pc:sldMkLst>
      </pc:sldChg>
      <pc:sldChg chg="modNotes">
        <pc:chgData name="Philippe Feuillerat" userId="S::philippe.feuillerat@apelacatoulouse.fr::ec600d93-8b02-4f37-b134-d10962445105" providerId="AD" clId="Web-{309BBE1D-B623-459A-94D7-0F10768B2540}" dt="2021-01-19T15:40:50.844" v="451"/>
        <pc:sldMkLst>
          <pc:docMk/>
          <pc:sldMk cId="848122419" sldId="280"/>
        </pc:sldMkLst>
      </pc:sldChg>
      <pc:sldChg chg="modSp">
        <pc:chgData name="Philippe Feuillerat" userId="S::philippe.feuillerat@apelacatoulouse.fr::ec600d93-8b02-4f37-b134-d10962445105" providerId="AD" clId="Web-{309BBE1D-B623-459A-94D7-0F10768B2540}" dt="2021-01-19T15:38:12.420" v="448" actId="20577"/>
        <pc:sldMkLst>
          <pc:docMk/>
          <pc:sldMk cId="937151366" sldId="285"/>
        </pc:sldMkLst>
        <pc:spChg chg="mod">
          <ac:chgData name="Philippe Feuillerat" userId="S::philippe.feuillerat@apelacatoulouse.fr::ec600d93-8b02-4f37-b134-d10962445105" providerId="AD" clId="Web-{309BBE1D-B623-459A-94D7-0F10768B2540}" dt="2021-01-19T15:37:00.981" v="442" actId="20577"/>
          <ac:spMkLst>
            <pc:docMk/>
            <pc:sldMk cId="937151366" sldId="285"/>
            <ac:spMk id="7" creationId="{00000000-0000-0000-0000-000000000000}"/>
          </ac:spMkLst>
        </pc:spChg>
        <pc:spChg chg="mod">
          <ac:chgData name="Philippe Feuillerat" userId="S::philippe.feuillerat@apelacatoulouse.fr::ec600d93-8b02-4f37-b134-d10962445105" providerId="AD" clId="Web-{309BBE1D-B623-459A-94D7-0F10768B2540}" dt="2021-01-19T15:37:15.904" v="443" actId="20577"/>
          <ac:spMkLst>
            <pc:docMk/>
            <pc:sldMk cId="937151366" sldId="285"/>
            <ac:spMk id="15" creationId="{00000000-0000-0000-0000-000000000000}"/>
          </ac:spMkLst>
        </pc:spChg>
        <pc:spChg chg="mod">
          <ac:chgData name="Philippe Feuillerat" userId="S::philippe.feuillerat@apelacatoulouse.fr::ec600d93-8b02-4f37-b134-d10962445105" providerId="AD" clId="Web-{309BBE1D-B623-459A-94D7-0F10768B2540}" dt="2021-01-19T15:38:12.420" v="448" actId="20577"/>
          <ac:spMkLst>
            <pc:docMk/>
            <pc:sldMk cId="937151366" sldId="285"/>
            <ac:spMk id="20" creationId="{00000000-0000-0000-0000-000000000000}"/>
          </ac:spMkLst>
        </pc:spChg>
      </pc:sldChg>
      <pc:sldChg chg="addSp delSp modSp add replId modNotes">
        <pc:chgData name="Philippe Feuillerat" userId="S::philippe.feuillerat@apelacatoulouse.fr::ec600d93-8b02-4f37-b134-d10962445105" providerId="AD" clId="Web-{309BBE1D-B623-459A-94D7-0F10768B2540}" dt="2021-01-19T15:36:13.090" v="440"/>
        <pc:sldMkLst>
          <pc:docMk/>
          <pc:sldMk cId="4076539137" sldId="299"/>
        </pc:sldMkLst>
        <pc:spChg chg="add del mod">
          <ac:chgData name="Philippe Feuillerat" userId="S::philippe.feuillerat@apelacatoulouse.fr::ec600d93-8b02-4f37-b134-d10962445105" providerId="AD" clId="Web-{309BBE1D-B623-459A-94D7-0F10768B2540}" dt="2021-01-19T15:18:03.999" v="40"/>
          <ac:spMkLst>
            <pc:docMk/>
            <pc:sldMk cId="4076539137" sldId="299"/>
            <ac:spMk id="2" creationId="{EC81158A-101C-408B-9049-541B0AB4122B}"/>
          </ac:spMkLst>
        </pc:spChg>
        <pc:spChg chg="del">
          <ac:chgData name="Philippe Feuillerat" userId="S::philippe.feuillerat@apelacatoulouse.fr::ec600d93-8b02-4f37-b134-d10962445105" providerId="AD" clId="Web-{309BBE1D-B623-459A-94D7-0F10768B2540}" dt="2021-01-19T15:13:20.980" v="4"/>
          <ac:spMkLst>
            <pc:docMk/>
            <pc:sldMk cId="4076539137" sldId="299"/>
            <ac:spMk id="3" creationId="{8FCB1CB9-450E-41C5-9EBC-0712977D9907}"/>
          </ac:spMkLst>
        </pc:spChg>
        <pc:spChg chg="add mod">
          <ac:chgData name="Philippe Feuillerat" userId="S::philippe.feuillerat@apelacatoulouse.fr::ec600d93-8b02-4f37-b134-d10962445105" providerId="AD" clId="Web-{309BBE1D-B623-459A-94D7-0F10768B2540}" dt="2021-01-19T15:30:56.540" v="205" actId="20577"/>
          <ac:spMkLst>
            <pc:docMk/>
            <pc:sldMk cId="4076539137" sldId="299"/>
            <ac:spMk id="4" creationId="{480B2941-072F-4BB0-8FEA-15A89010C98B}"/>
          </ac:spMkLst>
        </pc:spChg>
        <pc:spChg chg="add mod">
          <ac:chgData name="Philippe Feuillerat" userId="S::philippe.feuillerat@apelacatoulouse.fr::ec600d93-8b02-4f37-b134-d10962445105" providerId="AD" clId="Web-{309BBE1D-B623-459A-94D7-0F10768B2540}" dt="2021-01-19T15:29:48.023" v="197" actId="20577"/>
          <ac:spMkLst>
            <pc:docMk/>
            <pc:sldMk cId="4076539137" sldId="299"/>
            <ac:spMk id="7" creationId="{3642F15D-F545-4736-8116-1D71BB77DDDE}"/>
          </ac:spMkLst>
        </pc:spChg>
        <pc:spChg chg="del">
          <ac:chgData name="Philippe Feuillerat" userId="S::philippe.feuillerat@apelacatoulouse.fr::ec600d93-8b02-4f37-b134-d10962445105" providerId="AD" clId="Web-{309BBE1D-B623-459A-94D7-0F10768B2540}" dt="2021-01-19T15:13:13.543" v="1"/>
          <ac:spMkLst>
            <pc:docMk/>
            <pc:sldMk cId="4076539137" sldId="299"/>
            <ac:spMk id="16" creationId="{00000000-0000-0000-0000-000000000000}"/>
          </ac:spMkLst>
        </pc:spChg>
        <pc:spChg chg="del mod">
          <ac:chgData name="Philippe Feuillerat" userId="S::philippe.feuillerat@apelacatoulouse.fr::ec600d93-8b02-4f37-b134-d10962445105" providerId="AD" clId="Web-{309BBE1D-B623-459A-94D7-0F10768B2540}" dt="2021-01-19T15:26:52.209" v="139"/>
          <ac:spMkLst>
            <pc:docMk/>
            <pc:sldMk cId="4076539137" sldId="299"/>
            <ac:spMk id="20" creationId="{00000000-0000-0000-0000-000000000000}"/>
          </ac:spMkLst>
        </pc:spChg>
        <pc:spChg chg="add mod">
          <ac:chgData name="Philippe Feuillerat" userId="S::philippe.feuillerat@apelacatoulouse.fr::ec600d93-8b02-4f37-b134-d10962445105" providerId="AD" clId="Web-{309BBE1D-B623-459A-94D7-0F10768B2540}" dt="2021-01-19T15:31:00.852" v="207" actId="20577"/>
          <ac:spMkLst>
            <pc:docMk/>
            <pc:sldMk cId="4076539137" sldId="299"/>
            <ac:spMk id="24" creationId="{8347E2FE-8E94-4241-A896-E67689FCDFAF}"/>
          </ac:spMkLst>
        </pc:spChg>
        <pc:spChg chg="del mod">
          <ac:chgData name="Philippe Feuillerat" userId="S::philippe.feuillerat@apelacatoulouse.fr::ec600d93-8b02-4f37-b134-d10962445105" providerId="AD" clId="Web-{309BBE1D-B623-459A-94D7-0F10768B2540}" dt="2021-01-19T15:18:02.796" v="39"/>
          <ac:spMkLst>
            <pc:docMk/>
            <pc:sldMk cId="4076539137" sldId="299"/>
            <ac:spMk id="25" creationId="{00000000-0000-0000-0000-000000000000}"/>
          </ac:spMkLst>
        </pc:spChg>
        <pc:spChg chg="add mod">
          <ac:chgData name="Philippe Feuillerat" userId="S::philippe.feuillerat@apelacatoulouse.fr::ec600d93-8b02-4f37-b134-d10962445105" providerId="AD" clId="Web-{309BBE1D-B623-459A-94D7-0F10768B2540}" dt="2021-01-19T15:31:02.133" v="208" actId="20577"/>
          <ac:spMkLst>
            <pc:docMk/>
            <pc:sldMk cId="4076539137" sldId="299"/>
            <ac:spMk id="26" creationId="{EE6D0A51-442D-4B1B-8907-567A89BC0E3C}"/>
          </ac:spMkLst>
        </pc:spChg>
        <pc:grpChg chg="del">
          <ac:chgData name="Philippe Feuillerat" userId="S::philippe.feuillerat@apelacatoulouse.fr::ec600d93-8b02-4f37-b134-d10962445105" providerId="AD" clId="Web-{309BBE1D-B623-459A-94D7-0F10768B2540}" dt="2021-01-19T15:13:18.199" v="3"/>
          <ac:grpSpMkLst>
            <pc:docMk/>
            <pc:sldMk cId="4076539137" sldId="299"/>
            <ac:grpSpMk id="14" creationId="{00000000-0000-0000-0000-000000000000}"/>
          </ac:grpSpMkLst>
        </pc:grpChg>
        <pc:picChg chg="mod">
          <ac:chgData name="Philippe Feuillerat" userId="S::philippe.feuillerat@apelacatoulouse.fr::ec600d93-8b02-4f37-b134-d10962445105" providerId="AD" clId="Web-{309BBE1D-B623-459A-94D7-0F10768B2540}" dt="2021-01-19T15:13:46.012" v="10" actId="1076"/>
          <ac:picMkLst>
            <pc:docMk/>
            <pc:sldMk cId="4076539137" sldId="299"/>
            <ac:picMk id="6" creationId="{DFA64DDF-8456-4095-8AA7-59539D724E11}"/>
          </ac:picMkLst>
        </pc:picChg>
      </pc:sldChg>
    </pc:docChg>
  </pc:docChgLst>
  <pc:docChgLst>
    <pc:chgData name="Herve Kerneur" userId="S::herve.kerneur@apelacatoulouse.fr::12441cf0-85a2-4127-a51a-5d0860647ad4" providerId="AD" clId="Web-{A397EE8B-29A9-4B04-B36F-11B8A277B852}"/>
    <pc:docChg chg="addSld delSld">
      <pc:chgData name="Herve Kerneur" userId="S::herve.kerneur@apelacatoulouse.fr::12441cf0-85a2-4127-a51a-5d0860647ad4" providerId="AD" clId="Web-{A397EE8B-29A9-4B04-B36F-11B8A277B852}" dt="2021-01-17T08:42:04.167" v="1"/>
      <pc:docMkLst>
        <pc:docMk/>
      </pc:docMkLst>
      <pc:sldChg chg="new del">
        <pc:chgData name="Herve Kerneur" userId="S::herve.kerneur@apelacatoulouse.fr::12441cf0-85a2-4127-a51a-5d0860647ad4" providerId="AD" clId="Web-{A397EE8B-29A9-4B04-B36F-11B8A277B852}" dt="2021-01-17T08:42:04.167" v="1"/>
        <pc:sldMkLst>
          <pc:docMk/>
          <pc:sldMk cId="1416933835" sldId="299"/>
        </pc:sldMkLst>
      </pc:sldChg>
    </pc:docChg>
  </pc:docChgLst>
  <pc:docChgLst>
    <pc:chgData name="Philippe Feuillerat" userId="S::philippe.feuillerat@apelacatoulouse.fr::ec600d93-8b02-4f37-b134-d10962445105" providerId="AD" clId="Web-{0D271CD0-653E-4B0B-8D6B-ED6E1222FBC4}"/>
    <pc:docChg chg="addSld delSld modSld">
      <pc:chgData name="Philippe Feuillerat" userId="S::philippe.feuillerat@apelacatoulouse.fr::ec600d93-8b02-4f37-b134-d10962445105" providerId="AD" clId="Web-{0D271CD0-653E-4B0B-8D6B-ED6E1222FBC4}" dt="2021-01-19T17:09:51.584" v="2121"/>
      <pc:docMkLst>
        <pc:docMk/>
      </pc:docMkLst>
      <pc:sldChg chg="modSp modNotes">
        <pc:chgData name="Philippe Feuillerat" userId="S::philippe.feuillerat@apelacatoulouse.fr::ec600d93-8b02-4f37-b134-d10962445105" providerId="AD" clId="Web-{0D271CD0-653E-4B0B-8D6B-ED6E1222FBC4}" dt="2021-01-19T17:07:51.741" v="2114"/>
        <pc:sldMkLst>
          <pc:docMk/>
          <pc:sldMk cId="713795566" sldId="269"/>
        </pc:sldMkLst>
        <pc:spChg chg="mod">
          <ac:chgData name="Philippe Feuillerat" userId="S::philippe.feuillerat@apelacatoulouse.fr::ec600d93-8b02-4f37-b134-d10962445105" providerId="AD" clId="Web-{0D271CD0-653E-4B0B-8D6B-ED6E1222FBC4}" dt="2021-01-19T16:56:48.292" v="1527" actId="20577"/>
          <ac:spMkLst>
            <pc:docMk/>
            <pc:sldMk cId="713795566" sldId="269"/>
            <ac:spMk id="5" creationId="{00000000-0000-0000-0000-000000000000}"/>
          </ac:spMkLst>
        </pc:spChg>
      </pc:sldChg>
      <pc:sldChg chg="modNotes">
        <pc:chgData name="Philippe Feuillerat" userId="S::philippe.feuillerat@apelacatoulouse.fr::ec600d93-8b02-4f37-b134-d10962445105" providerId="AD" clId="Web-{0D271CD0-653E-4B0B-8D6B-ED6E1222FBC4}" dt="2021-01-19T17:09:51.584" v="2121"/>
        <pc:sldMkLst>
          <pc:docMk/>
          <pc:sldMk cId="3110397811" sldId="273"/>
        </pc:sldMkLst>
      </pc:sldChg>
      <pc:sldChg chg="modSp modNotes">
        <pc:chgData name="Philippe Feuillerat" userId="S::philippe.feuillerat@apelacatoulouse.fr::ec600d93-8b02-4f37-b134-d10962445105" providerId="AD" clId="Web-{0D271CD0-653E-4B0B-8D6B-ED6E1222FBC4}" dt="2021-01-19T16:57:26.604" v="1565" actId="20577"/>
        <pc:sldMkLst>
          <pc:docMk/>
          <pc:sldMk cId="1096402312" sldId="277"/>
        </pc:sldMkLst>
        <pc:spChg chg="mod">
          <ac:chgData name="Philippe Feuillerat" userId="S::philippe.feuillerat@apelacatoulouse.fr::ec600d93-8b02-4f37-b134-d10962445105" providerId="AD" clId="Web-{0D271CD0-653E-4B0B-8D6B-ED6E1222FBC4}" dt="2021-01-19T16:57:26.604" v="1565" actId="20577"/>
          <ac:spMkLst>
            <pc:docMk/>
            <pc:sldMk cId="1096402312" sldId="277"/>
            <ac:spMk id="5" creationId="{00000000-0000-0000-0000-000000000000}"/>
          </ac:spMkLst>
        </pc:spChg>
      </pc:sldChg>
      <pc:sldChg chg="modSp">
        <pc:chgData name="Philippe Feuillerat" userId="S::philippe.feuillerat@apelacatoulouse.fr::ec600d93-8b02-4f37-b134-d10962445105" providerId="AD" clId="Web-{0D271CD0-653E-4B0B-8D6B-ED6E1222FBC4}" dt="2021-01-19T16:58:50.463" v="1608" actId="20577"/>
        <pc:sldMkLst>
          <pc:docMk/>
          <pc:sldMk cId="3821047147" sldId="279"/>
        </pc:sldMkLst>
        <pc:spChg chg="mod">
          <ac:chgData name="Philippe Feuillerat" userId="S::philippe.feuillerat@apelacatoulouse.fr::ec600d93-8b02-4f37-b134-d10962445105" providerId="AD" clId="Web-{0D271CD0-653E-4B0B-8D6B-ED6E1222FBC4}" dt="2021-01-19T16:58:50.463" v="1608" actId="20577"/>
          <ac:spMkLst>
            <pc:docMk/>
            <pc:sldMk cId="3821047147" sldId="279"/>
            <ac:spMk id="5" creationId="{00000000-0000-0000-0000-000000000000}"/>
          </ac:spMkLst>
        </pc:spChg>
      </pc:sldChg>
      <pc:sldChg chg="modSp">
        <pc:chgData name="Philippe Feuillerat" userId="S::philippe.feuillerat@apelacatoulouse.fr::ec600d93-8b02-4f37-b134-d10962445105" providerId="AD" clId="Web-{0D271CD0-653E-4B0B-8D6B-ED6E1222FBC4}" dt="2021-01-19T16:58:09.119" v="1589" actId="20577"/>
        <pc:sldMkLst>
          <pc:docMk/>
          <pc:sldMk cId="848122419" sldId="280"/>
        </pc:sldMkLst>
        <pc:spChg chg="mod">
          <ac:chgData name="Philippe Feuillerat" userId="S::philippe.feuillerat@apelacatoulouse.fr::ec600d93-8b02-4f37-b134-d10962445105" providerId="AD" clId="Web-{0D271CD0-653E-4B0B-8D6B-ED6E1222FBC4}" dt="2021-01-19T16:58:09.119" v="1589" actId="20577"/>
          <ac:spMkLst>
            <pc:docMk/>
            <pc:sldMk cId="848122419" sldId="280"/>
            <ac:spMk id="5" creationId="{00000000-0000-0000-0000-000000000000}"/>
          </ac:spMkLst>
        </pc:spChg>
      </pc:sldChg>
      <pc:sldChg chg="modSp">
        <pc:chgData name="Philippe Feuillerat" userId="S::philippe.feuillerat@apelacatoulouse.fr::ec600d93-8b02-4f37-b134-d10962445105" providerId="AD" clId="Web-{0D271CD0-653E-4B0B-8D6B-ED6E1222FBC4}" dt="2021-01-19T16:59:51.072" v="1624" actId="20577"/>
        <pc:sldMkLst>
          <pc:docMk/>
          <pc:sldMk cId="2186119006" sldId="282"/>
        </pc:sldMkLst>
        <pc:spChg chg="mod">
          <ac:chgData name="Philippe Feuillerat" userId="S::philippe.feuillerat@apelacatoulouse.fr::ec600d93-8b02-4f37-b134-d10962445105" providerId="AD" clId="Web-{0D271CD0-653E-4B0B-8D6B-ED6E1222FBC4}" dt="2021-01-19T16:59:51.072" v="1624" actId="20577"/>
          <ac:spMkLst>
            <pc:docMk/>
            <pc:sldMk cId="2186119006" sldId="282"/>
            <ac:spMk id="5" creationId="{00000000-0000-0000-0000-000000000000}"/>
          </ac:spMkLst>
        </pc:spChg>
      </pc:sldChg>
      <pc:sldChg chg="modSp">
        <pc:chgData name="Philippe Feuillerat" userId="S::philippe.feuillerat@apelacatoulouse.fr::ec600d93-8b02-4f37-b134-d10962445105" providerId="AD" clId="Web-{0D271CD0-653E-4B0B-8D6B-ED6E1222FBC4}" dt="2021-01-19T16:58:00.838" v="1587" actId="20577"/>
        <pc:sldMkLst>
          <pc:docMk/>
          <pc:sldMk cId="4102321390" sldId="283"/>
        </pc:sldMkLst>
        <pc:spChg chg="mod">
          <ac:chgData name="Philippe Feuillerat" userId="S::philippe.feuillerat@apelacatoulouse.fr::ec600d93-8b02-4f37-b134-d10962445105" providerId="AD" clId="Web-{0D271CD0-653E-4B0B-8D6B-ED6E1222FBC4}" dt="2021-01-19T16:58:00.838" v="1587" actId="20577"/>
          <ac:spMkLst>
            <pc:docMk/>
            <pc:sldMk cId="4102321390" sldId="283"/>
            <ac:spMk id="5" creationId="{00000000-0000-0000-0000-000000000000}"/>
          </ac:spMkLst>
        </pc:spChg>
      </pc:sldChg>
      <pc:sldChg chg="modSp">
        <pc:chgData name="Philippe Feuillerat" userId="S::philippe.feuillerat@apelacatoulouse.fr::ec600d93-8b02-4f37-b134-d10962445105" providerId="AD" clId="Web-{0D271CD0-653E-4B0B-8D6B-ED6E1222FBC4}" dt="2021-01-19T16:58:22.151" v="1592" actId="20577"/>
        <pc:sldMkLst>
          <pc:docMk/>
          <pc:sldMk cId="625485179" sldId="284"/>
        </pc:sldMkLst>
        <pc:spChg chg="mod">
          <ac:chgData name="Philippe Feuillerat" userId="S::philippe.feuillerat@apelacatoulouse.fr::ec600d93-8b02-4f37-b134-d10962445105" providerId="AD" clId="Web-{0D271CD0-653E-4B0B-8D6B-ED6E1222FBC4}" dt="2021-01-19T16:58:22.151" v="1592" actId="20577"/>
          <ac:spMkLst>
            <pc:docMk/>
            <pc:sldMk cId="625485179" sldId="284"/>
            <ac:spMk id="5" creationId="{00000000-0000-0000-0000-000000000000}"/>
          </ac:spMkLst>
        </pc:spChg>
      </pc:sldChg>
      <pc:sldChg chg="modSp">
        <pc:chgData name="Philippe Feuillerat" userId="S::philippe.feuillerat@apelacatoulouse.fr::ec600d93-8b02-4f37-b134-d10962445105" providerId="AD" clId="Web-{0D271CD0-653E-4B0B-8D6B-ED6E1222FBC4}" dt="2021-01-19T16:57:50.573" v="1584" actId="20577"/>
        <pc:sldMkLst>
          <pc:docMk/>
          <pc:sldMk cId="937151366" sldId="285"/>
        </pc:sldMkLst>
        <pc:spChg chg="mod">
          <ac:chgData name="Philippe Feuillerat" userId="S::philippe.feuillerat@apelacatoulouse.fr::ec600d93-8b02-4f37-b134-d10962445105" providerId="AD" clId="Web-{0D271CD0-653E-4B0B-8D6B-ED6E1222FBC4}" dt="2021-01-19T16:57:50.573" v="1584" actId="20577"/>
          <ac:spMkLst>
            <pc:docMk/>
            <pc:sldMk cId="937151366" sldId="285"/>
            <ac:spMk id="5" creationId="{00000000-0000-0000-0000-000000000000}"/>
          </ac:spMkLst>
        </pc:spChg>
      </pc:sldChg>
      <pc:sldChg chg="del">
        <pc:chgData name="Philippe Feuillerat" userId="S::philippe.feuillerat@apelacatoulouse.fr::ec600d93-8b02-4f37-b134-d10962445105" providerId="AD" clId="Web-{0D271CD0-653E-4B0B-8D6B-ED6E1222FBC4}" dt="2021-01-19T17:04:40.086" v="1859"/>
        <pc:sldMkLst>
          <pc:docMk/>
          <pc:sldMk cId="2246837980" sldId="287"/>
        </pc:sldMkLst>
      </pc:sldChg>
      <pc:sldChg chg="modNotes">
        <pc:chgData name="Philippe Feuillerat" userId="S::philippe.feuillerat@apelacatoulouse.fr::ec600d93-8b02-4f37-b134-d10962445105" providerId="AD" clId="Web-{0D271CD0-653E-4B0B-8D6B-ED6E1222FBC4}" dt="2021-01-19T17:07:38.194" v="2111"/>
        <pc:sldMkLst>
          <pc:docMk/>
          <pc:sldMk cId="3263379528" sldId="289"/>
        </pc:sldMkLst>
      </pc:sldChg>
      <pc:sldChg chg="modSp">
        <pc:chgData name="Philippe Feuillerat" userId="S::philippe.feuillerat@apelacatoulouse.fr::ec600d93-8b02-4f37-b134-d10962445105" providerId="AD" clId="Web-{0D271CD0-653E-4B0B-8D6B-ED6E1222FBC4}" dt="2021-01-19T17:00:03.541" v="1627" actId="20577"/>
        <pc:sldMkLst>
          <pc:docMk/>
          <pc:sldMk cId="3281419839" sldId="291"/>
        </pc:sldMkLst>
        <pc:spChg chg="mod">
          <ac:chgData name="Philippe Feuillerat" userId="S::philippe.feuillerat@apelacatoulouse.fr::ec600d93-8b02-4f37-b134-d10962445105" providerId="AD" clId="Web-{0D271CD0-653E-4B0B-8D6B-ED6E1222FBC4}" dt="2021-01-19T17:00:03.541" v="1627" actId="20577"/>
          <ac:spMkLst>
            <pc:docMk/>
            <pc:sldMk cId="3281419839" sldId="291"/>
            <ac:spMk id="5" creationId="{00000000-0000-0000-0000-000000000000}"/>
          </ac:spMkLst>
        </pc:spChg>
      </pc:sldChg>
      <pc:sldChg chg="modSp">
        <pc:chgData name="Philippe Feuillerat" userId="S::philippe.feuillerat@apelacatoulouse.fr::ec600d93-8b02-4f37-b134-d10962445105" providerId="AD" clId="Web-{0D271CD0-653E-4B0B-8D6B-ED6E1222FBC4}" dt="2021-01-19T16:59:00.572" v="1611" actId="20577"/>
        <pc:sldMkLst>
          <pc:docMk/>
          <pc:sldMk cId="2746158369" sldId="293"/>
        </pc:sldMkLst>
        <pc:spChg chg="mod">
          <ac:chgData name="Philippe Feuillerat" userId="S::philippe.feuillerat@apelacatoulouse.fr::ec600d93-8b02-4f37-b134-d10962445105" providerId="AD" clId="Web-{0D271CD0-653E-4B0B-8D6B-ED6E1222FBC4}" dt="2021-01-19T16:59:00.572" v="1611" actId="20577"/>
          <ac:spMkLst>
            <pc:docMk/>
            <pc:sldMk cId="2746158369" sldId="293"/>
            <ac:spMk id="5" creationId="{00000000-0000-0000-0000-000000000000}"/>
          </ac:spMkLst>
        </pc:spChg>
      </pc:sldChg>
      <pc:sldChg chg="modSp">
        <pc:chgData name="Philippe Feuillerat" userId="S::philippe.feuillerat@apelacatoulouse.fr::ec600d93-8b02-4f37-b134-d10962445105" providerId="AD" clId="Web-{0D271CD0-653E-4B0B-8D6B-ED6E1222FBC4}" dt="2021-01-19T17:00:27.681" v="1630" actId="20577"/>
        <pc:sldMkLst>
          <pc:docMk/>
          <pc:sldMk cId="3544390325" sldId="294"/>
        </pc:sldMkLst>
        <pc:spChg chg="mod">
          <ac:chgData name="Philippe Feuillerat" userId="S::philippe.feuillerat@apelacatoulouse.fr::ec600d93-8b02-4f37-b134-d10962445105" providerId="AD" clId="Web-{0D271CD0-653E-4B0B-8D6B-ED6E1222FBC4}" dt="2021-01-19T17:00:27.681" v="1630" actId="20577"/>
          <ac:spMkLst>
            <pc:docMk/>
            <pc:sldMk cId="3544390325" sldId="294"/>
            <ac:spMk id="5" creationId="{00000000-0000-0000-0000-000000000000}"/>
          </ac:spMkLst>
        </pc:spChg>
      </pc:sldChg>
      <pc:sldChg chg="modSp">
        <pc:chgData name="Philippe Feuillerat" userId="S::philippe.feuillerat@apelacatoulouse.fr::ec600d93-8b02-4f37-b134-d10962445105" providerId="AD" clId="Web-{0D271CD0-653E-4B0B-8D6B-ED6E1222FBC4}" dt="2021-01-19T16:59:34.869" v="1621" actId="20577"/>
        <pc:sldMkLst>
          <pc:docMk/>
          <pc:sldMk cId="3714495397" sldId="298"/>
        </pc:sldMkLst>
        <pc:spChg chg="mod">
          <ac:chgData name="Philippe Feuillerat" userId="S::philippe.feuillerat@apelacatoulouse.fr::ec600d93-8b02-4f37-b134-d10962445105" providerId="AD" clId="Web-{0D271CD0-653E-4B0B-8D6B-ED6E1222FBC4}" dt="2021-01-19T16:59:34.869" v="1621" actId="20577"/>
          <ac:spMkLst>
            <pc:docMk/>
            <pc:sldMk cId="3714495397" sldId="298"/>
            <ac:spMk id="5" creationId="{00000000-0000-0000-0000-000000000000}"/>
          </ac:spMkLst>
        </pc:spChg>
        <pc:spChg chg="mod">
          <ac:chgData name="Philippe Feuillerat" userId="S::philippe.feuillerat@apelacatoulouse.fr::ec600d93-8b02-4f37-b134-d10962445105" providerId="AD" clId="Web-{0D271CD0-653E-4B0B-8D6B-ED6E1222FBC4}" dt="2021-01-19T16:59:23.978" v="1618" actId="20577"/>
          <ac:spMkLst>
            <pc:docMk/>
            <pc:sldMk cId="3714495397" sldId="298"/>
            <ac:spMk id="35" creationId="{23E3274F-3EED-4481-8086-FFA12432C5A8}"/>
          </ac:spMkLst>
        </pc:spChg>
      </pc:sldChg>
      <pc:sldChg chg="modSp modNotes">
        <pc:chgData name="Philippe Feuillerat" userId="S::philippe.feuillerat@apelacatoulouse.fr::ec600d93-8b02-4f37-b134-d10962445105" providerId="AD" clId="Web-{0D271CD0-653E-4B0B-8D6B-ED6E1222FBC4}" dt="2021-01-19T16:57:11.432" v="1552" actId="20577"/>
        <pc:sldMkLst>
          <pc:docMk/>
          <pc:sldMk cId="4076539137" sldId="299"/>
        </pc:sldMkLst>
        <pc:spChg chg="mod">
          <ac:chgData name="Philippe Feuillerat" userId="S::philippe.feuillerat@apelacatoulouse.fr::ec600d93-8b02-4f37-b134-d10962445105" providerId="AD" clId="Web-{0D271CD0-653E-4B0B-8D6B-ED6E1222FBC4}" dt="2021-01-19T16:57:11.432" v="1552" actId="20577"/>
          <ac:spMkLst>
            <pc:docMk/>
            <pc:sldMk cId="4076539137" sldId="299"/>
            <ac:spMk id="5" creationId="{00000000-0000-0000-0000-000000000000}"/>
          </ac:spMkLst>
        </pc:spChg>
      </pc:sldChg>
      <pc:sldChg chg="delSp modSp add replId">
        <pc:chgData name="Philippe Feuillerat" userId="S::philippe.feuillerat@apelacatoulouse.fr::ec600d93-8b02-4f37-b134-d10962445105" providerId="AD" clId="Web-{0D271CD0-653E-4B0B-8D6B-ED6E1222FBC4}" dt="2021-01-19T16:58:37.275" v="1600" actId="20577"/>
        <pc:sldMkLst>
          <pc:docMk/>
          <pc:sldMk cId="3760012396" sldId="300"/>
        </pc:sldMkLst>
        <pc:spChg chg="mod">
          <ac:chgData name="Philippe Feuillerat" userId="S::philippe.feuillerat@apelacatoulouse.fr::ec600d93-8b02-4f37-b134-d10962445105" providerId="AD" clId="Web-{0D271CD0-653E-4B0B-8D6B-ED6E1222FBC4}" dt="2021-01-19T16:55:43.651" v="1515" actId="20577"/>
          <ac:spMkLst>
            <pc:docMk/>
            <pc:sldMk cId="3760012396" sldId="300"/>
            <ac:spMk id="2" creationId="{00000000-0000-0000-0000-000000000000}"/>
          </ac:spMkLst>
        </pc:spChg>
        <pc:spChg chg="mod">
          <ac:chgData name="Philippe Feuillerat" userId="S::philippe.feuillerat@apelacatoulouse.fr::ec600d93-8b02-4f37-b134-d10962445105" providerId="AD" clId="Web-{0D271CD0-653E-4B0B-8D6B-ED6E1222FBC4}" dt="2021-01-19T16:43:26.124" v="880" actId="20577"/>
          <ac:spMkLst>
            <pc:docMk/>
            <pc:sldMk cId="3760012396" sldId="300"/>
            <ac:spMk id="3" creationId="{00000000-0000-0000-0000-000000000000}"/>
          </ac:spMkLst>
        </pc:spChg>
        <pc:spChg chg="mod">
          <ac:chgData name="Philippe Feuillerat" userId="S::philippe.feuillerat@apelacatoulouse.fr::ec600d93-8b02-4f37-b134-d10962445105" providerId="AD" clId="Web-{0D271CD0-653E-4B0B-8D6B-ED6E1222FBC4}" dt="2021-01-19T16:58:37.275" v="1600" actId="20577"/>
          <ac:spMkLst>
            <pc:docMk/>
            <pc:sldMk cId="3760012396" sldId="300"/>
            <ac:spMk id="5" creationId="{00000000-0000-0000-0000-000000000000}"/>
          </ac:spMkLst>
        </pc:spChg>
        <pc:spChg chg="del mod">
          <ac:chgData name="Philippe Feuillerat" userId="S::philippe.feuillerat@apelacatoulouse.fr::ec600d93-8b02-4f37-b134-d10962445105" providerId="AD" clId="Web-{0D271CD0-653E-4B0B-8D6B-ED6E1222FBC4}" dt="2021-01-19T16:54:32.230" v="1476"/>
          <ac:spMkLst>
            <pc:docMk/>
            <pc:sldMk cId="3760012396" sldId="300"/>
            <ac:spMk id="7" creationId="{00000000-0000-0000-0000-000000000000}"/>
          </ac:spMkLst>
        </pc:spChg>
        <pc:graphicFrameChg chg="del modGraphic">
          <ac:chgData name="Philippe Feuillerat" userId="S::philippe.feuillerat@apelacatoulouse.fr::ec600d93-8b02-4f37-b134-d10962445105" providerId="AD" clId="Web-{0D271CD0-653E-4B0B-8D6B-ED6E1222FBC4}" dt="2021-01-19T16:42:26.765" v="826"/>
          <ac:graphicFrameMkLst>
            <pc:docMk/>
            <pc:sldMk cId="3760012396" sldId="300"/>
            <ac:graphicFrameMk id="6" creationId="{00000000-0000-0000-0000-000000000000}"/>
          </ac:graphicFrameMkLst>
        </pc:graphicFrameChg>
      </pc:sldChg>
    </pc:docChg>
  </pc:docChgLst>
  <pc:docChgLst>
    <pc:chgData name="Philippe Feuillerat" userId="ec600d93-8b02-4f37-b134-d10962445105" providerId="ADAL" clId="{00BAE1D9-B617-4EB3-9F2B-64EB547448D0}"/>
    <pc:docChg chg="custSel addSld delSld modSld">
      <pc:chgData name="Philippe Feuillerat" userId="ec600d93-8b02-4f37-b134-d10962445105" providerId="ADAL" clId="{00BAE1D9-B617-4EB3-9F2B-64EB547448D0}" dt="2021-01-19T09:57:40.197" v="495" actId="20577"/>
      <pc:docMkLst>
        <pc:docMk/>
      </pc:docMkLst>
      <pc:sldChg chg="add addCm modNotesTx">
        <pc:chgData name="Philippe Feuillerat" userId="ec600d93-8b02-4f37-b134-d10962445105" providerId="ADAL" clId="{00BAE1D9-B617-4EB3-9F2B-64EB547448D0}" dt="2021-01-19T09:57:40.197" v="495" actId="20577"/>
        <pc:sldMkLst>
          <pc:docMk/>
          <pc:sldMk cId="713795566" sldId="269"/>
        </pc:sldMkLst>
      </pc:sldChg>
      <pc:sldChg chg="del">
        <pc:chgData name="Philippe Feuillerat" userId="ec600d93-8b02-4f37-b134-d10962445105" providerId="ADAL" clId="{00BAE1D9-B617-4EB3-9F2B-64EB547448D0}" dt="2021-01-19T09:43:19.519" v="1" actId="47"/>
        <pc:sldMkLst>
          <pc:docMk/>
          <pc:sldMk cId="1642160067" sldId="27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 authorId="2" dt="2021-01-19T10:45:33.168" idx="1">
    <p:pos x="146" y="146"/>
    <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diagrams/_rels/data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ata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5" Type="http://schemas.openxmlformats.org/officeDocument/2006/relationships/image" Target="../media/image29.jpeg"/><Relationship Id="rId4" Type="http://schemas.openxmlformats.org/officeDocument/2006/relationships/image" Target="../media/image28.jpeg"/></Relationships>
</file>

<file path=ppt/diagrams/_rels/data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ata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5" Type="http://schemas.openxmlformats.org/officeDocument/2006/relationships/image" Target="../media/image44.jpeg"/><Relationship Id="rId4" Type="http://schemas.openxmlformats.org/officeDocument/2006/relationships/image" Target="../media/image4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5" Type="http://schemas.openxmlformats.org/officeDocument/2006/relationships/image" Target="../media/image29.jpeg"/><Relationship Id="rId4" Type="http://schemas.openxmlformats.org/officeDocument/2006/relationships/image" Target="../media/image28.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5" Type="http://schemas.openxmlformats.org/officeDocument/2006/relationships/image" Target="../media/image44.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8D249-242F-46A4-A76E-E3419EF1D17A}"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fr-FR"/>
        </a:p>
      </dgm:t>
    </dgm:pt>
    <dgm:pt modelId="{BFE91E60-991F-43E3-A0BF-60F450E10B1E}">
      <dgm:prSet phldrT="[Texte]"/>
      <dgm:spPr/>
      <dgm:t>
        <a:bodyPr/>
        <a:lstStyle/>
        <a:p>
          <a:r>
            <a:rPr lang="fr-FR"/>
            <a:t>RESPONSABILITE</a:t>
          </a:r>
        </a:p>
      </dgm:t>
    </dgm:pt>
    <dgm:pt modelId="{FF8035A1-E4B3-4768-9B76-A78108ED0C64}" type="parTrans" cxnId="{D8F2372B-DD8C-4024-803C-D7C250A09870}">
      <dgm:prSet/>
      <dgm:spPr/>
      <dgm:t>
        <a:bodyPr/>
        <a:lstStyle/>
        <a:p>
          <a:endParaRPr lang="fr-FR"/>
        </a:p>
      </dgm:t>
    </dgm:pt>
    <dgm:pt modelId="{1F3C8347-83D8-4415-AF4E-150CB14AEBBC}" type="sibTrans" cxnId="{D8F2372B-DD8C-4024-803C-D7C250A09870}">
      <dgm:prSet/>
      <dgm:spPr/>
      <dgm:t>
        <a:bodyPr/>
        <a:lstStyle/>
        <a:p>
          <a:endParaRPr lang="fr-FR"/>
        </a:p>
      </dgm:t>
    </dgm:pt>
    <dgm:pt modelId="{5FB1372F-4839-425D-B2B1-0DD73D940C97}">
      <dgm:prSet phldrT="[Texte]" custT="1"/>
      <dgm:spPr>
        <a:solidFill>
          <a:schemeClr val="accent1">
            <a:lumMod val="75000"/>
          </a:schemeClr>
        </a:solidFill>
      </dgm:spPr>
      <dgm:t>
        <a:bodyPr/>
        <a:lstStyle/>
        <a:p>
          <a:r>
            <a:rPr lang="fr-FR" sz="1800"/>
            <a:t>Délégation de signature reçue du président</a:t>
          </a:r>
        </a:p>
      </dgm:t>
    </dgm:pt>
    <dgm:pt modelId="{F08AB0CF-E9A4-44A5-B194-A76FA857EBB3}" type="parTrans" cxnId="{3C781210-AE09-4077-BFED-2A1713B06F4C}">
      <dgm:prSet/>
      <dgm:spPr/>
      <dgm:t>
        <a:bodyPr/>
        <a:lstStyle/>
        <a:p>
          <a:endParaRPr lang="fr-FR"/>
        </a:p>
      </dgm:t>
    </dgm:pt>
    <dgm:pt modelId="{1D61B93F-6360-48F1-88DE-97BF1FB3B0ED}" type="sibTrans" cxnId="{3C781210-AE09-4077-BFED-2A1713B06F4C}">
      <dgm:prSet/>
      <dgm:spPr/>
      <dgm:t>
        <a:bodyPr/>
        <a:lstStyle/>
        <a:p>
          <a:endParaRPr lang="fr-FR"/>
        </a:p>
      </dgm:t>
    </dgm:pt>
    <dgm:pt modelId="{21065536-F2AF-4A34-959C-9F25DC585047}">
      <dgm:prSet phldrT="[Texte]"/>
      <dgm:spPr/>
      <dgm:t>
        <a:bodyPr/>
        <a:lstStyle/>
        <a:p>
          <a:r>
            <a:rPr lang="fr-FR"/>
            <a:t>TRANSPARENCE</a:t>
          </a:r>
        </a:p>
      </dgm:t>
    </dgm:pt>
    <dgm:pt modelId="{F263C869-7310-4276-859B-735230D9C2B5}" type="parTrans" cxnId="{8EF4CF64-127E-4BCC-B11C-ABF79B742484}">
      <dgm:prSet/>
      <dgm:spPr/>
      <dgm:t>
        <a:bodyPr/>
        <a:lstStyle/>
        <a:p>
          <a:endParaRPr lang="fr-FR"/>
        </a:p>
      </dgm:t>
    </dgm:pt>
    <dgm:pt modelId="{607822C3-F48D-48C7-BC3D-72713E532C69}" type="sibTrans" cxnId="{8EF4CF64-127E-4BCC-B11C-ABF79B742484}">
      <dgm:prSet/>
      <dgm:spPr/>
      <dgm:t>
        <a:bodyPr/>
        <a:lstStyle/>
        <a:p>
          <a:endParaRPr lang="fr-FR"/>
        </a:p>
      </dgm:t>
    </dgm:pt>
    <dgm:pt modelId="{F01E01B0-9BFC-4EE3-B4C5-C0E6361DDC38}">
      <dgm:prSet phldrT="[Texte]"/>
      <dgm:spPr>
        <a:solidFill>
          <a:schemeClr val="accent6">
            <a:lumMod val="75000"/>
          </a:schemeClr>
        </a:solidFill>
      </dgm:spPr>
      <dgm:t>
        <a:bodyPr/>
        <a:lstStyle/>
        <a:p>
          <a:r>
            <a:rPr lang="fr-FR"/>
            <a:t>La trésorerie ne doit jamais être entièrement entre les mains d’une seule personne</a:t>
          </a:r>
        </a:p>
      </dgm:t>
    </dgm:pt>
    <dgm:pt modelId="{C6930469-8F05-4C35-BADC-7E1024ECFC4E}" type="parTrans" cxnId="{C8E11FC0-FFFF-4015-9E89-9826AC4415C4}">
      <dgm:prSet/>
      <dgm:spPr/>
      <dgm:t>
        <a:bodyPr/>
        <a:lstStyle/>
        <a:p>
          <a:endParaRPr lang="fr-FR"/>
        </a:p>
      </dgm:t>
    </dgm:pt>
    <dgm:pt modelId="{72906865-A17A-41F6-9123-802BC4521DDE}" type="sibTrans" cxnId="{C8E11FC0-FFFF-4015-9E89-9826AC4415C4}">
      <dgm:prSet/>
      <dgm:spPr/>
      <dgm:t>
        <a:bodyPr/>
        <a:lstStyle/>
        <a:p>
          <a:endParaRPr lang="fr-FR"/>
        </a:p>
      </dgm:t>
    </dgm:pt>
    <dgm:pt modelId="{473421E2-41FB-46D2-B6A7-3D0DD60BC51D}">
      <dgm:prSet phldrT="[Texte]"/>
      <dgm:spPr/>
      <dgm:t>
        <a:bodyPr/>
        <a:lstStyle/>
        <a:p>
          <a:r>
            <a:rPr lang="fr-FR"/>
            <a:t>EQUILIBRE</a:t>
          </a:r>
        </a:p>
      </dgm:t>
    </dgm:pt>
    <dgm:pt modelId="{F7CC950F-CC6E-46E6-AAE5-FE51160AA7EC}" type="parTrans" cxnId="{8828CB55-8A95-4626-960A-A0984A2A3EE9}">
      <dgm:prSet/>
      <dgm:spPr/>
      <dgm:t>
        <a:bodyPr/>
        <a:lstStyle/>
        <a:p>
          <a:endParaRPr lang="fr-FR"/>
        </a:p>
      </dgm:t>
    </dgm:pt>
    <dgm:pt modelId="{A935B766-801D-4EF5-AA94-5BBB49B0B6AC}" type="sibTrans" cxnId="{8828CB55-8A95-4626-960A-A0984A2A3EE9}">
      <dgm:prSet/>
      <dgm:spPr/>
      <dgm:t>
        <a:bodyPr/>
        <a:lstStyle/>
        <a:p>
          <a:endParaRPr lang="fr-FR"/>
        </a:p>
      </dgm:t>
    </dgm:pt>
    <dgm:pt modelId="{8DA73916-EB62-479C-9655-DE85D6695410}">
      <dgm:prSet phldrT="[Texte]" custT="1"/>
      <dgm:spPr>
        <a:solidFill>
          <a:schemeClr val="accent1">
            <a:lumMod val="75000"/>
          </a:schemeClr>
        </a:solidFill>
      </dgm:spPr>
      <dgm:t>
        <a:bodyPr/>
        <a:lstStyle/>
        <a:p>
          <a:r>
            <a:rPr lang="fr-FR" sz="1800"/>
            <a:t>Encaissement des créances  </a:t>
          </a:r>
        </a:p>
      </dgm:t>
    </dgm:pt>
    <dgm:pt modelId="{36BFAF9E-F90A-4E74-A043-67D9C7CCD239}" type="parTrans" cxnId="{6FE5F08E-CD9A-4E56-8BCF-DB73E9D82CAC}">
      <dgm:prSet/>
      <dgm:spPr/>
      <dgm:t>
        <a:bodyPr/>
        <a:lstStyle/>
        <a:p>
          <a:endParaRPr lang="fr-FR"/>
        </a:p>
      </dgm:t>
    </dgm:pt>
    <dgm:pt modelId="{D0C7D854-D7FB-4B86-BA67-9F0FBB394750}" type="sibTrans" cxnId="{6FE5F08E-CD9A-4E56-8BCF-DB73E9D82CAC}">
      <dgm:prSet/>
      <dgm:spPr/>
      <dgm:t>
        <a:bodyPr/>
        <a:lstStyle/>
        <a:p>
          <a:endParaRPr lang="fr-FR"/>
        </a:p>
      </dgm:t>
    </dgm:pt>
    <dgm:pt modelId="{1A67000E-D381-4FBD-890E-9678B3E77DB3}">
      <dgm:prSet/>
      <dgm:spPr>
        <a:solidFill>
          <a:schemeClr val="accent4">
            <a:lumMod val="75000"/>
          </a:schemeClr>
        </a:solidFill>
      </dgm:spPr>
      <dgm:t>
        <a:bodyPr/>
        <a:lstStyle/>
        <a:p>
          <a:r>
            <a:rPr lang="fr-FR"/>
            <a:t>Prévoir pour faire face à des dépenses imprévues</a:t>
          </a:r>
        </a:p>
      </dgm:t>
    </dgm:pt>
    <dgm:pt modelId="{103EF1F3-94B3-4EBC-A132-1AE8AC266822}" type="parTrans" cxnId="{718E1E95-9426-409A-B1AB-4BF6F98E9E02}">
      <dgm:prSet/>
      <dgm:spPr/>
      <dgm:t>
        <a:bodyPr/>
        <a:lstStyle/>
        <a:p>
          <a:endParaRPr lang="fr-FR"/>
        </a:p>
      </dgm:t>
    </dgm:pt>
    <dgm:pt modelId="{5C28FA58-EBB6-408D-B4CF-0DE902A39B15}" type="sibTrans" cxnId="{718E1E95-9426-409A-B1AB-4BF6F98E9E02}">
      <dgm:prSet/>
      <dgm:spPr/>
      <dgm:t>
        <a:bodyPr/>
        <a:lstStyle/>
        <a:p>
          <a:endParaRPr lang="fr-FR"/>
        </a:p>
      </dgm:t>
    </dgm:pt>
    <dgm:pt modelId="{23EE919E-9C70-43A6-A295-3385F11E2201}">
      <dgm:prSet phldrT="[Texte]"/>
      <dgm:spPr>
        <a:solidFill>
          <a:schemeClr val="accent6">
            <a:lumMod val="75000"/>
          </a:schemeClr>
        </a:solidFill>
      </dgm:spPr>
      <dgm:t>
        <a:bodyPr/>
        <a:lstStyle/>
        <a:p>
          <a:r>
            <a:rPr lang="fr-FR"/>
            <a:t>Le trésorier fait un point régulier  en Conseil d’administration</a:t>
          </a:r>
        </a:p>
      </dgm:t>
    </dgm:pt>
    <dgm:pt modelId="{7483B375-2BF9-4D41-9F17-187E2B918D9A}" type="parTrans" cxnId="{48B21EB9-725A-4566-A8FA-4B1C7B126B79}">
      <dgm:prSet/>
      <dgm:spPr/>
      <dgm:t>
        <a:bodyPr/>
        <a:lstStyle/>
        <a:p>
          <a:endParaRPr lang="fr-FR"/>
        </a:p>
      </dgm:t>
    </dgm:pt>
    <dgm:pt modelId="{014420E3-B0E8-4DD9-BEB0-9E909E9A64DA}" type="sibTrans" cxnId="{48B21EB9-725A-4566-A8FA-4B1C7B126B79}">
      <dgm:prSet/>
      <dgm:spPr/>
      <dgm:t>
        <a:bodyPr/>
        <a:lstStyle/>
        <a:p>
          <a:endParaRPr lang="fr-FR"/>
        </a:p>
      </dgm:t>
    </dgm:pt>
    <dgm:pt modelId="{D4D83F1A-7F50-40C1-90AE-C287B4E8EE1E}">
      <dgm:prSet phldrT="[Texte]"/>
      <dgm:spPr>
        <a:solidFill>
          <a:schemeClr val="accent6">
            <a:lumMod val="75000"/>
          </a:schemeClr>
        </a:solidFill>
      </dgm:spPr>
      <dgm:t>
        <a:bodyPr/>
        <a:lstStyle/>
        <a:p>
          <a:r>
            <a:rPr lang="fr-FR"/>
            <a:t>Les espèces collectées lors d’une manifestations sont immédiatement déposées à la banque</a:t>
          </a:r>
        </a:p>
      </dgm:t>
    </dgm:pt>
    <dgm:pt modelId="{C5467E00-CBA0-4D71-AA4D-DDEE2DE8D815}" type="parTrans" cxnId="{29C4FB81-E8B5-4E4D-A9A8-A79DAC0EB167}">
      <dgm:prSet/>
      <dgm:spPr/>
      <dgm:t>
        <a:bodyPr/>
        <a:lstStyle/>
        <a:p>
          <a:endParaRPr lang="fr-FR"/>
        </a:p>
      </dgm:t>
    </dgm:pt>
    <dgm:pt modelId="{9B7B2228-188E-476A-902D-860267C96F77}" type="sibTrans" cxnId="{29C4FB81-E8B5-4E4D-A9A8-A79DAC0EB167}">
      <dgm:prSet/>
      <dgm:spPr/>
      <dgm:t>
        <a:bodyPr/>
        <a:lstStyle/>
        <a:p>
          <a:endParaRPr lang="fr-FR"/>
        </a:p>
      </dgm:t>
    </dgm:pt>
    <dgm:pt modelId="{1F5406F9-BAE3-4AEF-BFF6-3644AE1CE672}">
      <dgm:prSet phldrT="[Texte]"/>
      <dgm:spPr>
        <a:solidFill>
          <a:schemeClr val="accent6">
            <a:lumMod val="75000"/>
          </a:schemeClr>
        </a:solidFill>
      </dgm:spPr>
      <dgm:t>
        <a:bodyPr/>
        <a:lstStyle/>
        <a:p>
          <a:r>
            <a:rPr lang="fr-FR"/>
            <a:t>Conserver les justificatifs </a:t>
          </a:r>
        </a:p>
      </dgm:t>
    </dgm:pt>
    <dgm:pt modelId="{CECAFE82-AB78-426D-9F10-ABC027857759}" type="parTrans" cxnId="{1307887C-98CD-4541-9D03-FCFD7440D13A}">
      <dgm:prSet/>
      <dgm:spPr/>
      <dgm:t>
        <a:bodyPr/>
        <a:lstStyle/>
        <a:p>
          <a:endParaRPr lang="fr-FR"/>
        </a:p>
      </dgm:t>
    </dgm:pt>
    <dgm:pt modelId="{7AEF56E2-F87F-4BA5-A396-F3A3BFCE9D90}" type="sibTrans" cxnId="{1307887C-98CD-4541-9D03-FCFD7440D13A}">
      <dgm:prSet/>
      <dgm:spPr/>
      <dgm:t>
        <a:bodyPr/>
        <a:lstStyle/>
        <a:p>
          <a:endParaRPr lang="fr-FR"/>
        </a:p>
      </dgm:t>
    </dgm:pt>
    <dgm:pt modelId="{66E69A86-CC6A-4F2D-B242-CBB7CFAB139C}">
      <dgm:prSet phldrT="[Texte]"/>
      <dgm:spPr>
        <a:solidFill>
          <a:schemeClr val="accent6">
            <a:lumMod val="75000"/>
          </a:schemeClr>
        </a:solidFill>
      </dgm:spPr>
      <dgm:t>
        <a:bodyPr/>
        <a:lstStyle/>
        <a:p>
          <a:r>
            <a:rPr lang="fr-FR"/>
            <a:t>Assure la gestion financière et administrative de l’association</a:t>
          </a:r>
        </a:p>
      </dgm:t>
    </dgm:pt>
    <dgm:pt modelId="{B8AF50CC-2C38-4400-B7FD-2BF6B2D9A80A}" type="parTrans" cxnId="{E58AD146-C64C-407F-8520-4F947537957F}">
      <dgm:prSet/>
      <dgm:spPr/>
      <dgm:t>
        <a:bodyPr/>
        <a:lstStyle/>
        <a:p>
          <a:endParaRPr lang="fr-FR"/>
        </a:p>
      </dgm:t>
    </dgm:pt>
    <dgm:pt modelId="{4B5A79E4-76D4-4FBA-884E-44FD7620A246}" type="sibTrans" cxnId="{E58AD146-C64C-407F-8520-4F947537957F}">
      <dgm:prSet/>
      <dgm:spPr/>
      <dgm:t>
        <a:bodyPr/>
        <a:lstStyle/>
        <a:p>
          <a:endParaRPr lang="fr-FR"/>
        </a:p>
      </dgm:t>
    </dgm:pt>
    <dgm:pt modelId="{2F182245-4DF2-497A-ABCB-2353F389E6B9}">
      <dgm:prSet phldrT="[Texte]" custT="1"/>
      <dgm:spPr>
        <a:solidFill>
          <a:schemeClr val="accent1">
            <a:lumMod val="75000"/>
          </a:schemeClr>
        </a:solidFill>
      </dgm:spPr>
      <dgm:t>
        <a:bodyPr/>
        <a:lstStyle/>
        <a:p>
          <a:r>
            <a:rPr lang="fr-FR" sz="1800"/>
            <a:t>Règlement des sommes dues </a:t>
          </a:r>
        </a:p>
      </dgm:t>
    </dgm:pt>
    <dgm:pt modelId="{0BCF7B18-2742-4862-B6C8-EC98574C9A1F}" type="sibTrans" cxnId="{B1F2C76A-2F5C-4DF0-93BB-34C0CBD7847B}">
      <dgm:prSet/>
      <dgm:spPr/>
      <dgm:t>
        <a:bodyPr/>
        <a:lstStyle/>
        <a:p>
          <a:endParaRPr lang="fr-FR"/>
        </a:p>
      </dgm:t>
    </dgm:pt>
    <dgm:pt modelId="{691165F2-6405-4DCE-99B5-A3814451D660}" type="parTrans" cxnId="{B1F2C76A-2F5C-4DF0-93BB-34C0CBD7847B}">
      <dgm:prSet/>
      <dgm:spPr/>
      <dgm:t>
        <a:bodyPr/>
        <a:lstStyle/>
        <a:p>
          <a:endParaRPr lang="fr-FR"/>
        </a:p>
      </dgm:t>
    </dgm:pt>
    <dgm:pt modelId="{FBCE826C-2BC6-49F9-9C02-B050A8823FC1}">
      <dgm:prSet phldrT="[Texte]" custT="1"/>
      <dgm:spPr>
        <a:solidFill>
          <a:schemeClr val="accent1">
            <a:lumMod val="75000"/>
          </a:schemeClr>
        </a:solidFill>
      </dgm:spPr>
      <dgm:t>
        <a:bodyPr/>
        <a:lstStyle/>
        <a:p>
          <a:r>
            <a:rPr lang="fr-FR" sz="1800"/>
            <a:t>La double signature pour les grosses sommes</a:t>
          </a:r>
        </a:p>
      </dgm:t>
    </dgm:pt>
    <dgm:pt modelId="{0ECF795D-4DD3-4E0A-94E7-ABA9B1EC00EC}" type="parTrans" cxnId="{6338299F-F37D-432F-9E07-6F412C0755AB}">
      <dgm:prSet/>
      <dgm:spPr/>
      <dgm:t>
        <a:bodyPr/>
        <a:lstStyle/>
        <a:p>
          <a:endParaRPr lang="fr-FR"/>
        </a:p>
      </dgm:t>
    </dgm:pt>
    <dgm:pt modelId="{4F5C6944-4D9B-451C-803A-92DA79DE879A}" type="sibTrans" cxnId="{6338299F-F37D-432F-9E07-6F412C0755AB}">
      <dgm:prSet/>
      <dgm:spPr/>
      <dgm:t>
        <a:bodyPr/>
        <a:lstStyle/>
        <a:p>
          <a:endParaRPr lang="fr-FR"/>
        </a:p>
      </dgm:t>
    </dgm:pt>
    <dgm:pt modelId="{6D4955F9-325E-49FB-B685-4915E8E4744C}">
      <dgm:prSet phldrT="[Texte]"/>
      <dgm:spPr>
        <a:solidFill>
          <a:schemeClr val="accent4">
            <a:lumMod val="75000"/>
          </a:schemeClr>
        </a:solidFill>
      </dgm:spPr>
      <dgm:t>
        <a:bodyPr/>
        <a:lstStyle/>
        <a:p>
          <a:r>
            <a:rPr lang="fr-FR"/>
            <a:t>Les recettes couvrent les dépenses </a:t>
          </a:r>
        </a:p>
      </dgm:t>
    </dgm:pt>
    <dgm:pt modelId="{33F8EF04-CB70-4FF7-BE2A-F40D3C3815CC}" type="sibTrans" cxnId="{CCC2CF3D-7F9C-4734-9EFA-D57D384BEA3C}">
      <dgm:prSet/>
      <dgm:spPr/>
      <dgm:t>
        <a:bodyPr/>
        <a:lstStyle/>
        <a:p>
          <a:endParaRPr lang="fr-FR"/>
        </a:p>
      </dgm:t>
    </dgm:pt>
    <dgm:pt modelId="{A3652FF3-A2D2-4081-8700-15A11ABB7743}" type="parTrans" cxnId="{CCC2CF3D-7F9C-4734-9EFA-D57D384BEA3C}">
      <dgm:prSet/>
      <dgm:spPr/>
      <dgm:t>
        <a:bodyPr/>
        <a:lstStyle/>
        <a:p>
          <a:endParaRPr lang="fr-FR"/>
        </a:p>
      </dgm:t>
    </dgm:pt>
    <dgm:pt modelId="{3416274B-2692-443D-B7E5-6C3B31D7482A}">
      <dgm:prSet/>
      <dgm:spPr>
        <a:solidFill>
          <a:schemeClr val="accent4">
            <a:lumMod val="75000"/>
          </a:schemeClr>
        </a:solidFill>
      </dgm:spPr>
      <dgm:t>
        <a:bodyPr/>
        <a:lstStyle/>
        <a:p>
          <a:r>
            <a:rPr lang="fr-FR"/>
            <a:t>Anticiper le financement d’une dépense importante ultérieure</a:t>
          </a:r>
        </a:p>
      </dgm:t>
    </dgm:pt>
    <dgm:pt modelId="{DDF7D924-5F29-481C-80A8-86C68839D686}" type="parTrans" cxnId="{CFD5AF94-77A8-4BD9-BFBA-09F24332D8D6}">
      <dgm:prSet/>
      <dgm:spPr/>
      <dgm:t>
        <a:bodyPr/>
        <a:lstStyle/>
        <a:p>
          <a:endParaRPr lang="fr-FR"/>
        </a:p>
      </dgm:t>
    </dgm:pt>
    <dgm:pt modelId="{77A14DA3-FB6C-401F-9302-7B264068FF19}" type="sibTrans" cxnId="{CFD5AF94-77A8-4BD9-BFBA-09F24332D8D6}">
      <dgm:prSet/>
      <dgm:spPr/>
      <dgm:t>
        <a:bodyPr/>
        <a:lstStyle/>
        <a:p>
          <a:endParaRPr lang="fr-FR"/>
        </a:p>
      </dgm:t>
    </dgm:pt>
    <dgm:pt modelId="{8F861B07-FF70-4A4A-9D2A-A7FFE09C4151}">
      <dgm:prSet phldrT="[Texte]"/>
      <dgm:spPr>
        <a:solidFill>
          <a:schemeClr val="accent6">
            <a:lumMod val="75000"/>
          </a:schemeClr>
        </a:solidFill>
      </dgm:spPr>
      <dgm:t>
        <a:bodyPr/>
        <a:lstStyle/>
        <a:p>
          <a:r>
            <a:rPr lang="fr-FR"/>
            <a:t>On compte les espèces à deux</a:t>
          </a:r>
        </a:p>
      </dgm:t>
    </dgm:pt>
    <dgm:pt modelId="{406A1D06-3A2A-46CD-B594-11267D54B2AF}" type="parTrans" cxnId="{9F2C704A-61D7-4267-88E9-CF41B702CD35}">
      <dgm:prSet/>
      <dgm:spPr/>
      <dgm:t>
        <a:bodyPr/>
        <a:lstStyle/>
        <a:p>
          <a:endParaRPr lang="fr-FR"/>
        </a:p>
      </dgm:t>
    </dgm:pt>
    <dgm:pt modelId="{C8A0B90C-A071-4074-BF59-D740F8B49185}" type="sibTrans" cxnId="{9F2C704A-61D7-4267-88E9-CF41B702CD35}">
      <dgm:prSet/>
      <dgm:spPr/>
      <dgm:t>
        <a:bodyPr/>
        <a:lstStyle/>
        <a:p>
          <a:endParaRPr lang="fr-FR"/>
        </a:p>
      </dgm:t>
    </dgm:pt>
    <dgm:pt modelId="{9A5DA543-3DD1-4901-83CB-AD0B3488BB86}">
      <dgm:prSet phldrT="[Texte]" custT="1"/>
      <dgm:spPr>
        <a:solidFill>
          <a:schemeClr val="accent1">
            <a:lumMod val="75000"/>
          </a:schemeClr>
        </a:solidFill>
      </dgm:spPr>
      <dgm:t>
        <a:bodyPr/>
        <a:lstStyle/>
        <a:p>
          <a:r>
            <a:rPr lang="fr-FR" sz="1800"/>
            <a:t>6 manifestations par an</a:t>
          </a:r>
        </a:p>
      </dgm:t>
    </dgm:pt>
    <dgm:pt modelId="{A578F754-1761-4D1B-9C0E-2E47ED25E67C}" type="parTrans" cxnId="{6411ED9F-64E7-47E1-B00D-0E5CDF050E14}">
      <dgm:prSet/>
      <dgm:spPr/>
      <dgm:t>
        <a:bodyPr/>
        <a:lstStyle/>
        <a:p>
          <a:endParaRPr lang="fr-FR"/>
        </a:p>
      </dgm:t>
    </dgm:pt>
    <dgm:pt modelId="{FF37261D-869A-4021-8836-C6CE2C21524A}" type="sibTrans" cxnId="{6411ED9F-64E7-47E1-B00D-0E5CDF050E14}">
      <dgm:prSet/>
      <dgm:spPr/>
      <dgm:t>
        <a:bodyPr/>
        <a:lstStyle/>
        <a:p>
          <a:endParaRPr lang="fr-FR"/>
        </a:p>
      </dgm:t>
    </dgm:pt>
    <dgm:pt modelId="{205B4430-F06D-4123-9E8A-5B3C419A3628}">
      <dgm:prSet/>
      <dgm:spPr>
        <a:solidFill>
          <a:schemeClr val="accent4">
            <a:lumMod val="75000"/>
          </a:schemeClr>
        </a:solidFill>
      </dgm:spPr>
      <dgm:t>
        <a:bodyPr/>
        <a:lstStyle/>
        <a:p>
          <a:r>
            <a:rPr lang="fr-FR"/>
            <a:t>Placements  simples</a:t>
          </a:r>
        </a:p>
      </dgm:t>
    </dgm:pt>
    <dgm:pt modelId="{2F7D8618-E193-43DE-B928-1216F0C5AD91}" type="parTrans" cxnId="{69E31DDC-928E-4538-87AC-633B42443012}">
      <dgm:prSet/>
      <dgm:spPr/>
    </dgm:pt>
    <dgm:pt modelId="{07CECCEB-F9BE-45E0-85A3-DDEF068947C3}" type="sibTrans" cxnId="{69E31DDC-928E-4538-87AC-633B42443012}">
      <dgm:prSet/>
      <dgm:spPr/>
    </dgm:pt>
    <dgm:pt modelId="{D0E55F75-A76A-471F-87DF-54D81013E465}" type="pres">
      <dgm:prSet presAssocID="{A218D249-242F-46A4-A76E-E3419EF1D17A}" presName="linearFlow" presStyleCnt="0">
        <dgm:presLayoutVars>
          <dgm:dir/>
          <dgm:animLvl val="lvl"/>
          <dgm:resizeHandles/>
        </dgm:presLayoutVars>
      </dgm:prSet>
      <dgm:spPr/>
    </dgm:pt>
    <dgm:pt modelId="{6A54506D-1DBA-4541-9EBF-85C9BECA4AE0}" type="pres">
      <dgm:prSet presAssocID="{BFE91E60-991F-43E3-A0BF-60F450E10B1E}" presName="compositeNode" presStyleCnt="0">
        <dgm:presLayoutVars>
          <dgm:bulletEnabled val="1"/>
        </dgm:presLayoutVars>
      </dgm:prSet>
      <dgm:spPr/>
    </dgm:pt>
    <dgm:pt modelId="{F0E9E600-0CC0-4CE2-9E34-1446C700D2FD}" type="pres">
      <dgm:prSet presAssocID="{BFE91E60-991F-43E3-A0BF-60F450E10B1E}" presName="image"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89C3F648-EDDA-4FE4-B759-5BB8AF9E893C}" type="pres">
      <dgm:prSet presAssocID="{BFE91E60-991F-43E3-A0BF-60F450E10B1E}" presName="childNode" presStyleLbl="node1" presStyleIdx="0" presStyleCnt="3" custScaleX="111898" custLinFactNeighborX="7551" custLinFactNeighborY="515">
        <dgm:presLayoutVars>
          <dgm:bulletEnabled val="1"/>
        </dgm:presLayoutVars>
      </dgm:prSet>
      <dgm:spPr/>
    </dgm:pt>
    <dgm:pt modelId="{3CA4047D-6ACA-4D8D-BE25-C9C9172C8B11}" type="pres">
      <dgm:prSet presAssocID="{BFE91E60-991F-43E3-A0BF-60F450E10B1E}" presName="parentNode" presStyleLbl="revTx" presStyleIdx="0" presStyleCnt="3" custLinFactNeighborX="3346" custLinFactNeighborY="4188">
        <dgm:presLayoutVars>
          <dgm:chMax val="0"/>
          <dgm:bulletEnabled val="1"/>
        </dgm:presLayoutVars>
      </dgm:prSet>
      <dgm:spPr/>
    </dgm:pt>
    <dgm:pt modelId="{4FC711CA-FAB8-463A-A48E-72BD06EF5048}" type="pres">
      <dgm:prSet presAssocID="{1F3C8347-83D8-4415-AF4E-150CB14AEBBC}" presName="sibTrans" presStyleCnt="0"/>
      <dgm:spPr/>
    </dgm:pt>
    <dgm:pt modelId="{4F87A1FB-42D1-4512-9355-925CA52CD318}" type="pres">
      <dgm:prSet presAssocID="{21065536-F2AF-4A34-959C-9F25DC585047}" presName="compositeNode" presStyleCnt="0">
        <dgm:presLayoutVars>
          <dgm:bulletEnabled val="1"/>
        </dgm:presLayoutVars>
      </dgm:prSet>
      <dgm:spPr/>
    </dgm:pt>
    <dgm:pt modelId="{2AB3F649-8E18-490F-BD7E-4687B42BBB5C}" type="pres">
      <dgm:prSet presAssocID="{21065536-F2AF-4A34-959C-9F25DC585047}" presName="image" presStyleLbl="fgImgPlace1" presStyleIdx="1" presStyleCnt="3" custLinFactNeighborX="-23819" custLinFactNeighborY="3063"/>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3788C3A8-B3CE-4E0A-8882-64578179A941}" type="pres">
      <dgm:prSet presAssocID="{21065536-F2AF-4A34-959C-9F25DC585047}" presName="childNode" presStyleLbl="node1" presStyleIdx="1" presStyleCnt="3" custScaleX="148936" custLinFactNeighborX="16770" custLinFactNeighborY="-531">
        <dgm:presLayoutVars>
          <dgm:bulletEnabled val="1"/>
        </dgm:presLayoutVars>
      </dgm:prSet>
      <dgm:spPr/>
    </dgm:pt>
    <dgm:pt modelId="{280A9194-99E0-42E3-8398-3EDFB798C85C}" type="pres">
      <dgm:prSet presAssocID="{21065536-F2AF-4A34-959C-9F25DC585047}" presName="parentNode" presStyleLbl="revTx" presStyleIdx="1" presStyleCnt="3" custLinFactNeighborX="-49381" custLinFactNeighborY="6187">
        <dgm:presLayoutVars>
          <dgm:chMax val="0"/>
          <dgm:bulletEnabled val="1"/>
        </dgm:presLayoutVars>
      </dgm:prSet>
      <dgm:spPr/>
    </dgm:pt>
    <dgm:pt modelId="{9CE60B14-881E-41B6-A380-1C02C19B0088}" type="pres">
      <dgm:prSet presAssocID="{607822C3-F48D-48C7-BC3D-72713E532C69}" presName="sibTrans" presStyleCnt="0"/>
      <dgm:spPr/>
    </dgm:pt>
    <dgm:pt modelId="{055C724E-684F-4907-BA83-ECFB853C5A6D}" type="pres">
      <dgm:prSet presAssocID="{473421E2-41FB-46D2-B6A7-3D0DD60BC51D}" presName="compositeNode" presStyleCnt="0">
        <dgm:presLayoutVars>
          <dgm:bulletEnabled val="1"/>
        </dgm:presLayoutVars>
      </dgm:prSet>
      <dgm:spPr/>
    </dgm:pt>
    <dgm:pt modelId="{69B99096-2FBD-480C-97A6-5F404DCC48B7}" type="pres">
      <dgm:prSet presAssocID="{473421E2-41FB-46D2-B6A7-3D0DD60BC51D}" presName="image" presStyleLbl="fgImgPlace1" presStyleIdx="2"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903B7907-1427-414C-BA85-E4DA5EDE6998}" type="pres">
      <dgm:prSet presAssocID="{473421E2-41FB-46D2-B6A7-3D0DD60BC51D}" presName="childNode" presStyleLbl="node1" presStyleIdx="2" presStyleCnt="3">
        <dgm:presLayoutVars>
          <dgm:bulletEnabled val="1"/>
        </dgm:presLayoutVars>
      </dgm:prSet>
      <dgm:spPr/>
    </dgm:pt>
    <dgm:pt modelId="{148AA905-C076-4D05-A18D-EC0AD8A137EA}" type="pres">
      <dgm:prSet presAssocID="{473421E2-41FB-46D2-B6A7-3D0DD60BC51D}" presName="parentNode" presStyleLbl="revTx" presStyleIdx="2" presStyleCnt="3">
        <dgm:presLayoutVars>
          <dgm:chMax val="0"/>
          <dgm:bulletEnabled val="1"/>
        </dgm:presLayoutVars>
      </dgm:prSet>
      <dgm:spPr/>
    </dgm:pt>
  </dgm:ptLst>
  <dgm:cxnLst>
    <dgm:cxn modelId="{B5612202-3062-4D9F-B21A-DB05000F93B6}" type="presOf" srcId="{3416274B-2692-443D-B7E5-6C3B31D7482A}" destId="{903B7907-1427-414C-BA85-E4DA5EDE6998}" srcOrd="0" destOrd="2" presId="urn:microsoft.com/office/officeart/2005/8/layout/hList2"/>
    <dgm:cxn modelId="{E8B1C302-2770-490B-8792-74C28433CDFA}" type="presOf" srcId="{FBCE826C-2BC6-49F9-9C02-B050A8823FC1}" destId="{89C3F648-EDDA-4FE4-B759-5BB8AF9E893C}" srcOrd="0" destOrd="3" presId="urn:microsoft.com/office/officeart/2005/8/layout/hList2"/>
    <dgm:cxn modelId="{3C781210-AE09-4077-BFED-2A1713B06F4C}" srcId="{BFE91E60-991F-43E3-A0BF-60F450E10B1E}" destId="{5FB1372F-4839-425D-B2B1-0DD73D940C97}" srcOrd="0" destOrd="0" parTransId="{F08AB0CF-E9A4-44A5-B194-A76FA857EBB3}" sibTransId="{1D61B93F-6360-48F1-88DE-97BF1FB3B0ED}"/>
    <dgm:cxn modelId="{13BA7B24-775B-43EB-849B-66A48AEABA86}" type="presOf" srcId="{23EE919E-9C70-43A6-A295-3385F11E2201}" destId="{3788C3A8-B3CE-4E0A-8882-64578179A941}" srcOrd="0" destOrd="1" presId="urn:microsoft.com/office/officeart/2005/8/layout/hList2"/>
    <dgm:cxn modelId="{FB7E102A-98EB-430C-96BC-3CB39211CB3B}" type="presOf" srcId="{9A5DA543-3DD1-4901-83CB-AD0B3488BB86}" destId="{89C3F648-EDDA-4FE4-B759-5BB8AF9E893C}" srcOrd="0" destOrd="4" presId="urn:microsoft.com/office/officeart/2005/8/layout/hList2"/>
    <dgm:cxn modelId="{D8F2372B-DD8C-4024-803C-D7C250A09870}" srcId="{A218D249-242F-46A4-A76E-E3419EF1D17A}" destId="{BFE91E60-991F-43E3-A0BF-60F450E10B1E}" srcOrd="0" destOrd="0" parTransId="{FF8035A1-E4B3-4768-9B76-A78108ED0C64}" sibTransId="{1F3C8347-83D8-4415-AF4E-150CB14AEBBC}"/>
    <dgm:cxn modelId="{B396663A-A67B-48A4-B97E-8CEA2468AF44}" type="presOf" srcId="{8DA73916-EB62-479C-9655-DE85D6695410}" destId="{89C3F648-EDDA-4FE4-B759-5BB8AF9E893C}" srcOrd="0" destOrd="1" presId="urn:microsoft.com/office/officeart/2005/8/layout/hList2"/>
    <dgm:cxn modelId="{183F753B-CED6-4D47-8877-58BD5FA5EECC}" type="presOf" srcId="{6D4955F9-325E-49FB-B685-4915E8E4744C}" destId="{903B7907-1427-414C-BA85-E4DA5EDE6998}" srcOrd="0" destOrd="0" presId="urn:microsoft.com/office/officeart/2005/8/layout/hList2"/>
    <dgm:cxn modelId="{794EB93B-0311-4A47-9D97-A70DDD9A0B3D}" type="presOf" srcId="{D4D83F1A-7F50-40C1-90AE-C287B4E8EE1E}" destId="{3788C3A8-B3CE-4E0A-8882-64578179A941}" srcOrd="0" destOrd="3" presId="urn:microsoft.com/office/officeart/2005/8/layout/hList2"/>
    <dgm:cxn modelId="{CCC2CF3D-7F9C-4734-9EFA-D57D384BEA3C}" srcId="{473421E2-41FB-46D2-B6A7-3D0DD60BC51D}" destId="{6D4955F9-325E-49FB-B685-4915E8E4744C}" srcOrd="0" destOrd="0" parTransId="{A3652FF3-A2D2-4081-8700-15A11ABB7743}" sibTransId="{33F8EF04-CB70-4FF7-BE2A-F40D3C3815CC}"/>
    <dgm:cxn modelId="{637A8F5C-2080-4762-87AA-114CA7837A87}" type="presOf" srcId="{BFE91E60-991F-43E3-A0BF-60F450E10B1E}" destId="{3CA4047D-6ACA-4D8D-BE25-C9C9172C8B11}" srcOrd="0" destOrd="0" presId="urn:microsoft.com/office/officeart/2005/8/layout/hList2"/>
    <dgm:cxn modelId="{8EF4CF64-127E-4BCC-B11C-ABF79B742484}" srcId="{A218D249-242F-46A4-A76E-E3419EF1D17A}" destId="{21065536-F2AF-4A34-959C-9F25DC585047}" srcOrd="1" destOrd="0" parTransId="{F263C869-7310-4276-859B-735230D9C2B5}" sibTransId="{607822C3-F48D-48C7-BC3D-72713E532C69}"/>
    <dgm:cxn modelId="{083E0B45-5E69-4172-B8C6-9C3C0D4E3D8F}" type="presOf" srcId="{8F861B07-FF70-4A4A-9D2A-A7FFE09C4151}" destId="{3788C3A8-B3CE-4E0A-8882-64578179A941}" srcOrd="0" destOrd="2" presId="urn:microsoft.com/office/officeart/2005/8/layout/hList2"/>
    <dgm:cxn modelId="{E58AD146-C64C-407F-8520-4F947537957F}" srcId="{21065536-F2AF-4A34-959C-9F25DC585047}" destId="{66E69A86-CC6A-4F2D-B242-CBB7CFAB139C}" srcOrd="5" destOrd="0" parTransId="{B8AF50CC-2C38-4400-B7FD-2BF6B2D9A80A}" sibTransId="{4B5A79E4-76D4-4FBA-884E-44FD7620A246}"/>
    <dgm:cxn modelId="{ACC46668-634F-4F15-A52F-709FC78396AA}" type="presOf" srcId="{2F182245-4DF2-497A-ABCB-2353F389E6B9}" destId="{89C3F648-EDDA-4FE4-B759-5BB8AF9E893C}" srcOrd="0" destOrd="2" presId="urn:microsoft.com/office/officeart/2005/8/layout/hList2"/>
    <dgm:cxn modelId="{9F2C704A-61D7-4267-88E9-CF41B702CD35}" srcId="{21065536-F2AF-4A34-959C-9F25DC585047}" destId="{8F861B07-FF70-4A4A-9D2A-A7FFE09C4151}" srcOrd="2" destOrd="0" parTransId="{406A1D06-3A2A-46CD-B594-11267D54B2AF}" sibTransId="{C8A0B90C-A071-4074-BF59-D740F8B49185}"/>
    <dgm:cxn modelId="{B1F2C76A-2F5C-4DF0-93BB-34C0CBD7847B}" srcId="{BFE91E60-991F-43E3-A0BF-60F450E10B1E}" destId="{2F182245-4DF2-497A-ABCB-2353F389E6B9}" srcOrd="2" destOrd="0" parTransId="{691165F2-6405-4DCE-99B5-A3814451D660}" sibTransId="{0BCF7B18-2742-4862-B6C8-EC98574C9A1F}"/>
    <dgm:cxn modelId="{04758F4F-2197-48CF-A41D-B90BD8B2C6AA}" type="presOf" srcId="{473421E2-41FB-46D2-B6A7-3D0DD60BC51D}" destId="{148AA905-C076-4D05-A18D-EC0AD8A137EA}" srcOrd="0" destOrd="0" presId="urn:microsoft.com/office/officeart/2005/8/layout/hList2"/>
    <dgm:cxn modelId="{8828CB55-8A95-4626-960A-A0984A2A3EE9}" srcId="{A218D249-242F-46A4-A76E-E3419EF1D17A}" destId="{473421E2-41FB-46D2-B6A7-3D0DD60BC51D}" srcOrd="2" destOrd="0" parTransId="{F7CC950F-CC6E-46E6-AAE5-FE51160AA7EC}" sibTransId="{A935B766-801D-4EF5-AA94-5BBB49B0B6AC}"/>
    <dgm:cxn modelId="{1307887C-98CD-4541-9D03-FCFD7440D13A}" srcId="{21065536-F2AF-4A34-959C-9F25DC585047}" destId="{1F5406F9-BAE3-4AEF-BFF6-3644AE1CE672}" srcOrd="4" destOrd="0" parTransId="{CECAFE82-AB78-426D-9F10-ABC027857759}" sibTransId="{7AEF56E2-F87F-4BA5-A396-F3A3BFCE9D90}"/>
    <dgm:cxn modelId="{29C4FB81-E8B5-4E4D-A9A8-A79DAC0EB167}" srcId="{21065536-F2AF-4A34-959C-9F25DC585047}" destId="{D4D83F1A-7F50-40C1-90AE-C287B4E8EE1E}" srcOrd="3" destOrd="0" parTransId="{C5467E00-CBA0-4D71-AA4D-DDEE2DE8D815}" sibTransId="{9B7B2228-188E-476A-902D-860267C96F77}"/>
    <dgm:cxn modelId="{2A20868B-754F-41B0-BB4B-2513F6ACE6D5}" type="presOf" srcId="{1F5406F9-BAE3-4AEF-BFF6-3644AE1CE672}" destId="{3788C3A8-B3CE-4E0A-8882-64578179A941}" srcOrd="0" destOrd="4" presId="urn:microsoft.com/office/officeart/2005/8/layout/hList2"/>
    <dgm:cxn modelId="{6FE5F08E-CD9A-4E56-8BCF-DB73E9D82CAC}" srcId="{BFE91E60-991F-43E3-A0BF-60F450E10B1E}" destId="{8DA73916-EB62-479C-9655-DE85D6695410}" srcOrd="1" destOrd="0" parTransId="{36BFAF9E-F90A-4E74-A043-67D9C7CCD239}" sibTransId="{D0C7D854-D7FB-4B86-BA67-9F0FBB394750}"/>
    <dgm:cxn modelId="{CFD5AF94-77A8-4BD9-BFBA-09F24332D8D6}" srcId="{473421E2-41FB-46D2-B6A7-3D0DD60BC51D}" destId="{3416274B-2692-443D-B7E5-6C3B31D7482A}" srcOrd="2" destOrd="0" parTransId="{DDF7D924-5F29-481C-80A8-86C68839D686}" sibTransId="{77A14DA3-FB6C-401F-9302-7B264068FF19}"/>
    <dgm:cxn modelId="{718E1E95-9426-409A-B1AB-4BF6F98E9E02}" srcId="{473421E2-41FB-46D2-B6A7-3D0DD60BC51D}" destId="{1A67000E-D381-4FBD-890E-9678B3E77DB3}" srcOrd="1" destOrd="0" parTransId="{103EF1F3-94B3-4EBC-A132-1AE8AC266822}" sibTransId="{5C28FA58-EBB6-408D-B4CF-0DE902A39B15}"/>
    <dgm:cxn modelId="{DD4F9995-4D84-4109-9B94-BDFBFB765ED9}" type="presOf" srcId="{A218D249-242F-46A4-A76E-E3419EF1D17A}" destId="{D0E55F75-A76A-471F-87DF-54D81013E465}" srcOrd="0" destOrd="0" presId="urn:microsoft.com/office/officeart/2005/8/layout/hList2"/>
    <dgm:cxn modelId="{6338299F-F37D-432F-9E07-6F412C0755AB}" srcId="{BFE91E60-991F-43E3-A0BF-60F450E10B1E}" destId="{FBCE826C-2BC6-49F9-9C02-B050A8823FC1}" srcOrd="3" destOrd="0" parTransId="{0ECF795D-4DD3-4E0A-94E7-ABA9B1EC00EC}" sibTransId="{4F5C6944-4D9B-451C-803A-92DA79DE879A}"/>
    <dgm:cxn modelId="{6411ED9F-64E7-47E1-B00D-0E5CDF050E14}" srcId="{BFE91E60-991F-43E3-A0BF-60F450E10B1E}" destId="{9A5DA543-3DD1-4901-83CB-AD0B3488BB86}" srcOrd="4" destOrd="0" parTransId="{A578F754-1761-4D1B-9C0E-2E47ED25E67C}" sibTransId="{FF37261D-869A-4021-8836-C6CE2C21524A}"/>
    <dgm:cxn modelId="{05F541A4-E62D-4B97-BD40-479ABBD7DC94}" type="presOf" srcId="{205B4430-F06D-4123-9E8A-5B3C419A3628}" destId="{903B7907-1427-414C-BA85-E4DA5EDE6998}" srcOrd="0" destOrd="3" presId="urn:microsoft.com/office/officeart/2005/8/layout/hList2"/>
    <dgm:cxn modelId="{F8A277A5-E8E1-4FE5-9B3A-62D356BF98BB}" type="presOf" srcId="{F01E01B0-9BFC-4EE3-B4C5-C0E6361DDC38}" destId="{3788C3A8-B3CE-4E0A-8882-64578179A941}" srcOrd="0" destOrd="0" presId="urn:microsoft.com/office/officeart/2005/8/layout/hList2"/>
    <dgm:cxn modelId="{48B21EB9-725A-4566-A8FA-4B1C7B126B79}" srcId="{21065536-F2AF-4A34-959C-9F25DC585047}" destId="{23EE919E-9C70-43A6-A295-3385F11E2201}" srcOrd="1" destOrd="0" parTransId="{7483B375-2BF9-4D41-9F17-187E2B918D9A}" sibTransId="{014420E3-B0E8-4DD9-BEB0-9E909E9A64DA}"/>
    <dgm:cxn modelId="{379B34BD-CFD8-49CB-BA71-ED52C2A1E439}" type="presOf" srcId="{5FB1372F-4839-425D-B2B1-0DD73D940C97}" destId="{89C3F648-EDDA-4FE4-B759-5BB8AF9E893C}" srcOrd="0" destOrd="0" presId="urn:microsoft.com/office/officeart/2005/8/layout/hList2"/>
    <dgm:cxn modelId="{C8E11FC0-FFFF-4015-9E89-9826AC4415C4}" srcId="{21065536-F2AF-4A34-959C-9F25DC585047}" destId="{F01E01B0-9BFC-4EE3-B4C5-C0E6361DDC38}" srcOrd="0" destOrd="0" parTransId="{C6930469-8F05-4C35-BADC-7E1024ECFC4E}" sibTransId="{72906865-A17A-41F6-9123-802BC4521DDE}"/>
    <dgm:cxn modelId="{8AEA7FD0-494E-4518-BFC5-BEA47C3DD633}" type="presOf" srcId="{1A67000E-D381-4FBD-890E-9678B3E77DB3}" destId="{903B7907-1427-414C-BA85-E4DA5EDE6998}" srcOrd="0" destOrd="1" presId="urn:microsoft.com/office/officeart/2005/8/layout/hList2"/>
    <dgm:cxn modelId="{DD3447DB-BC05-4394-85A7-6451ECBDAD31}" type="presOf" srcId="{21065536-F2AF-4A34-959C-9F25DC585047}" destId="{280A9194-99E0-42E3-8398-3EDFB798C85C}" srcOrd="0" destOrd="0" presId="urn:microsoft.com/office/officeart/2005/8/layout/hList2"/>
    <dgm:cxn modelId="{69E31DDC-928E-4538-87AC-633B42443012}" srcId="{473421E2-41FB-46D2-B6A7-3D0DD60BC51D}" destId="{205B4430-F06D-4123-9E8A-5B3C419A3628}" srcOrd="3" destOrd="0" parTransId="{2F7D8618-E193-43DE-B928-1216F0C5AD91}" sibTransId="{07CECCEB-F9BE-45E0-85A3-DDEF068947C3}"/>
    <dgm:cxn modelId="{3984D0F3-7706-4640-B850-D98C0891DC59}" type="presOf" srcId="{66E69A86-CC6A-4F2D-B242-CBB7CFAB139C}" destId="{3788C3A8-B3CE-4E0A-8882-64578179A941}" srcOrd="0" destOrd="5" presId="urn:microsoft.com/office/officeart/2005/8/layout/hList2"/>
    <dgm:cxn modelId="{CB545227-8BCC-46C0-8882-AD8925D1C9AE}" type="presParOf" srcId="{D0E55F75-A76A-471F-87DF-54D81013E465}" destId="{6A54506D-1DBA-4541-9EBF-85C9BECA4AE0}" srcOrd="0" destOrd="0" presId="urn:microsoft.com/office/officeart/2005/8/layout/hList2"/>
    <dgm:cxn modelId="{C69BADC2-C898-4BCB-972F-CF5769203FFD}" type="presParOf" srcId="{6A54506D-1DBA-4541-9EBF-85C9BECA4AE0}" destId="{F0E9E600-0CC0-4CE2-9E34-1446C700D2FD}" srcOrd="0" destOrd="0" presId="urn:microsoft.com/office/officeart/2005/8/layout/hList2"/>
    <dgm:cxn modelId="{7B7BD9FF-3844-4097-9AAB-FED9A0E9CA45}" type="presParOf" srcId="{6A54506D-1DBA-4541-9EBF-85C9BECA4AE0}" destId="{89C3F648-EDDA-4FE4-B759-5BB8AF9E893C}" srcOrd="1" destOrd="0" presId="urn:microsoft.com/office/officeart/2005/8/layout/hList2"/>
    <dgm:cxn modelId="{A285C625-1E82-40E3-8263-731CC98C063B}" type="presParOf" srcId="{6A54506D-1DBA-4541-9EBF-85C9BECA4AE0}" destId="{3CA4047D-6ACA-4D8D-BE25-C9C9172C8B11}" srcOrd="2" destOrd="0" presId="urn:microsoft.com/office/officeart/2005/8/layout/hList2"/>
    <dgm:cxn modelId="{8EFDD15C-0A99-41AA-A8D9-11B3BE11804E}" type="presParOf" srcId="{D0E55F75-A76A-471F-87DF-54D81013E465}" destId="{4FC711CA-FAB8-463A-A48E-72BD06EF5048}" srcOrd="1" destOrd="0" presId="urn:microsoft.com/office/officeart/2005/8/layout/hList2"/>
    <dgm:cxn modelId="{17628A25-C3F4-489B-84FB-1E636E50FE05}" type="presParOf" srcId="{D0E55F75-A76A-471F-87DF-54D81013E465}" destId="{4F87A1FB-42D1-4512-9355-925CA52CD318}" srcOrd="2" destOrd="0" presId="urn:microsoft.com/office/officeart/2005/8/layout/hList2"/>
    <dgm:cxn modelId="{3E064765-EE1A-4316-BF1D-F36881B78BAF}" type="presParOf" srcId="{4F87A1FB-42D1-4512-9355-925CA52CD318}" destId="{2AB3F649-8E18-490F-BD7E-4687B42BBB5C}" srcOrd="0" destOrd="0" presId="urn:microsoft.com/office/officeart/2005/8/layout/hList2"/>
    <dgm:cxn modelId="{3729A247-BA0A-40B3-8C33-B1A187B7F9E5}" type="presParOf" srcId="{4F87A1FB-42D1-4512-9355-925CA52CD318}" destId="{3788C3A8-B3CE-4E0A-8882-64578179A941}" srcOrd="1" destOrd="0" presId="urn:microsoft.com/office/officeart/2005/8/layout/hList2"/>
    <dgm:cxn modelId="{A62A6280-62FF-48C7-A3D9-400E22A2404F}" type="presParOf" srcId="{4F87A1FB-42D1-4512-9355-925CA52CD318}" destId="{280A9194-99E0-42E3-8398-3EDFB798C85C}" srcOrd="2" destOrd="0" presId="urn:microsoft.com/office/officeart/2005/8/layout/hList2"/>
    <dgm:cxn modelId="{37F03961-C9D0-42B2-910C-14AD91AD70A6}" type="presParOf" srcId="{D0E55F75-A76A-471F-87DF-54D81013E465}" destId="{9CE60B14-881E-41B6-A380-1C02C19B0088}" srcOrd="3" destOrd="0" presId="urn:microsoft.com/office/officeart/2005/8/layout/hList2"/>
    <dgm:cxn modelId="{F640A415-F892-4566-A004-E1C663266E2B}" type="presParOf" srcId="{D0E55F75-A76A-471F-87DF-54D81013E465}" destId="{055C724E-684F-4907-BA83-ECFB853C5A6D}" srcOrd="4" destOrd="0" presId="urn:microsoft.com/office/officeart/2005/8/layout/hList2"/>
    <dgm:cxn modelId="{BCECBAC7-EB7B-4173-87D2-80188BF5A88F}" type="presParOf" srcId="{055C724E-684F-4907-BA83-ECFB853C5A6D}" destId="{69B99096-2FBD-480C-97A6-5F404DCC48B7}" srcOrd="0" destOrd="0" presId="urn:microsoft.com/office/officeart/2005/8/layout/hList2"/>
    <dgm:cxn modelId="{C78832B1-1D6C-4C2D-A9D3-DF4E2108C130}" type="presParOf" srcId="{055C724E-684F-4907-BA83-ECFB853C5A6D}" destId="{903B7907-1427-414C-BA85-E4DA5EDE6998}" srcOrd="1" destOrd="0" presId="urn:microsoft.com/office/officeart/2005/8/layout/hList2"/>
    <dgm:cxn modelId="{4047BE4D-7312-45CD-B9E0-17F6F018CDF5}" type="presParOf" srcId="{055C724E-684F-4907-BA83-ECFB853C5A6D}" destId="{148AA905-C076-4D05-A18D-EC0AD8A137EA}"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BE10A-BC13-4D89-BB0A-0D032F243E3E}" type="doc">
      <dgm:prSet loTypeId="urn:microsoft.com/office/officeart/2005/8/layout/chevron2" loCatId="list" qsTypeId="urn:microsoft.com/office/officeart/2005/8/quickstyle/simple2" qsCatId="simple" csTypeId="urn:microsoft.com/office/officeart/2005/8/colors/colorful4" csCatId="colorful" phldr="1"/>
      <dgm:spPr/>
      <dgm:t>
        <a:bodyPr/>
        <a:lstStyle/>
        <a:p>
          <a:endParaRPr lang="fr-FR"/>
        </a:p>
      </dgm:t>
    </dgm:pt>
    <dgm:pt modelId="{DBB2DC82-9AC1-4C85-95E7-B5BC1A84C0DE}">
      <dgm:prSet phldrT="[Texte]"/>
      <dgm:spPr>
        <a:solidFill>
          <a:schemeClr val="bg2">
            <a:lumMod val="75000"/>
          </a:schemeClr>
        </a:solidFill>
      </dgm:spPr>
      <dgm:t>
        <a:bodyPr/>
        <a:lstStyle/>
        <a:p>
          <a:r>
            <a:rPr lang="fr-FR"/>
            <a:t>Adhérents</a:t>
          </a:r>
        </a:p>
      </dgm:t>
    </dgm:pt>
    <dgm:pt modelId="{76BDD2BD-A3A5-4837-AE11-2F602A4EE236}" type="parTrans" cxnId="{76EB50B5-B796-457E-9800-F8630A82FA08}">
      <dgm:prSet/>
      <dgm:spPr/>
      <dgm:t>
        <a:bodyPr/>
        <a:lstStyle/>
        <a:p>
          <a:endParaRPr lang="fr-FR"/>
        </a:p>
      </dgm:t>
    </dgm:pt>
    <dgm:pt modelId="{7BC5613C-1DA0-4F16-B312-0A641C4C6139}" type="sibTrans" cxnId="{76EB50B5-B796-457E-9800-F8630A82FA08}">
      <dgm:prSet/>
      <dgm:spPr/>
      <dgm:t>
        <a:bodyPr/>
        <a:lstStyle/>
        <a:p>
          <a:endParaRPr lang="fr-FR"/>
        </a:p>
      </dgm:t>
    </dgm:pt>
    <dgm:pt modelId="{72609DF2-5E39-4592-A260-BBD819DA31D7}">
      <dgm:prSet phldrT="[Texte]"/>
      <dgm:spPr/>
      <dgm:t>
        <a:bodyPr/>
        <a:lstStyle/>
        <a:p>
          <a:r>
            <a:rPr lang="fr-FR"/>
            <a:t>APEL Nationale</a:t>
          </a:r>
        </a:p>
      </dgm:t>
    </dgm:pt>
    <dgm:pt modelId="{C5462065-6D42-41F1-B61D-E4D5EA594F50}" type="parTrans" cxnId="{109E5843-B00F-4CA6-BCD5-ED9B1E26AD18}">
      <dgm:prSet/>
      <dgm:spPr/>
      <dgm:t>
        <a:bodyPr/>
        <a:lstStyle/>
        <a:p>
          <a:endParaRPr lang="fr-FR"/>
        </a:p>
      </dgm:t>
    </dgm:pt>
    <dgm:pt modelId="{04AC3843-49EF-4BD8-8B6C-6D0F250E65BB}" type="sibTrans" cxnId="{109E5843-B00F-4CA6-BCD5-ED9B1E26AD18}">
      <dgm:prSet/>
      <dgm:spPr/>
      <dgm:t>
        <a:bodyPr/>
        <a:lstStyle/>
        <a:p>
          <a:endParaRPr lang="fr-FR"/>
        </a:p>
      </dgm:t>
    </dgm:pt>
    <dgm:pt modelId="{F23C58F3-DEC3-4B33-9CCF-27705E8C1F22}">
      <dgm:prSet phldrT="[Texte]"/>
      <dgm:spPr>
        <a:solidFill>
          <a:schemeClr val="accent2">
            <a:lumMod val="40000"/>
            <a:lumOff val="60000"/>
          </a:schemeClr>
        </a:solidFill>
      </dgm:spPr>
      <dgm:t>
        <a:bodyPr/>
        <a:lstStyle/>
        <a:p>
          <a:r>
            <a:rPr lang="fr-FR"/>
            <a:t>Administrateurs </a:t>
          </a:r>
        </a:p>
      </dgm:t>
    </dgm:pt>
    <dgm:pt modelId="{CBA163FA-438F-424F-AF8C-ED483D2C19A5}" type="parTrans" cxnId="{82EBE3AD-4E65-45E6-9330-63A1A0BB8941}">
      <dgm:prSet/>
      <dgm:spPr/>
      <dgm:t>
        <a:bodyPr/>
        <a:lstStyle/>
        <a:p>
          <a:endParaRPr lang="fr-FR"/>
        </a:p>
      </dgm:t>
    </dgm:pt>
    <dgm:pt modelId="{26CD4ADB-BA0B-4BD5-91F9-4842208F4A0E}" type="sibTrans" cxnId="{82EBE3AD-4E65-45E6-9330-63A1A0BB8941}">
      <dgm:prSet/>
      <dgm:spPr/>
      <dgm:t>
        <a:bodyPr/>
        <a:lstStyle/>
        <a:p>
          <a:endParaRPr lang="fr-FR"/>
        </a:p>
      </dgm:t>
    </dgm:pt>
    <dgm:pt modelId="{4422C8F6-D678-4D86-9B64-5C5F71142506}">
      <dgm:prSet phldrT="[Texte]"/>
      <dgm:spPr/>
      <dgm:t>
        <a:bodyPr/>
        <a:lstStyle/>
        <a:p>
          <a:r>
            <a:rPr lang="fr-FR"/>
            <a:t>L’APEL Académique  adhère à l’APEL Nationale</a:t>
          </a:r>
        </a:p>
      </dgm:t>
    </dgm:pt>
    <dgm:pt modelId="{1B92A133-CA87-4D27-B696-D4E82A3EA492}" type="parTrans" cxnId="{989F861D-D165-4EB2-995F-7B1C4734C51D}">
      <dgm:prSet/>
      <dgm:spPr/>
      <dgm:t>
        <a:bodyPr/>
        <a:lstStyle/>
        <a:p>
          <a:endParaRPr lang="fr-FR"/>
        </a:p>
      </dgm:t>
    </dgm:pt>
    <dgm:pt modelId="{F5E81D94-50F9-4FDF-9FE1-FD59F1473696}" type="sibTrans" cxnId="{989F861D-D165-4EB2-995F-7B1C4734C51D}">
      <dgm:prSet/>
      <dgm:spPr/>
      <dgm:t>
        <a:bodyPr/>
        <a:lstStyle/>
        <a:p>
          <a:endParaRPr lang="fr-FR"/>
        </a:p>
      </dgm:t>
    </dgm:pt>
    <dgm:pt modelId="{070EA6D9-DFA7-41F2-B878-A22BC71115B3}">
      <dgm:prSet phldrT="[Texte]"/>
      <dgm:spPr>
        <a:solidFill>
          <a:srgbClr val="00B050"/>
        </a:solidFill>
      </dgm:spPr>
      <dgm:t>
        <a:bodyPr/>
        <a:lstStyle/>
        <a:p>
          <a:r>
            <a:rPr lang="fr-FR"/>
            <a:t>APEL Départementale</a:t>
          </a:r>
        </a:p>
      </dgm:t>
    </dgm:pt>
    <dgm:pt modelId="{DBA105A6-ADB5-4D3E-93CE-54A6F607DD82}" type="parTrans" cxnId="{E174504B-B6BF-4F2A-BBFD-4689506CD715}">
      <dgm:prSet/>
      <dgm:spPr/>
      <dgm:t>
        <a:bodyPr/>
        <a:lstStyle/>
        <a:p>
          <a:endParaRPr lang="fr-FR"/>
        </a:p>
      </dgm:t>
    </dgm:pt>
    <dgm:pt modelId="{54553960-046B-40D8-A760-6F5D9EDC059B}" type="sibTrans" cxnId="{E174504B-B6BF-4F2A-BBFD-4689506CD715}">
      <dgm:prSet/>
      <dgm:spPr/>
      <dgm:t>
        <a:bodyPr/>
        <a:lstStyle/>
        <a:p>
          <a:endParaRPr lang="fr-FR"/>
        </a:p>
      </dgm:t>
    </dgm:pt>
    <dgm:pt modelId="{CA5F7539-BCDC-4107-AB37-AC70D8920B50}">
      <dgm:prSet phldrT="[Texte]"/>
      <dgm:spPr/>
      <dgm:t>
        <a:bodyPr/>
        <a:lstStyle/>
        <a:p>
          <a:r>
            <a:rPr lang="fr-FR"/>
            <a:t>L’APEL départementale adhère à l’APEL Académique</a:t>
          </a:r>
        </a:p>
      </dgm:t>
    </dgm:pt>
    <dgm:pt modelId="{DFAEF62D-B09A-4AA1-8F1D-C274646920C6}" type="parTrans" cxnId="{D3564CF9-E779-4CE3-A388-33A895F85136}">
      <dgm:prSet/>
      <dgm:spPr/>
      <dgm:t>
        <a:bodyPr/>
        <a:lstStyle/>
        <a:p>
          <a:endParaRPr lang="fr-FR"/>
        </a:p>
      </dgm:t>
    </dgm:pt>
    <dgm:pt modelId="{FFF5C493-2DBF-4AFC-9863-BE21F26E55F0}" type="sibTrans" cxnId="{D3564CF9-E779-4CE3-A388-33A895F85136}">
      <dgm:prSet/>
      <dgm:spPr/>
      <dgm:t>
        <a:bodyPr/>
        <a:lstStyle/>
        <a:p>
          <a:endParaRPr lang="fr-FR"/>
        </a:p>
      </dgm:t>
    </dgm:pt>
    <dgm:pt modelId="{45BD6B1B-963B-49E0-8AF0-6A20018924D2}">
      <dgm:prSet/>
      <dgm:spPr/>
      <dgm:t>
        <a:bodyPr/>
        <a:lstStyle/>
        <a:p>
          <a:r>
            <a:rPr lang="fr-FR" b="1">
              <a:solidFill>
                <a:schemeClr val="accent1">
                  <a:lumMod val="50000"/>
                </a:schemeClr>
              </a:solidFill>
            </a:rPr>
            <a:t>APEL d’établissement</a:t>
          </a:r>
        </a:p>
      </dgm:t>
    </dgm:pt>
    <dgm:pt modelId="{A8339278-548E-46A7-AEB9-32F9E19FB8DC}" type="parTrans" cxnId="{00439E4B-1B44-457C-9045-B51F1F7D03D2}">
      <dgm:prSet/>
      <dgm:spPr/>
      <dgm:t>
        <a:bodyPr/>
        <a:lstStyle/>
        <a:p>
          <a:endParaRPr lang="fr-FR"/>
        </a:p>
      </dgm:t>
    </dgm:pt>
    <dgm:pt modelId="{CEC69AC0-4203-40B2-9BF6-35BEFAD1234A}" type="sibTrans" cxnId="{00439E4B-1B44-457C-9045-B51F1F7D03D2}">
      <dgm:prSet/>
      <dgm:spPr/>
      <dgm:t>
        <a:bodyPr/>
        <a:lstStyle/>
        <a:p>
          <a:endParaRPr lang="fr-FR"/>
        </a:p>
      </dgm:t>
    </dgm:pt>
    <dgm:pt modelId="{85172AC9-282A-4A7F-B98E-4D04E8B7F97E}">
      <dgm:prSet/>
      <dgm:spPr/>
      <dgm:t>
        <a:bodyPr/>
        <a:lstStyle/>
        <a:p>
          <a:r>
            <a:rPr lang="fr-FR"/>
            <a:t>L’APEL d’établissement adhère à l’APEL départementale</a:t>
          </a:r>
        </a:p>
      </dgm:t>
    </dgm:pt>
    <dgm:pt modelId="{32B3ACC3-981A-4CFA-99C6-A3DD3777A281}" type="parTrans" cxnId="{A955C2CF-CDB2-4277-9AA3-51924C99EB0D}">
      <dgm:prSet/>
      <dgm:spPr/>
      <dgm:t>
        <a:bodyPr/>
        <a:lstStyle/>
        <a:p>
          <a:endParaRPr lang="fr-FR"/>
        </a:p>
      </dgm:t>
    </dgm:pt>
    <dgm:pt modelId="{0FE406A2-57AD-4164-8FFF-5ADFEC112EB4}" type="sibTrans" cxnId="{A955C2CF-CDB2-4277-9AA3-51924C99EB0D}">
      <dgm:prSet/>
      <dgm:spPr/>
      <dgm:t>
        <a:bodyPr/>
        <a:lstStyle/>
        <a:p>
          <a:endParaRPr lang="fr-FR"/>
        </a:p>
      </dgm:t>
    </dgm:pt>
    <dgm:pt modelId="{A7401BCA-F65F-4E22-A09F-6F8478F18082}" type="pres">
      <dgm:prSet presAssocID="{9BEBE10A-BC13-4D89-BB0A-0D032F243E3E}" presName="linearFlow" presStyleCnt="0">
        <dgm:presLayoutVars>
          <dgm:dir/>
          <dgm:animLvl val="lvl"/>
          <dgm:resizeHandles val="exact"/>
        </dgm:presLayoutVars>
      </dgm:prSet>
      <dgm:spPr/>
    </dgm:pt>
    <dgm:pt modelId="{1D603841-D662-4974-8B3A-02AFD97FA741}" type="pres">
      <dgm:prSet presAssocID="{DBB2DC82-9AC1-4C85-95E7-B5BC1A84C0DE}" presName="composite" presStyleCnt="0"/>
      <dgm:spPr/>
    </dgm:pt>
    <dgm:pt modelId="{3CEEF1F4-5E6E-421A-A343-7B5A95C252EA}" type="pres">
      <dgm:prSet presAssocID="{DBB2DC82-9AC1-4C85-95E7-B5BC1A84C0DE}" presName="parentText" presStyleLbl="alignNode1" presStyleIdx="0" presStyleCnt="4" custLinFactNeighborX="-3476" custLinFactNeighborY="9037">
        <dgm:presLayoutVars>
          <dgm:chMax val="1"/>
          <dgm:bulletEnabled val="1"/>
        </dgm:presLayoutVars>
      </dgm:prSet>
      <dgm:spPr/>
    </dgm:pt>
    <dgm:pt modelId="{2F300FDC-9A4E-4040-A884-BE394550D344}" type="pres">
      <dgm:prSet presAssocID="{DBB2DC82-9AC1-4C85-95E7-B5BC1A84C0DE}" presName="descendantText" presStyleLbl="alignAcc1" presStyleIdx="0" presStyleCnt="4" custLinFactX="100000" custLinFactNeighborX="120197" custLinFactNeighborY="14605">
        <dgm:presLayoutVars>
          <dgm:bulletEnabled val="1"/>
        </dgm:presLayoutVars>
      </dgm:prSet>
      <dgm:spPr/>
    </dgm:pt>
    <dgm:pt modelId="{E9891447-04E0-497E-BF95-425D40F2A3CE}" type="pres">
      <dgm:prSet presAssocID="{7BC5613C-1DA0-4F16-B312-0A641C4C6139}" presName="sp" presStyleCnt="0"/>
      <dgm:spPr/>
    </dgm:pt>
    <dgm:pt modelId="{84B40814-8C7E-40DE-BC15-7921CE792BD5}" type="pres">
      <dgm:prSet presAssocID="{F23C58F3-DEC3-4B33-9CCF-27705E8C1F22}" presName="composite" presStyleCnt="0"/>
      <dgm:spPr/>
    </dgm:pt>
    <dgm:pt modelId="{EA8325AB-5250-4684-A304-E8EE1F0A7C59}" type="pres">
      <dgm:prSet presAssocID="{F23C58F3-DEC3-4B33-9CCF-27705E8C1F22}" presName="parentText" presStyleLbl="alignNode1" presStyleIdx="1" presStyleCnt="4">
        <dgm:presLayoutVars>
          <dgm:chMax val="1"/>
          <dgm:bulletEnabled val="1"/>
        </dgm:presLayoutVars>
      </dgm:prSet>
      <dgm:spPr/>
    </dgm:pt>
    <dgm:pt modelId="{4F87B9B6-D4F3-4B23-B140-18EB292D57A3}" type="pres">
      <dgm:prSet presAssocID="{F23C58F3-DEC3-4B33-9CCF-27705E8C1F22}" presName="descendantText" presStyleLbl="alignAcc1" presStyleIdx="1" presStyleCnt="4">
        <dgm:presLayoutVars>
          <dgm:bulletEnabled val="1"/>
        </dgm:presLayoutVars>
      </dgm:prSet>
      <dgm:spPr/>
    </dgm:pt>
    <dgm:pt modelId="{E6127CC0-A32F-4F15-A6B7-82B633B03BF6}" type="pres">
      <dgm:prSet presAssocID="{26CD4ADB-BA0B-4BD5-91F9-4842208F4A0E}" presName="sp" presStyleCnt="0"/>
      <dgm:spPr/>
    </dgm:pt>
    <dgm:pt modelId="{CC22B73D-93C3-49F9-BB49-8D16471D7473}" type="pres">
      <dgm:prSet presAssocID="{070EA6D9-DFA7-41F2-B878-A22BC71115B3}" presName="composite" presStyleCnt="0"/>
      <dgm:spPr/>
    </dgm:pt>
    <dgm:pt modelId="{0ADA540E-D89B-428F-AC67-402B02D90265}" type="pres">
      <dgm:prSet presAssocID="{070EA6D9-DFA7-41F2-B878-A22BC71115B3}" presName="parentText" presStyleLbl="alignNode1" presStyleIdx="2" presStyleCnt="4" custLinFactNeighborX="405" custLinFactNeighborY="-2411">
        <dgm:presLayoutVars>
          <dgm:chMax val="1"/>
          <dgm:bulletEnabled val="1"/>
        </dgm:presLayoutVars>
      </dgm:prSet>
      <dgm:spPr/>
    </dgm:pt>
    <dgm:pt modelId="{B95E022B-1AFA-44F5-A083-CDE451CE727E}" type="pres">
      <dgm:prSet presAssocID="{070EA6D9-DFA7-41F2-B878-A22BC71115B3}" presName="descendantText" presStyleLbl="alignAcc1" presStyleIdx="2" presStyleCnt="4">
        <dgm:presLayoutVars>
          <dgm:bulletEnabled val="1"/>
        </dgm:presLayoutVars>
      </dgm:prSet>
      <dgm:spPr/>
    </dgm:pt>
    <dgm:pt modelId="{01EB70E3-92EF-4DA1-9B84-DC9E7986DD23}" type="pres">
      <dgm:prSet presAssocID="{54553960-046B-40D8-A760-6F5D9EDC059B}" presName="sp" presStyleCnt="0"/>
      <dgm:spPr/>
    </dgm:pt>
    <dgm:pt modelId="{0A30CE25-A69B-4DE1-909F-A108376D2008}" type="pres">
      <dgm:prSet presAssocID="{45BD6B1B-963B-49E0-8AF0-6A20018924D2}" presName="composite" presStyleCnt="0"/>
      <dgm:spPr/>
    </dgm:pt>
    <dgm:pt modelId="{652FF77E-99EF-435D-BE78-524A2918FB8C}" type="pres">
      <dgm:prSet presAssocID="{45BD6B1B-963B-49E0-8AF0-6A20018924D2}" presName="parentText" presStyleLbl="alignNode1" presStyleIdx="3" presStyleCnt="4" custLinFactNeighborX="-12395" custLinFactNeighborY="3739">
        <dgm:presLayoutVars>
          <dgm:chMax val="1"/>
          <dgm:bulletEnabled val="1"/>
        </dgm:presLayoutVars>
      </dgm:prSet>
      <dgm:spPr/>
    </dgm:pt>
    <dgm:pt modelId="{06DBFA90-511A-461D-A931-86141064455A}" type="pres">
      <dgm:prSet presAssocID="{45BD6B1B-963B-49E0-8AF0-6A20018924D2}" presName="descendantText" presStyleLbl="alignAcc1" presStyleIdx="3" presStyleCnt="4">
        <dgm:presLayoutVars>
          <dgm:bulletEnabled val="1"/>
        </dgm:presLayoutVars>
      </dgm:prSet>
      <dgm:spPr/>
    </dgm:pt>
  </dgm:ptLst>
  <dgm:cxnLst>
    <dgm:cxn modelId="{989F861D-D165-4EB2-995F-7B1C4734C51D}" srcId="{F23C58F3-DEC3-4B33-9CCF-27705E8C1F22}" destId="{4422C8F6-D678-4D86-9B64-5C5F71142506}" srcOrd="0" destOrd="0" parTransId="{1B92A133-CA87-4D27-B696-D4E82A3EA492}" sibTransId="{F5E81D94-50F9-4FDF-9FE1-FD59F1473696}"/>
    <dgm:cxn modelId="{109E5843-B00F-4CA6-BCD5-ED9B1E26AD18}" srcId="{DBB2DC82-9AC1-4C85-95E7-B5BC1A84C0DE}" destId="{72609DF2-5E39-4592-A260-BBD819DA31D7}" srcOrd="0" destOrd="0" parTransId="{C5462065-6D42-41F1-B61D-E4D5EA594F50}" sibTransId="{04AC3843-49EF-4BD8-8B6C-6D0F250E65BB}"/>
    <dgm:cxn modelId="{D08EF464-06A9-45F0-87E5-D57415F72EA3}" type="presOf" srcId="{CA5F7539-BCDC-4107-AB37-AC70D8920B50}" destId="{B95E022B-1AFA-44F5-A083-CDE451CE727E}" srcOrd="0" destOrd="0" presId="urn:microsoft.com/office/officeart/2005/8/layout/chevron2"/>
    <dgm:cxn modelId="{DAA27D47-ED5D-4E9A-BAE4-1258C1A2A491}" type="presOf" srcId="{9BEBE10A-BC13-4D89-BB0A-0D032F243E3E}" destId="{A7401BCA-F65F-4E22-A09F-6F8478F18082}" srcOrd="0" destOrd="0" presId="urn:microsoft.com/office/officeart/2005/8/layout/chevron2"/>
    <dgm:cxn modelId="{E174504B-B6BF-4F2A-BBFD-4689506CD715}" srcId="{9BEBE10A-BC13-4D89-BB0A-0D032F243E3E}" destId="{070EA6D9-DFA7-41F2-B878-A22BC71115B3}" srcOrd="2" destOrd="0" parTransId="{DBA105A6-ADB5-4D3E-93CE-54A6F607DD82}" sibTransId="{54553960-046B-40D8-A760-6F5D9EDC059B}"/>
    <dgm:cxn modelId="{00439E4B-1B44-457C-9045-B51F1F7D03D2}" srcId="{9BEBE10A-BC13-4D89-BB0A-0D032F243E3E}" destId="{45BD6B1B-963B-49E0-8AF0-6A20018924D2}" srcOrd="3" destOrd="0" parTransId="{A8339278-548E-46A7-AEB9-32F9E19FB8DC}" sibTransId="{CEC69AC0-4203-40B2-9BF6-35BEFAD1234A}"/>
    <dgm:cxn modelId="{9FB9D676-A296-4449-85FA-DDC5B6576DFB}" type="presOf" srcId="{72609DF2-5E39-4592-A260-BBD819DA31D7}" destId="{2F300FDC-9A4E-4040-A884-BE394550D344}" srcOrd="0" destOrd="0" presId="urn:microsoft.com/office/officeart/2005/8/layout/chevron2"/>
    <dgm:cxn modelId="{E7AA0F82-D119-4150-90E0-8EC29F1E31BB}" type="presOf" srcId="{85172AC9-282A-4A7F-B98E-4D04E8B7F97E}" destId="{06DBFA90-511A-461D-A931-86141064455A}" srcOrd="0" destOrd="0" presId="urn:microsoft.com/office/officeart/2005/8/layout/chevron2"/>
    <dgm:cxn modelId="{46943B83-D2AB-4131-BB24-9E2DB352ED5C}" type="presOf" srcId="{F23C58F3-DEC3-4B33-9CCF-27705E8C1F22}" destId="{EA8325AB-5250-4684-A304-E8EE1F0A7C59}" srcOrd="0" destOrd="0" presId="urn:microsoft.com/office/officeart/2005/8/layout/chevron2"/>
    <dgm:cxn modelId="{A39BB88A-0195-4F71-B734-F8F670A920DA}" type="presOf" srcId="{45BD6B1B-963B-49E0-8AF0-6A20018924D2}" destId="{652FF77E-99EF-435D-BE78-524A2918FB8C}" srcOrd="0" destOrd="0" presId="urn:microsoft.com/office/officeart/2005/8/layout/chevron2"/>
    <dgm:cxn modelId="{82EBE3AD-4E65-45E6-9330-63A1A0BB8941}" srcId="{9BEBE10A-BC13-4D89-BB0A-0D032F243E3E}" destId="{F23C58F3-DEC3-4B33-9CCF-27705E8C1F22}" srcOrd="1" destOrd="0" parTransId="{CBA163FA-438F-424F-AF8C-ED483D2C19A5}" sibTransId="{26CD4ADB-BA0B-4BD5-91F9-4842208F4A0E}"/>
    <dgm:cxn modelId="{BA16F1B2-B89C-445E-83AC-F360233DE62C}" type="presOf" srcId="{DBB2DC82-9AC1-4C85-95E7-B5BC1A84C0DE}" destId="{3CEEF1F4-5E6E-421A-A343-7B5A95C252EA}" srcOrd="0" destOrd="0" presId="urn:microsoft.com/office/officeart/2005/8/layout/chevron2"/>
    <dgm:cxn modelId="{76EB50B5-B796-457E-9800-F8630A82FA08}" srcId="{9BEBE10A-BC13-4D89-BB0A-0D032F243E3E}" destId="{DBB2DC82-9AC1-4C85-95E7-B5BC1A84C0DE}" srcOrd="0" destOrd="0" parTransId="{76BDD2BD-A3A5-4837-AE11-2F602A4EE236}" sibTransId="{7BC5613C-1DA0-4F16-B312-0A641C4C6139}"/>
    <dgm:cxn modelId="{A955C2CF-CDB2-4277-9AA3-51924C99EB0D}" srcId="{45BD6B1B-963B-49E0-8AF0-6A20018924D2}" destId="{85172AC9-282A-4A7F-B98E-4D04E8B7F97E}" srcOrd="0" destOrd="0" parTransId="{32B3ACC3-981A-4CFA-99C6-A3DD3777A281}" sibTransId="{0FE406A2-57AD-4164-8FFF-5ADFEC112EB4}"/>
    <dgm:cxn modelId="{89E4CEE2-81A1-41A8-AD6D-28D38630A217}" type="presOf" srcId="{4422C8F6-D678-4D86-9B64-5C5F71142506}" destId="{4F87B9B6-D4F3-4B23-B140-18EB292D57A3}" srcOrd="0" destOrd="0" presId="urn:microsoft.com/office/officeart/2005/8/layout/chevron2"/>
    <dgm:cxn modelId="{E0C92FF6-B1EF-4EC6-BD40-17B43C33856F}" type="presOf" srcId="{070EA6D9-DFA7-41F2-B878-A22BC71115B3}" destId="{0ADA540E-D89B-428F-AC67-402B02D90265}" srcOrd="0" destOrd="0" presId="urn:microsoft.com/office/officeart/2005/8/layout/chevron2"/>
    <dgm:cxn modelId="{D3564CF9-E779-4CE3-A388-33A895F85136}" srcId="{070EA6D9-DFA7-41F2-B878-A22BC71115B3}" destId="{CA5F7539-BCDC-4107-AB37-AC70D8920B50}" srcOrd="0" destOrd="0" parTransId="{DFAEF62D-B09A-4AA1-8F1D-C274646920C6}" sibTransId="{FFF5C493-2DBF-4AFC-9863-BE21F26E55F0}"/>
    <dgm:cxn modelId="{09811419-C773-4DF8-96E0-E10DF3E97B19}" type="presParOf" srcId="{A7401BCA-F65F-4E22-A09F-6F8478F18082}" destId="{1D603841-D662-4974-8B3A-02AFD97FA741}" srcOrd="0" destOrd="0" presId="urn:microsoft.com/office/officeart/2005/8/layout/chevron2"/>
    <dgm:cxn modelId="{A180055B-8BCC-4DEE-A508-9633B40166BF}" type="presParOf" srcId="{1D603841-D662-4974-8B3A-02AFD97FA741}" destId="{3CEEF1F4-5E6E-421A-A343-7B5A95C252EA}" srcOrd="0" destOrd="0" presId="urn:microsoft.com/office/officeart/2005/8/layout/chevron2"/>
    <dgm:cxn modelId="{D8C9123E-6BCC-4EFC-B6F8-DFAF0929A0D3}" type="presParOf" srcId="{1D603841-D662-4974-8B3A-02AFD97FA741}" destId="{2F300FDC-9A4E-4040-A884-BE394550D344}" srcOrd="1" destOrd="0" presId="urn:microsoft.com/office/officeart/2005/8/layout/chevron2"/>
    <dgm:cxn modelId="{A905965D-49CA-484A-9E3B-83E05069A926}" type="presParOf" srcId="{A7401BCA-F65F-4E22-A09F-6F8478F18082}" destId="{E9891447-04E0-497E-BF95-425D40F2A3CE}" srcOrd="1" destOrd="0" presId="urn:microsoft.com/office/officeart/2005/8/layout/chevron2"/>
    <dgm:cxn modelId="{EE056465-C338-4B25-BF0B-2B12FDE5FEC6}" type="presParOf" srcId="{A7401BCA-F65F-4E22-A09F-6F8478F18082}" destId="{84B40814-8C7E-40DE-BC15-7921CE792BD5}" srcOrd="2" destOrd="0" presId="urn:microsoft.com/office/officeart/2005/8/layout/chevron2"/>
    <dgm:cxn modelId="{502A7E10-28FA-4C31-8608-09F7657739C7}" type="presParOf" srcId="{84B40814-8C7E-40DE-BC15-7921CE792BD5}" destId="{EA8325AB-5250-4684-A304-E8EE1F0A7C59}" srcOrd="0" destOrd="0" presId="urn:microsoft.com/office/officeart/2005/8/layout/chevron2"/>
    <dgm:cxn modelId="{D053AC08-4887-456E-A3C4-6E40F80DCA9F}" type="presParOf" srcId="{84B40814-8C7E-40DE-BC15-7921CE792BD5}" destId="{4F87B9B6-D4F3-4B23-B140-18EB292D57A3}" srcOrd="1" destOrd="0" presId="urn:microsoft.com/office/officeart/2005/8/layout/chevron2"/>
    <dgm:cxn modelId="{F29D3B8D-38DC-4E3F-87BC-4DA506A5139C}" type="presParOf" srcId="{A7401BCA-F65F-4E22-A09F-6F8478F18082}" destId="{E6127CC0-A32F-4F15-A6B7-82B633B03BF6}" srcOrd="3" destOrd="0" presId="urn:microsoft.com/office/officeart/2005/8/layout/chevron2"/>
    <dgm:cxn modelId="{EDD2B633-F5FA-46FC-B489-C69D917DE0C7}" type="presParOf" srcId="{A7401BCA-F65F-4E22-A09F-6F8478F18082}" destId="{CC22B73D-93C3-49F9-BB49-8D16471D7473}" srcOrd="4" destOrd="0" presId="urn:microsoft.com/office/officeart/2005/8/layout/chevron2"/>
    <dgm:cxn modelId="{F0B88149-D694-422D-AD69-80881032D01A}" type="presParOf" srcId="{CC22B73D-93C3-49F9-BB49-8D16471D7473}" destId="{0ADA540E-D89B-428F-AC67-402B02D90265}" srcOrd="0" destOrd="0" presId="urn:microsoft.com/office/officeart/2005/8/layout/chevron2"/>
    <dgm:cxn modelId="{6F7F5274-5201-46E6-8B64-077F7C2C83BA}" type="presParOf" srcId="{CC22B73D-93C3-49F9-BB49-8D16471D7473}" destId="{B95E022B-1AFA-44F5-A083-CDE451CE727E}" srcOrd="1" destOrd="0" presId="urn:microsoft.com/office/officeart/2005/8/layout/chevron2"/>
    <dgm:cxn modelId="{CCDB9319-D982-4AF6-AB87-09CEBFFC9561}" type="presParOf" srcId="{A7401BCA-F65F-4E22-A09F-6F8478F18082}" destId="{01EB70E3-92EF-4DA1-9B84-DC9E7986DD23}" srcOrd="5" destOrd="0" presId="urn:microsoft.com/office/officeart/2005/8/layout/chevron2"/>
    <dgm:cxn modelId="{821A90AC-05DC-4F13-9350-ED579804731E}" type="presParOf" srcId="{A7401BCA-F65F-4E22-A09F-6F8478F18082}" destId="{0A30CE25-A69B-4DE1-909F-A108376D2008}" srcOrd="6" destOrd="0" presId="urn:microsoft.com/office/officeart/2005/8/layout/chevron2"/>
    <dgm:cxn modelId="{FFA0CADD-58B9-46AA-8382-1FDDDDBDE1F2}" type="presParOf" srcId="{0A30CE25-A69B-4DE1-909F-A108376D2008}" destId="{652FF77E-99EF-435D-BE78-524A2918FB8C}" srcOrd="0" destOrd="0" presId="urn:microsoft.com/office/officeart/2005/8/layout/chevron2"/>
    <dgm:cxn modelId="{B75ED8EF-505F-495B-B05E-85D52489418A}" type="presParOf" srcId="{0A30CE25-A69B-4DE1-909F-A108376D2008}" destId="{06DBFA90-511A-461D-A931-86141064455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50167-F866-413A-8C0C-B83C497BBD9A}" type="doc">
      <dgm:prSet loTypeId="urn:microsoft.com/office/officeart/2005/8/layout/chart3" loCatId="cycle" qsTypeId="urn:microsoft.com/office/officeart/2005/8/quickstyle/simple1" qsCatId="simple" csTypeId="urn:microsoft.com/office/officeart/2005/8/colors/colorful1" csCatId="colorful" phldr="1"/>
      <dgm:spPr/>
    </dgm:pt>
    <dgm:pt modelId="{7DA137EF-D707-4E04-9169-26496C75598E}">
      <dgm:prSet phldrT="[Texte]"/>
      <dgm:spPr/>
      <dgm:t>
        <a:bodyPr/>
        <a:lstStyle/>
        <a:p>
          <a:r>
            <a:rPr lang="fr-FR"/>
            <a:t>Part établissement</a:t>
          </a:r>
        </a:p>
      </dgm:t>
    </dgm:pt>
    <dgm:pt modelId="{911C0DDA-DB2E-4F85-A736-39AF69663232}" type="parTrans" cxnId="{DAD9A7D7-4116-4345-A3FB-EF31570EF1CC}">
      <dgm:prSet/>
      <dgm:spPr/>
      <dgm:t>
        <a:bodyPr/>
        <a:lstStyle/>
        <a:p>
          <a:endParaRPr lang="fr-FR"/>
        </a:p>
      </dgm:t>
    </dgm:pt>
    <dgm:pt modelId="{60D49AF5-7505-471B-AA72-5AACEA84D532}" type="sibTrans" cxnId="{DAD9A7D7-4116-4345-A3FB-EF31570EF1CC}">
      <dgm:prSet/>
      <dgm:spPr/>
      <dgm:t>
        <a:bodyPr/>
        <a:lstStyle/>
        <a:p>
          <a:endParaRPr lang="fr-FR"/>
        </a:p>
      </dgm:t>
    </dgm:pt>
    <dgm:pt modelId="{7D547A30-52F9-41B5-ABA9-8FD4E2763447}">
      <dgm:prSet phldrT="[Texte]"/>
      <dgm:spPr/>
      <dgm:t>
        <a:bodyPr/>
        <a:lstStyle/>
        <a:p>
          <a:r>
            <a:rPr lang="fr-FR"/>
            <a:t>Part Apel Académique</a:t>
          </a:r>
        </a:p>
      </dgm:t>
    </dgm:pt>
    <dgm:pt modelId="{3F3EE164-02E1-4581-AC5A-238AFE82486B}" type="parTrans" cxnId="{284B23BF-370E-4837-AA87-B488D1CD573E}">
      <dgm:prSet/>
      <dgm:spPr/>
      <dgm:t>
        <a:bodyPr/>
        <a:lstStyle/>
        <a:p>
          <a:endParaRPr lang="fr-FR"/>
        </a:p>
      </dgm:t>
    </dgm:pt>
    <dgm:pt modelId="{FADCC9AF-2B95-4EE6-8703-C1DCA1606E20}" type="sibTrans" cxnId="{284B23BF-370E-4837-AA87-B488D1CD573E}">
      <dgm:prSet/>
      <dgm:spPr/>
      <dgm:t>
        <a:bodyPr/>
        <a:lstStyle/>
        <a:p>
          <a:endParaRPr lang="fr-FR"/>
        </a:p>
      </dgm:t>
    </dgm:pt>
    <dgm:pt modelId="{7D6069E1-344D-4666-9115-F6781E3CBB72}">
      <dgm:prSet phldrT="[Texte]"/>
      <dgm:spPr/>
      <dgm:t>
        <a:bodyPr/>
        <a:lstStyle/>
        <a:p>
          <a:r>
            <a:rPr lang="fr-FR"/>
            <a:t>Part Apel Nationale</a:t>
          </a:r>
        </a:p>
      </dgm:t>
    </dgm:pt>
    <dgm:pt modelId="{F2228556-073A-4D04-B526-6F43018DEE44}" type="parTrans" cxnId="{A25E6F87-52FF-4D4E-A99A-757BAFC15C25}">
      <dgm:prSet/>
      <dgm:spPr/>
      <dgm:t>
        <a:bodyPr/>
        <a:lstStyle/>
        <a:p>
          <a:endParaRPr lang="fr-FR"/>
        </a:p>
      </dgm:t>
    </dgm:pt>
    <dgm:pt modelId="{0E52BD2D-6D65-4908-B8E8-C41538BD4A95}" type="sibTrans" cxnId="{A25E6F87-52FF-4D4E-A99A-757BAFC15C25}">
      <dgm:prSet/>
      <dgm:spPr/>
      <dgm:t>
        <a:bodyPr/>
        <a:lstStyle/>
        <a:p>
          <a:endParaRPr lang="fr-FR"/>
        </a:p>
      </dgm:t>
    </dgm:pt>
    <dgm:pt modelId="{6E4AB991-B982-4376-89DF-89C9A76152DC}">
      <dgm:prSet/>
      <dgm:spPr/>
      <dgm:t>
        <a:bodyPr/>
        <a:lstStyle/>
        <a:p>
          <a:r>
            <a:rPr lang="fr-FR"/>
            <a:t>Part Famille &amp; Éducation</a:t>
          </a:r>
        </a:p>
      </dgm:t>
    </dgm:pt>
    <dgm:pt modelId="{8AD0F891-EEEC-459E-96DF-CBF5114D0F8C}" type="parTrans" cxnId="{B7871C7F-B7A7-4CDE-A3E3-05124728914D}">
      <dgm:prSet/>
      <dgm:spPr/>
      <dgm:t>
        <a:bodyPr/>
        <a:lstStyle/>
        <a:p>
          <a:endParaRPr lang="fr-FR"/>
        </a:p>
      </dgm:t>
    </dgm:pt>
    <dgm:pt modelId="{028A6515-AF97-4F82-BF61-226EEC7C0B8D}" type="sibTrans" cxnId="{B7871C7F-B7A7-4CDE-A3E3-05124728914D}">
      <dgm:prSet/>
      <dgm:spPr/>
      <dgm:t>
        <a:bodyPr/>
        <a:lstStyle/>
        <a:p>
          <a:endParaRPr lang="fr-FR"/>
        </a:p>
      </dgm:t>
    </dgm:pt>
    <dgm:pt modelId="{72304B5F-B6DA-43D1-834E-19C008F3401A}">
      <dgm:prSet/>
      <dgm:spPr/>
      <dgm:t>
        <a:bodyPr/>
        <a:lstStyle/>
        <a:p>
          <a:r>
            <a:rPr lang="fr-FR"/>
            <a:t>Part Apel départementale</a:t>
          </a:r>
        </a:p>
      </dgm:t>
    </dgm:pt>
    <dgm:pt modelId="{C31642F3-349F-4469-B68E-A4197C40BBE3}" type="parTrans" cxnId="{31B05138-3923-47D0-88FE-AB1EF08DCAB9}">
      <dgm:prSet/>
      <dgm:spPr/>
      <dgm:t>
        <a:bodyPr/>
        <a:lstStyle/>
        <a:p>
          <a:endParaRPr lang="fr-FR"/>
        </a:p>
      </dgm:t>
    </dgm:pt>
    <dgm:pt modelId="{17698904-02C4-45CA-BD72-7C5DA8ED7C5D}" type="sibTrans" cxnId="{31B05138-3923-47D0-88FE-AB1EF08DCAB9}">
      <dgm:prSet/>
      <dgm:spPr/>
      <dgm:t>
        <a:bodyPr/>
        <a:lstStyle/>
        <a:p>
          <a:endParaRPr lang="fr-FR"/>
        </a:p>
      </dgm:t>
    </dgm:pt>
    <dgm:pt modelId="{3430BD16-9427-487A-BA85-ABD4D8ECE735}" type="pres">
      <dgm:prSet presAssocID="{DA650167-F866-413A-8C0C-B83C497BBD9A}" presName="compositeShape" presStyleCnt="0">
        <dgm:presLayoutVars>
          <dgm:chMax val="7"/>
          <dgm:dir/>
          <dgm:resizeHandles val="exact"/>
        </dgm:presLayoutVars>
      </dgm:prSet>
      <dgm:spPr/>
    </dgm:pt>
    <dgm:pt modelId="{82BFB56D-A86C-4483-9168-3D8ADADBEA17}" type="pres">
      <dgm:prSet presAssocID="{DA650167-F866-413A-8C0C-B83C497BBD9A}" presName="wedge1" presStyleLbl="node1" presStyleIdx="0" presStyleCnt="5"/>
      <dgm:spPr/>
    </dgm:pt>
    <dgm:pt modelId="{2228CA96-A0A2-49F0-A366-8F3E2EAC3D77}" type="pres">
      <dgm:prSet presAssocID="{DA650167-F866-413A-8C0C-B83C497BBD9A}" presName="wedge1Tx" presStyleLbl="node1" presStyleIdx="0" presStyleCnt="5">
        <dgm:presLayoutVars>
          <dgm:chMax val="0"/>
          <dgm:chPref val="0"/>
          <dgm:bulletEnabled val="1"/>
        </dgm:presLayoutVars>
      </dgm:prSet>
      <dgm:spPr/>
    </dgm:pt>
    <dgm:pt modelId="{785AC9EC-D83B-42B5-AF8F-AD7422DBDF2E}" type="pres">
      <dgm:prSet presAssocID="{DA650167-F866-413A-8C0C-B83C497BBD9A}" presName="wedge2" presStyleLbl="node1" presStyleIdx="1" presStyleCnt="5"/>
      <dgm:spPr/>
    </dgm:pt>
    <dgm:pt modelId="{AC109552-89CD-4013-ADD8-9F0B886091B8}" type="pres">
      <dgm:prSet presAssocID="{DA650167-F866-413A-8C0C-B83C497BBD9A}" presName="wedge2Tx" presStyleLbl="node1" presStyleIdx="1" presStyleCnt="5">
        <dgm:presLayoutVars>
          <dgm:chMax val="0"/>
          <dgm:chPref val="0"/>
          <dgm:bulletEnabled val="1"/>
        </dgm:presLayoutVars>
      </dgm:prSet>
      <dgm:spPr/>
    </dgm:pt>
    <dgm:pt modelId="{1B0E8122-56D6-4210-B109-04F73EDB3DC7}" type="pres">
      <dgm:prSet presAssocID="{DA650167-F866-413A-8C0C-B83C497BBD9A}" presName="wedge3" presStyleLbl="node1" presStyleIdx="2" presStyleCnt="5"/>
      <dgm:spPr/>
    </dgm:pt>
    <dgm:pt modelId="{2826D56A-78FC-4AC7-8A9D-6830504B7B79}" type="pres">
      <dgm:prSet presAssocID="{DA650167-F866-413A-8C0C-B83C497BBD9A}" presName="wedge3Tx" presStyleLbl="node1" presStyleIdx="2" presStyleCnt="5">
        <dgm:presLayoutVars>
          <dgm:chMax val="0"/>
          <dgm:chPref val="0"/>
          <dgm:bulletEnabled val="1"/>
        </dgm:presLayoutVars>
      </dgm:prSet>
      <dgm:spPr/>
    </dgm:pt>
    <dgm:pt modelId="{3B5EC828-7A1D-46E5-810B-8CEE0B01F1DD}" type="pres">
      <dgm:prSet presAssocID="{DA650167-F866-413A-8C0C-B83C497BBD9A}" presName="wedge4" presStyleLbl="node1" presStyleIdx="3" presStyleCnt="5"/>
      <dgm:spPr/>
    </dgm:pt>
    <dgm:pt modelId="{970C7809-9AEF-4E8C-A86B-E6AC64601C5D}" type="pres">
      <dgm:prSet presAssocID="{DA650167-F866-413A-8C0C-B83C497BBD9A}" presName="wedge4Tx" presStyleLbl="node1" presStyleIdx="3" presStyleCnt="5">
        <dgm:presLayoutVars>
          <dgm:chMax val="0"/>
          <dgm:chPref val="0"/>
          <dgm:bulletEnabled val="1"/>
        </dgm:presLayoutVars>
      </dgm:prSet>
      <dgm:spPr/>
    </dgm:pt>
    <dgm:pt modelId="{2093CEBE-199A-4B94-B671-3D39527B5741}" type="pres">
      <dgm:prSet presAssocID="{DA650167-F866-413A-8C0C-B83C497BBD9A}" presName="wedge5" presStyleLbl="node1" presStyleIdx="4" presStyleCnt="5"/>
      <dgm:spPr/>
    </dgm:pt>
    <dgm:pt modelId="{84ABACD8-F39F-4DD6-BBBB-671DDE017F1C}" type="pres">
      <dgm:prSet presAssocID="{DA650167-F866-413A-8C0C-B83C497BBD9A}" presName="wedge5Tx" presStyleLbl="node1" presStyleIdx="4" presStyleCnt="5">
        <dgm:presLayoutVars>
          <dgm:chMax val="0"/>
          <dgm:chPref val="0"/>
          <dgm:bulletEnabled val="1"/>
        </dgm:presLayoutVars>
      </dgm:prSet>
      <dgm:spPr/>
    </dgm:pt>
  </dgm:ptLst>
  <dgm:cxnLst>
    <dgm:cxn modelId="{EDF3D41E-D2F3-4F85-BD76-8EBE83280428}" type="presOf" srcId="{7DA137EF-D707-4E04-9169-26496C75598E}" destId="{2228CA96-A0A2-49F0-A366-8F3E2EAC3D77}" srcOrd="1" destOrd="0" presId="urn:microsoft.com/office/officeart/2005/8/layout/chart3"/>
    <dgm:cxn modelId="{C978C11F-2FDE-4C94-BC8C-E0C465833C12}" type="presOf" srcId="{7D547A30-52F9-41B5-ABA9-8FD4E2763447}" destId="{3B5EC828-7A1D-46E5-810B-8CEE0B01F1DD}" srcOrd="0" destOrd="0" presId="urn:microsoft.com/office/officeart/2005/8/layout/chart3"/>
    <dgm:cxn modelId="{65474C2D-B4F1-457A-BABB-33CEC3CA8BEC}" type="presOf" srcId="{7D6069E1-344D-4666-9115-F6781E3CBB72}" destId="{2093CEBE-199A-4B94-B671-3D39527B5741}" srcOrd="0" destOrd="0" presId="urn:microsoft.com/office/officeart/2005/8/layout/chart3"/>
    <dgm:cxn modelId="{802CEA30-D057-426C-97EA-0FB1FCF432D7}" type="presOf" srcId="{6E4AB991-B982-4376-89DF-89C9A76152DC}" destId="{AC109552-89CD-4013-ADD8-9F0B886091B8}" srcOrd="1" destOrd="0" presId="urn:microsoft.com/office/officeart/2005/8/layout/chart3"/>
    <dgm:cxn modelId="{31B05138-3923-47D0-88FE-AB1EF08DCAB9}" srcId="{DA650167-F866-413A-8C0C-B83C497BBD9A}" destId="{72304B5F-B6DA-43D1-834E-19C008F3401A}" srcOrd="2" destOrd="0" parTransId="{C31642F3-349F-4469-B68E-A4197C40BBE3}" sibTransId="{17698904-02C4-45CA-BD72-7C5DA8ED7C5D}"/>
    <dgm:cxn modelId="{E231CC60-F751-43C5-AE31-579ECF1421A0}" type="presOf" srcId="{7D547A30-52F9-41B5-ABA9-8FD4E2763447}" destId="{970C7809-9AEF-4E8C-A86B-E6AC64601C5D}" srcOrd="1" destOrd="0" presId="urn:microsoft.com/office/officeart/2005/8/layout/chart3"/>
    <dgm:cxn modelId="{4F503453-5501-4E81-BE31-93DBF53575D1}" type="presOf" srcId="{72304B5F-B6DA-43D1-834E-19C008F3401A}" destId="{1B0E8122-56D6-4210-B109-04F73EDB3DC7}" srcOrd="0" destOrd="0" presId="urn:microsoft.com/office/officeart/2005/8/layout/chart3"/>
    <dgm:cxn modelId="{B7871C7F-B7A7-4CDE-A3E3-05124728914D}" srcId="{DA650167-F866-413A-8C0C-B83C497BBD9A}" destId="{6E4AB991-B982-4376-89DF-89C9A76152DC}" srcOrd="1" destOrd="0" parTransId="{8AD0F891-EEEC-459E-96DF-CBF5114D0F8C}" sibTransId="{028A6515-AF97-4F82-BF61-226EEC7C0B8D}"/>
    <dgm:cxn modelId="{510FED83-13D1-44B6-B99F-18FB22CB9C83}" type="presOf" srcId="{72304B5F-B6DA-43D1-834E-19C008F3401A}" destId="{2826D56A-78FC-4AC7-8A9D-6830504B7B79}" srcOrd="1" destOrd="0" presId="urn:microsoft.com/office/officeart/2005/8/layout/chart3"/>
    <dgm:cxn modelId="{A25E6F87-52FF-4D4E-A99A-757BAFC15C25}" srcId="{DA650167-F866-413A-8C0C-B83C497BBD9A}" destId="{7D6069E1-344D-4666-9115-F6781E3CBB72}" srcOrd="4" destOrd="0" parTransId="{F2228556-073A-4D04-B526-6F43018DEE44}" sibTransId="{0E52BD2D-6D65-4908-B8E8-C41538BD4A95}"/>
    <dgm:cxn modelId="{7EC96990-E408-4B4B-BFB3-245CE9561062}" type="presOf" srcId="{7DA137EF-D707-4E04-9169-26496C75598E}" destId="{82BFB56D-A86C-4483-9168-3D8ADADBEA17}" srcOrd="0" destOrd="0" presId="urn:microsoft.com/office/officeart/2005/8/layout/chart3"/>
    <dgm:cxn modelId="{2B009299-428B-4AA2-9663-D72FDD5C4266}" type="presOf" srcId="{DA650167-F866-413A-8C0C-B83C497BBD9A}" destId="{3430BD16-9427-487A-BA85-ABD4D8ECE735}" srcOrd="0" destOrd="0" presId="urn:microsoft.com/office/officeart/2005/8/layout/chart3"/>
    <dgm:cxn modelId="{284B23BF-370E-4837-AA87-B488D1CD573E}" srcId="{DA650167-F866-413A-8C0C-B83C497BBD9A}" destId="{7D547A30-52F9-41B5-ABA9-8FD4E2763447}" srcOrd="3" destOrd="0" parTransId="{3F3EE164-02E1-4581-AC5A-238AFE82486B}" sibTransId="{FADCC9AF-2B95-4EE6-8703-C1DCA1606E20}"/>
    <dgm:cxn modelId="{637C42C0-6A0A-4B03-8284-4A14410D9B4C}" type="presOf" srcId="{7D6069E1-344D-4666-9115-F6781E3CBB72}" destId="{84ABACD8-F39F-4DD6-BBBB-671DDE017F1C}" srcOrd="1" destOrd="0" presId="urn:microsoft.com/office/officeart/2005/8/layout/chart3"/>
    <dgm:cxn modelId="{DAD9A7D7-4116-4345-A3FB-EF31570EF1CC}" srcId="{DA650167-F866-413A-8C0C-B83C497BBD9A}" destId="{7DA137EF-D707-4E04-9169-26496C75598E}" srcOrd="0" destOrd="0" parTransId="{911C0DDA-DB2E-4F85-A736-39AF69663232}" sibTransId="{60D49AF5-7505-471B-AA72-5AACEA84D532}"/>
    <dgm:cxn modelId="{D3636AE0-3752-4D4E-9D15-725EF1CA07F5}" type="presOf" srcId="{6E4AB991-B982-4376-89DF-89C9A76152DC}" destId="{785AC9EC-D83B-42B5-AF8F-AD7422DBDF2E}" srcOrd="0" destOrd="0" presId="urn:microsoft.com/office/officeart/2005/8/layout/chart3"/>
    <dgm:cxn modelId="{2F0E054D-3B20-485C-98B7-5FD893D5D97F}" type="presParOf" srcId="{3430BD16-9427-487A-BA85-ABD4D8ECE735}" destId="{82BFB56D-A86C-4483-9168-3D8ADADBEA17}" srcOrd="0" destOrd="0" presId="urn:microsoft.com/office/officeart/2005/8/layout/chart3"/>
    <dgm:cxn modelId="{900F04EE-857D-4ABA-A004-B5B5F65AE09D}" type="presParOf" srcId="{3430BD16-9427-487A-BA85-ABD4D8ECE735}" destId="{2228CA96-A0A2-49F0-A366-8F3E2EAC3D77}" srcOrd="1" destOrd="0" presId="urn:microsoft.com/office/officeart/2005/8/layout/chart3"/>
    <dgm:cxn modelId="{4D2339C1-77AC-4D1D-A819-FA547B41AD48}" type="presParOf" srcId="{3430BD16-9427-487A-BA85-ABD4D8ECE735}" destId="{785AC9EC-D83B-42B5-AF8F-AD7422DBDF2E}" srcOrd="2" destOrd="0" presId="urn:microsoft.com/office/officeart/2005/8/layout/chart3"/>
    <dgm:cxn modelId="{3455474F-A4D5-4E68-9D4F-652D168107E2}" type="presParOf" srcId="{3430BD16-9427-487A-BA85-ABD4D8ECE735}" destId="{AC109552-89CD-4013-ADD8-9F0B886091B8}" srcOrd="3" destOrd="0" presId="urn:microsoft.com/office/officeart/2005/8/layout/chart3"/>
    <dgm:cxn modelId="{758982B3-BC0C-40A9-B40E-FEEEFE2C344E}" type="presParOf" srcId="{3430BD16-9427-487A-BA85-ABD4D8ECE735}" destId="{1B0E8122-56D6-4210-B109-04F73EDB3DC7}" srcOrd="4" destOrd="0" presId="urn:microsoft.com/office/officeart/2005/8/layout/chart3"/>
    <dgm:cxn modelId="{5BA8A728-8896-4D6D-B96F-CF4934062DAF}" type="presParOf" srcId="{3430BD16-9427-487A-BA85-ABD4D8ECE735}" destId="{2826D56A-78FC-4AC7-8A9D-6830504B7B79}" srcOrd="5" destOrd="0" presId="urn:microsoft.com/office/officeart/2005/8/layout/chart3"/>
    <dgm:cxn modelId="{5EDE3B80-6E65-4522-97CE-29EE79087D49}" type="presParOf" srcId="{3430BD16-9427-487A-BA85-ABD4D8ECE735}" destId="{3B5EC828-7A1D-46E5-810B-8CEE0B01F1DD}" srcOrd="6" destOrd="0" presId="urn:microsoft.com/office/officeart/2005/8/layout/chart3"/>
    <dgm:cxn modelId="{1243001D-E2AE-4A7F-8DDB-4753883DCFD7}" type="presParOf" srcId="{3430BD16-9427-487A-BA85-ABD4D8ECE735}" destId="{970C7809-9AEF-4E8C-A86B-E6AC64601C5D}" srcOrd="7" destOrd="0" presId="urn:microsoft.com/office/officeart/2005/8/layout/chart3"/>
    <dgm:cxn modelId="{BA84AA7F-2E21-45E3-9AC6-84D3CD6578FA}" type="presParOf" srcId="{3430BD16-9427-487A-BA85-ABD4D8ECE735}" destId="{2093CEBE-199A-4B94-B671-3D39527B5741}" srcOrd="8" destOrd="0" presId="urn:microsoft.com/office/officeart/2005/8/layout/chart3"/>
    <dgm:cxn modelId="{CDAFAF90-1668-402C-8218-A259A093AC9F}" type="presParOf" srcId="{3430BD16-9427-487A-BA85-ABD4D8ECE735}" destId="{84ABACD8-F39F-4DD6-BBBB-671DDE017F1C}" srcOrd="9"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04157A-BA07-4EEC-8D0B-5BBC45A72FC5}" type="doc">
      <dgm:prSet loTypeId="urn:microsoft.com/office/officeart/2005/8/layout/hList7" loCatId="picture" qsTypeId="urn:microsoft.com/office/officeart/2005/8/quickstyle/simple1" qsCatId="simple" csTypeId="urn:microsoft.com/office/officeart/2005/8/colors/colorful3" csCatId="colorful" phldr="1"/>
      <dgm:spPr/>
      <dgm:t>
        <a:bodyPr/>
        <a:lstStyle/>
        <a:p>
          <a:endParaRPr lang="fr-FR"/>
        </a:p>
      </dgm:t>
    </dgm:pt>
    <dgm:pt modelId="{00B35083-4589-4750-8BFC-7D4C0000B157}">
      <dgm:prSet phldrT="[Texte]"/>
      <dgm:spPr/>
      <dgm:t>
        <a:bodyPr/>
        <a:lstStyle/>
        <a:p>
          <a:r>
            <a:rPr lang="fr-FR"/>
            <a:t>Dépenses</a:t>
          </a:r>
        </a:p>
      </dgm:t>
    </dgm:pt>
    <dgm:pt modelId="{B8252F69-4741-42C1-868B-E29B0DCE379B}" type="parTrans" cxnId="{5F6FB3DA-17E5-44EC-BA35-C0BC89F5D89B}">
      <dgm:prSet/>
      <dgm:spPr/>
      <dgm:t>
        <a:bodyPr/>
        <a:lstStyle/>
        <a:p>
          <a:endParaRPr lang="fr-FR"/>
        </a:p>
      </dgm:t>
    </dgm:pt>
    <dgm:pt modelId="{7D3D80EA-D5DA-4782-81CA-8A2937FFE60C}" type="sibTrans" cxnId="{5F6FB3DA-17E5-44EC-BA35-C0BC89F5D89B}">
      <dgm:prSet/>
      <dgm:spPr/>
      <dgm:t>
        <a:bodyPr/>
        <a:lstStyle/>
        <a:p>
          <a:endParaRPr lang="fr-FR"/>
        </a:p>
      </dgm:t>
    </dgm:pt>
    <dgm:pt modelId="{ECA45ABE-546D-4328-838A-BED2EC654A66}">
      <dgm:prSet phldrT="[Texte]"/>
      <dgm:spPr/>
      <dgm:t>
        <a:bodyPr/>
        <a:lstStyle/>
        <a:p>
          <a:r>
            <a:rPr lang="fr-FR"/>
            <a:t>Recettes</a:t>
          </a:r>
        </a:p>
      </dgm:t>
    </dgm:pt>
    <dgm:pt modelId="{4AB25454-D810-4681-8ED8-EF03262D16CF}" type="parTrans" cxnId="{D0BE30BF-B61D-4469-9701-B7E27CAE7E7F}">
      <dgm:prSet/>
      <dgm:spPr/>
      <dgm:t>
        <a:bodyPr/>
        <a:lstStyle/>
        <a:p>
          <a:endParaRPr lang="fr-FR"/>
        </a:p>
      </dgm:t>
    </dgm:pt>
    <dgm:pt modelId="{0648CBC8-FE66-4810-BF9B-8CCDE9EB8EAD}" type="sibTrans" cxnId="{D0BE30BF-B61D-4469-9701-B7E27CAE7E7F}">
      <dgm:prSet/>
      <dgm:spPr/>
      <dgm:t>
        <a:bodyPr/>
        <a:lstStyle/>
        <a:p>
          <a:endParaRPr lang="fr-FR"/>
        </a:p>
      </dgm:t>
    </dgm:pt>
    <dgm:pt modelId="{DB022B49-5878-4BE0-A255-B71B04A36F9A}">
      <dgm:prSet phldrT="[Texte]"/>
      <dgm:spPr/>
      <dgm:t>
        <a:bodyPr/>
        <a:lstStyle/>
        <a:p>
          <a:r>
            <a:rPr lang="fr-FR"/>
            <a:t>Compte de résultat </a:t>
          </a:r>
        </a:p>
      </dgm:t>
    </dgm:pt>
    <dgm:pt modelId="{BA619B44-E88D-451B-BA0E-95AF5BCF7B2F}" type="parTrans" cxnId="{40734313-EC44-433B-AB2A-ABF876CAF692}">
      <dgm:prSet/>
      <dgm:spPr/>
      <dgm:t>
        <a:bodyPr/>
        <a:lstStyle/>
        <a:p>
          <a:endParaRPr lang="fr-FR"/>
        </a:p>
      </dgm:t>
    </dgm:pt>
    <dgm:pt modelId="{47207A56-C4F7-477E-9395-2708CEEA32B6}" type="sibTrans" cxnId="{40734313-EC44-433B-AB2A-ABF876CAF692}">
      <dgm:prSet/>
      <dgm:spPr/>
      <dgm:t>
        <a:bodyPr/>
        <a:lstStyle/>
        <a:p>
          <a:endParaRPr lang="fr-FR"/>
        </a:p>
      </dgm:t>
    </dgm:pt>
    <dgm:pt modelId="{23DD478E-9285-4183-9C0E-D0F80DB10343}">
      <dgm:prSet/>
      <dgm:spPr/>
      <dgm:t>
        <a:bodyPr/>
        <a:lstStyle/>
        <a:p>
          <a:r>
            <a:rPr lang="fr-FR"/>
            <a:t>Situation financière</a:t>
          </a:r>
        </a:p>
      </dgm:t>
    </dgm:pt>
    <dgm:pt modelId="{66C37563-FEF0-4003-9EBF-18D154711622}" type="parTrans" cxnId="{E5A60CE3-E809-4F5E-B8DC-2940135E2386}">
      <dgm:prSet/>
      <dgm:spPr/>
      <dgm:t>
        <a:bodyPr/>
        <a:lstStyle/>
        <a:p>
          <a:endParaRPr lang="fr-FR"/>
        </a:p>
      </dgm:t>
    </dgm:pt>
    <dgm:pt modelId="{B019F99F-C2EF-47E0-B8DD-6692EEF2C78B}" type="sibTrans" cxnId="{E5A60CE3-E809-4F5E-B8DC-2940135E2386}">
      <dgm:prSet/>
      <dgm:spPr/>
      <dgm:t>
        <a:bodyPr/>
        <a:lstStyle/>
        <a:p>
          <a:endParaRPr lang="fr-FR"/>
        </a:p>
      </dgm:t>
    </dgm:pt>
    <dgm:pt modelId="{B1F9EDDE-2CC9-4033-A9E9-D53FD5F9B198}">
      <dgm:prSet/>
      <dgm:spPr/>
      <dgm:t>
        <a:bodyPr/>
        <a:lstStyle/>
        <a:p>
          <a:r>
            <a:rPr lang="fr-FR"/>
            <a:t>Budget prévisionnel N+1</a:t>
          </a:r>
        </a:p>
      </dgm:t>
    </dgm:pt>
    <dgm:pt modelId="{1E09B22B-5DBD-40AE-BC03-6C2CBCC2D3AF}" type="parTrans" cxnId="{EF04C459-EC1B-44A1-B049-D33807D2DC03}">
      <dgm:prSet/>
      <dgm:spPr/>
      <dgm:t>
        <a:bodyPr/>
        <a:lstStyle/>
        <a:p>
          <a:endParaRPr lang="fr-FR"/>
        </a:p>
      </dgm:t>
    </dgm:pt>
    <dgm:pt modelId="{40CC9F5D-6F2A-4A2F-8B83-1A9CE67CB9AD}" type="sibTrans" cxnId="{EF04C459-EC1B-44A1-B049-D33807D2DC03}">
      <dgm:prSet/>
      <dgm:spPr/>
      <dgm:t>
        <a:bodyPr/>
        <a:lstStyle/>
        <a:p>
          <a:endParaRPr lang="fr-FR"/>
        </a:p>
      </dgm:t>
    </dgm:pt>
    <dgm:pt modelId="{29E3633E-3ED3-489E-B346-250AD7CC957A}" type="pres">
      <dgm:prSet presAssocID="{5F04157A-BA07-4EEC-8D0B-5BBC45A72FC5}" presName="Name0" presStyleCnt="0">
        <dgm:presLayoutVars>
          <dgm:dir/>
          <dgm:resizeHandles val="exact"/>
        </dgm:presLayoutVars>
      </dgm:prSet>
      <dgm:spPr/>
    </dgm:pt>
    <dgm:pt modelId="{49E73007-4D19-42BD-A0B3-69260E9C85BD}" type="pres">
      <dgm:prSet presAssocID="{5F04157A-BA07-4EEC-8D0B-5BBC45A72FC5}" presName="fgShape" presStyleLbl="fgShp" presStyleIdx="0" presStyleCnt="1"/>
      <dgm:spPr/>
    </dgm:pt>
    <dgm:pt modelId="{3CD9D565-4639-4630-B3CA-90362A66EE11}" type="pres">
      <dgm:prSet presAssocID="{5F04157A-BA07-4EEC-8D0B-5BBC45A72FC5}" presName="linComp" presStyleCnt="0"/>
      <dgm:spPr/>
    </dgm:pt>
    <dgm:pt modelId="{85EAC82C-F579-425D-8D13-1CA4E579B131}" type="pres">
      <dgm:prSet presAssocID="{00B35083-4589-4750-8BFC-7D4C0000B157}" presName="compNode" presStyleCnt="0"/>
      <dgm:spPr/>
    </dgm:pt>
    <dgm:pt modelId="{873F2847-857E-497E-B06A-012651929A32}" type="pres">
      <dgm:prSet presAssocID="{00B35083-4589-4750-8BFC-7D4C0000B157}" presName="bkgdShape" presStyleLbl="node1" presStyleIdx="0" presStyleCnt="5"/>
      <dgm:spPr/>
    </dgm:pt>
    <dgm:pt modelId="{729D7C51-EF30-4AAE-AE35-F735F6569EA3}" type="pres">
      <dgm:prSet presAssocID="{00B35083-4589-4750-8BFC-7D4C0000B157}" presName="nodeTx" presStyleLbl="node1" presStyleIdx="0" presStyleCnt="5">
        <dgm:presLayoutVars>
          <dgm:bulletEnabled val="1"/>
        </dgm:presLayoutVars>
      </dgm:prSet>
      <dgm:spPr/>
    </dgm:pt>
    <dgm:pt modelId="{E828BB4F-132A-41EA-9412-7E615E004196}" type="pres">
      <dgm:prSet presAssocID="{00B35083-4589-4750-8BFC-7D4C0000B157}" presName="invisiNode" presStyleLbl="node1" presStyleIdx="0" presStyleCnt="5"/>
      <dgm:spPr/>
    </dgm:pt>
    <dgm:pt modelId="{A1602393-C65C-4747-9F82-2722C0974561}" type="pres">
      <dgm:prSet presAssocID="{00B35083-4589-4750-8BFC-7D4C0000B157}" presName="imagNode"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33A4FDBD-AA51-4E34-AB1F-C65B3F0D4857}" type="pres">
      <dgm:prSet presAssocID="{7D3D80EA-D5DA-4782-81CA-8A2937FFE60C}" presName="sibTrans" presStyleLbl="sibTrans2D1" presStyleIdx="0" presStyleCnt="0"/>
      <dgm:spPr/>
    </dgm:pt>
    <dgm:pt modelId="{8F3631BF-4D36-49A5-8C11-76400685A1E8}" type="pres">
      <dgm:prSet presAssocID="{ECA45ABE-546D-4328-838A-BED2EC654A66}" presName="compNode" presStyleCnt="0"/>
      <dgm:spPr/>
    </dgm:pt>
    <dgm:pt modelId="{DB49DAA5-5125-4927-A4B6-58CAA17D90C5}" type="pres">
      <dgm:prSet presAssocID="{ECA45ABE-546D-4328-838A-BED2EC654A66}" presName="bkgdShape" presStyleLbl="node1" presStyleIdx="1" presStyleCnt="5" custLinFactNeighborY="0"/>
      <dgm:spPr/>
    </dgm:pt>
    <dgm:pt modelId="{EB4E4138-801B-43A3-912B-924C10EDA11E}" type="pres">
      <dgm:prSet presAssocID="{ECA45ABE-546D-4328-838A-BED2EC654A66}" presName="nodeTx" presStyleLbl="node1" presStyleIdx="1" presStyleCnt="5">
        <dgm:presLayoutVars>
          <dgm:bulletEnabled val="1"/>
        </dgm:presLayoutVars>
      </dgm:prSet>
      <dgm:spPr/>
    </dgm:pt>
    <dgm:pt modelId="{25883683-8FE9-497F-8189-BF1A2653B695}" type="pres">
      <dgm:prSet presAssocID="{ECA45ABE-546D-4328-838A-BED2EC654A66}" presName="invisiNode" presStyleLbl="node1" presStyleIdx="1" presStyleCnt="5"/>
      <dgm:spPr/>
    </dgm:pt>
    <dgm:pt modelId="{74EFB211-F53C-4BE4-B08B-7A78472752DD}" type="pres">
      <dgm:prSet presAssocID="{ECA45ABE-546D-4328-838A-BED2EC654A66}" presName="imagNode" presStyleLbl="fgImgPlac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34B2380C-4D29-4A29-9FD6-9F3B13C667DC}" type="pres">
      <dgm:prSet presAssocID="{0648CBC8-FE66-4810-BF9B-8CCDE9EB8EAD}" presName="sibTrans" presStyleLbl="sibTrans2D1" presStyleIdx="0" presStyleCnt="0"/>
      <dgm:spPr/>
    </dgm:pt>
    <dgm:pt modelId="{DB373798-B431-4DCC-A935-4081BC779FA9}" type="pres">
      <dgm:prSet presAssocID="{DB022B49-5878-4BE0-A255-B71B04A36F9A}" presName="compNode" presStyleCnt="0"/>
      <dgm:spPr/>
    </dgm:pt>
    <dgm:pt modelId="{68393D65-C1B6-4AD9-B78A-CA89039300B3}" type="pres">
      <dgm:prSet presAssocID="{DB022B49-5878-4BE0-A255-B71B04A36F9A}" presName="bkgdShape" presStyleLbl="node1" presStyleIdx="2" presStyleCnt="5"/>
      <dgm:spPr/>
    </dgm:pt>
    <dgm:pt modelId="{B2B66F27-6A58-4079-9B37-1508AC3132B6}" type="pres">
      <dgm:prSet presAssocID="{DB022B49-5878-4BE0-A255-B71B04A36F9A}" presName="nodeTx" presStyleLbl="node1" presStyleIdx="2" presStyleCnt="5">
        <dgm:presLayoutVars>
          <dgm:bulletEnabled val="1"/>
        </dgm:presLayoutVars>
      </dgm:prSet>
      <dgm:spPr/>
    </dgm:pt>
    <dgm:pt modelId="{7145CC47-B362-4E3D-AABB-5E48F724B330}" type="pres">
      <dgm:prSet presAssocID="{DB022B49-5878-4BE0-A255-B71B04A36F9A}" presName="invisiNode" presStyleLbl="node1" presStyleIdx="2" presStyleCnt="5"/>
      <dgm:spPr/>
    </dgm:pt>
    <dgm:pt modelId="{00D2449A-4FEC-4C47-A2E2-3A89C4C016C2}" type="pres">
      <dgm:prSet presAssocID="{DB022B49-5878-4BE0-A255-B71B04A36F9A}" presName="imagNode" presStyleLbl="fgImgPlace1" presStyleIdx="2" presStyleCnt="5" custLinFactNeighborX="5457"/>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pt>
    <dgm:pt modelId="{BF38810B-BED0-47CE-88FF-3E5BB2E6D431}" type="pres">
      <dgm:prSet presAssocID="{47207A56-C4F7-477E-9395-2708CEEA32B6}" presName="sibTrans" presStyleLbl="sibTrans2D1" presStyleIdx="0" presStyleCnt="0"/>
      <dgm:spPr/>
    </dgm:pt>
    <dgm:pt modelId="{7C30B64F-BC3F-4584-8270-0F56C2222205}" type="pres">
      <dgm:prSet presAssocID="{23DD478E-9285-4183-9C0E-D0F80DB10343}" presName="compNode" presStyleCnt="0"/>
      <dgm:spPr/>
    </dgm:pt>
    <dgm:pt modelId="{2A4496EE-449B-43ED-87D0-25231A8C489E}" type="pres">
      <dgm:prSet presAssocID="{23DD478E-9285-4183-9C0E-D0F80DB10343}" presName="bkgdShape" presStyleLbl="node1" presStyleIdx="3" presStyleCnt="5"/>
      <dgm:spPr/>
    </dgm:pt>
    <dgm:pt modelId="{D580EA85-7434-4547-B44B-A4A2C24A382D}" type="pres">
      <dgm:prSet presAssocID="{23DD478E-9285-4183-9C0E-D0F80DB10343}" presName="nodeTx" presStyleLbl="node1" presStyleIdx="3" presStyleCnt="5">
        <dgm:presLayoutVars>
          <dgm:bulletEnabled val="1"/>
        </dgm:presLayoutVars>
      </dgm:prSet>
      <dgm:spPr/>
    </dgm:pt>
    <dgm:pt modelId="{6DBCFB3D-06B7-4C7E-BAC1-202D2E1CB266}" type="pres">
      <dgm:prSet presAssocID="{23DD478E-9285-4183-9C0E-D0F80DB10343}" presName="invisiNode" presStyleLbl="node1" presStyleIdx="3" presStyleCnt="5"/>
      <dgm:spPr/>
    </dgm:pt>
    <dgm:pt modelId="{C5C5BBFF-1CE1-4B77-B92F-772AECEEF7A4}" type="pres">
      <dgm:prSet presAssocID="{23DD478E-9285-4183-9C0E-D0F80DB10343}" presName="imagNode" presStyleLbl="fgImgPlace1" presStyleIdx="3" presStyleCnt="5"/>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dgm:spPr>
    </dgm:pt>
    <dgm:pt modelId="{831BF81C-AAE9-48EC-91C0-DD0D78C15E6C}" type="pres">
      <dgm:prSet presAssocID="{B019F99F-C2EF-47E0-B8DD-6692EEF2C78B}" presName="sibTrans" presStyleLbl="sibTrans2D1" presStyleIdx="0" presStyleCnt="0"/>
      <dgm:spPr/>
    </dgm:pt>
    <dgm:pt modelId="{8E8F3D68-ECD5-4AFE-A1AF-75AC29AAC03D}" type="pres">
      <dgm:prSet presAssocID="{B1F9EDDE-2CC9-4033-A9E9-D53FD5F9B198}" presName="compNode" presStyleCnt="0"/>
      <dgm:spPr/>
    </dgm:pt>
    <dgm:pt modelId="{8BD2CCB8-C1D6-48CE-ADDD-4213E36A37B4}" type="pres">
      <dgm:prSet presAssocID="{B1F9EDDE-2CC9-4033-A9E9-D53FD5F9B198}" presName="bkgdShape" presStyleLbl="node1" presStyleIdx="4" presStyleCnt="5"/>
      <dgm:spPr/>
    </dgm:pt>
    <dgm:pt modelId="{239CC8EB-9B65-402B-8656-2A94E0E282C2}" type="pres">
      <dgm:prSet presAssocID="{B1F9EDDE-2CC9-4033-A9E9-D53FD5F9B198}" presName="nodeTx" presStyleLbl="node1" presStyleIdx="4" presStyleCnt="5">
        <dgm:presLayoutVars>
          <dgm:bulletEnabled val="1"/>
        </dgm:presLayoutVars>
      </dgm:prSet>
      <dgm:spPr/>
    </dgm:pt>
    <dgm:pt modelId="{39D1125B-4047-4D94-A196-EC1044EB4B36}" type="pres">
      <dgm:prSet presAssocID="{B1F9EDDE-2CC9-4033-A9E9-D53FD5F9B198}" presName="invisiNode" presStyleLbl="node1" presStyleIdx="4" presStyleCnt="5"/>
      <dgm:spPr/>
    </dgm:pt>
    <dgm:pt modelId="{67ED4CAD-96FE-4722-9249-EB69DA46C2A6}" type="pres">
      <dgm:prSet presAssocID="{B1F9EDDE-2CC9-4033-A9E9-D53FD5F9B198}" presName="imagNode" presStyleLbl="fgImgPlace1" presStyleIdx="4" presStyleCnt="5"/>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l="-22000" r="-22000"/>
          </a:stretch>
        </a:blipFill>
      </dgm:spPr>
    </dgm:pt>
  </dgm:ptLst>
  <dgm:cxnLst>
    <dgm:cxn modelId="{C5D33D06-C728-4F1C-AA50-F6156493E865}" type="presOf" srcId="{00B35083-4589-4750-8BFC-7D4C0000B157}" destId="{873F2847-857E-497E-B06A-012651929A32}" srcOrd="0" destOrd="0" presId="urn:microsoft.com/office/officeart/2005/8/layout/hList7"/>
    <dgm:cxn modelId="{40734313-EC44-433B-AB2A-ABF876CAF692}" srcId="{5F04157A-BA07-4EEC-8D0B-5BBC45A72FC5}" destId="{DB022B49-5878-4BE0-A255-B71B04A36F9A}" srcOrd="2" destOrd="0" parTransId="{BA619B44-E88D-451B-BA0E-95AF5BCF7B2F}" sibTransId="{47207A56-C4F7-477E-9395-2708CEEA32B6}"/>
    <dgm:cxn modelId="{E5392F27-0563-4A56-9551-558FBE945B16}" type="presOf" srcId="{ECA45ABE-546D-4328-838A-BED2EC654A66}" destId="{DB49DAA5-5125-4927-A4B6-58CAA17D90C5}" srcOrd="0" destOrd="0" presId="urn:microsoft.com/office/officeart/2005/8/layout/hList7"/>
    <dgm:cxn modelId="{AEEA5140-41BD-4F39-8ED3-65C4491AA41F}" type="presOf" srcId="{23DD478E-9285-4183-9C0E-D0F80DB10343}" destId="{D580EA85-7434-4547-B44B-A4A2C24A382D}" srcOrd="1" destOrd="0" presId="urn:microsoft.com/office/officeart/2005/8/layout/hList7"/>
    <dgm:cxn modelId="{3271275F-C262-4C61-A4A2-C71E224B6885}" type="presOf" srcId="{ECA45ABE-546D-4328-838A-BED2EC654A66}" destId="{EB4E4138-801B-43A3-912B-924C10EDA11E}" srcOrd="1" destOrd="0" presId="urn:microsoft.com/office/officeart/2005/8/layout/hList7"/>
    <dgm:cxn modelId="{0300A64E-17C4-4E73-A3C7-CEAA693FDBBB}" type="presOf" srcId="{23DD478E-9285-4183-9C0E-D0F80DB10343}" destId="{2A4496EE-449B-43ED-87D0-25231A8C489E}" srcOrd="0" destOrd="0" presId="urn:microsoft.com/office/officeart/2005/8/layout/hList7"/>
    <dgm:cxn modelId="{783DB94F-BD21-4D28-A711-3B5D575B94A9}" type="presOf" srcId="{B1F9EDDE-2CC9-4033-A9E9-D53FD5F9B198}" destId="{8BD2CCB8-C1D6-48CE-ADDD-4213E36A37B4}" srcOrd="0" destOrd="0" presId="urn:microsoft.com/office/officeart/2005/8/layout/hList7"/>
    <dgm:cxn modelId="{924F9C71-2328-46F8-8CBC-B6E0DC7B41D5}" type="presOf" srcId="{47207A56-C4F7-477E-9395-2708CEEA32B6}" destId="{BF38810B-BED0-47CE-88FF-3E5BB2E6D431}" srcOrd="0" destOrd="0" presId="urn:microsoft.com/office/officeart/2005/8/layout/hList7"/>
    <dgm:cxn modelId="{383B4759-76D6-4F01-9BBA-061F5719C011}" type="presOf" srcId="{5F04157A-BA07-4EEC-8D0B-5BBC45A72FC5}" destId="{29E3633E-3ED3-489E-B346-250AD7CC957A}" srcOrd="0" destOrd="0" presId="urn:microsoft.com/office/officeart/2005/8/layout/hList7"/>
    <dgm:cxn modelId="{EF04C459-EC1B-44A1-B049-D33807D2DC03}" srcId="{5F04157A-BA07-4EEC-8D0B-5BBC45A72FC5}" destId="{B1F9EDDE-2CC9-4033-A9E9-D53FD5F9B198}" srcOrd="4" destOrd="0" parTransId="{1E09B22B-5DBD-40AE-BC03-6C2CBCC2D3AF}" sibTransId="{40CC9F5D-6F2A-4A2F-8B83-1A9CE67CB9AD}"/>
    <dgm:cxn modelId="{F8587695-55CE-4CB3-A460-16E28697C129}" type="presOf" srcId="{DB022B49-5878-4BE0-A255-B71B04A36F9A}" destId="{68393D65-C1B6-4AD9-B78A-CA89039300B3}" srcOrd="0" destOrd="0" presId="urn:microsoft.com/office/officeart/2005/8/layout/hList7"/>
    <dgm:cxn modelId="{5F5A90AC-7B9A-447A-A76F-125B9BA8AF00}" type="presOf" srcId="{B019F99F-C2EF-47E0-B8DD-6692EEF2C78B}" destId="{831BF81C-AAE9-48EC-91C0-DD0D78C15E6C}" srcOrd="0" destOrd="0" presId="urn:microsoft.com/office/officeart/2005/8/layout/hList7"/>
    <dgm:cxn modelId="{F21A1BB0-92AA-4C8D-9568-41531BE5BA21}" type="presOf" srcId="{7D3D80EA-D5DA-4782-81CA-8A2937FFE60C}" destId="{33A4FDBD-AA51-4E34-AB1F-C65B3F0D4857}" srcOrd="0" destOrd="0" presId="urn:microsoft.com/office/officeart/2005/8/layout/hList7"/>
    <dgm:cxn modelId="{E7AE71B5-D210-40BE-9670-150D4B545795}" type="presOf" srcId="{0648CBC8-FE66-4810-BF9B-8CCDE9EB8EAD}" destId="{34B2380C-4D29-4A29-9FD6-9F3B13C667DC}" srcOrd="0" destOrd="0" presId="urn:microsoft.com/office/officeart/2005/8/layout/hList7"/>
    <dgm:cxn modelId="{193FF1B8-2A28-4FD4-A40C-47DFBC903C11}" type="presOf" srcId="{00B35083-4589-4750-8BFC-7D4C0000B157}" destId="{729D7C51-EF30-4AAE-AE35-F735F6569EA3}" srcOrd="1" destOrd="0" presId="urn:microsoft.com/office/officeart/2005/8/layout/hList7"/>
    <dgm:cxn modelId="{D0BE30BF-B61D-4469-9701-B7E27CAE7E7F}" srcId="{5F04157A-BA07-4EEC-8D0B-5BBC45A72FC5}" destId="{ECA45ABE-546D-4328-838A-BED2EC654A66}" srcOrd="1" destOrd="0" parTransId="{4AB25454-D810-4681-8ED8-EF03262D16CF}" sibTransId="{0648CBC8-FE66-4810-BF9B-8CCDE9EB8EAD}"/>
    <dgm:cxn modelId="{5F6FB3DA-17E5-44EC-BA35-C0BC89F5D89B}" srcId="{5F04157A-BA07-4EEC-8D0B-5BBC45A72FC5}" destId="{00B35083-4589-4750-8BFC-7D4C0000B157}" srcOrd="0" destOrd="0" parTransId="{B8252F69-4741-42C1-868B-E29B0DCE379B}" sibTransId="{7D3D80EA-D5DA-4782-81CA-8A2937FFE60C}"/>
    <dgm:cxn modelId="{BB697ADB-42D7-4F90-9F7C-A8E0DE1A9FDB}" type="presOf" srcId="{DB022B49-5878-4BE0-A255-B71B04A36F9A}" destId="{B2B66F27-6A58-4079-9B37-1508AC3132B6}" srcOrd="1" destOrd="0" presId="urn:microsoft.com/office/officeart/2005/8/layout/hList7"/>
    <dgm:cxn modelId="{E5A60CE3-E809-4F5E-B8DC-2940135E2386}" srcId="{5F04157A-BA07-4EEC-8D0B-5BBC45A72FC5}" destId="{23DD478E-9285-4183-9C0E-D0F80DB10343}" srcOrd="3" destOrd="0" parTransId="{66C37563-FEF0-4003-9EBF-18D154711622}" sibTransId="{B019F99F-C2EF-47E0-B8DD-6692EEF2C78B}"/>
    <dgm:cxn modelId="{30E947FF-E92E-4868-8B4A-6CF12C3A57C7}" type="presOf" srcId="{B1F9EDDE-2CC9-4033-A9E9-D53FD5F9B198}" destId="{239CC8EB-9B65-402B-8656-2A94E0E282C2}" srcOrd="1" destOrd="0" presId="urn:microsoft.com/office/officeart/2005/8/layout/hList7"/>
    <dgm:cxn modelId="{EFA6C104-1C5F-4AD3-A2BA-B041D644211F}" type="presParOf" srcId="{29E3633E-3ED3-489E-B346-250AD7CC957A}" destId="{49E73007-4D19-42BD-A0B3-69260E9C85BD}" srcOrd="0" destOrd="0" presId="urn:microsoft.com/office/officeart/2005/8/layout/hList7"/>
    <dgm:cxn modelId="{71848208-8C74-4D92-8EB6-9927F48E8E98}" type="presParOf" srcId="{29E3633E-3ED3-489E-B346-250AD7CC957A}" destId="{3CD9D565-4639-4630-B3CA-90362A66EE11}" srcOrd="1" destOrd="0" presId="urn:microsoft.com/office/officeart/2005/8/layout/hList7"/>
    <dgm:cxn modelId="{C635599E-F8A5-42E4-A3D8-7566CBE1FFA9}" type="presParOf" srcId="{3CD9D565-4639-4630-B3CA-90362A66EE11}" destId="{85EAC82C-F579-425D-8D13-1CA4E579B131}" srcOrd="0" destOrd="0" presId="urn:microsoft.com/office/officeart/2005/8/layout/hList7"/>
    <dgm:cxn modelId="{742D9FCC-D894-4DED-A829-6A4CB2E01112}" type="presParOf" srcId="{85EAC82C-F579-425D-8D13-1CA4E579B131}" destId="{873F2847-857E-497E-B06A-012651929A32}" srcOrd="0" destOrd="0" presId="urn:microsoft.com/office/officeart/2005/8/layout/hList7"/>
    <dgm:cxn modelId="{2C966770-FD3E-4652-9AF4-83E2EE554523}" type="presParOf" srcId="{85EAC82C-F579-425D-8D13-1CA4E579B131}" destId="{729D7C51-EF30-4AAE-AE35-F735F6569EA3}" srcOrd="1" destOrd="0" presId="urn:microsoft.com/office/officeart/2005/8/layout/hList7"/>
    <dgm:cxn modelId="{F766D5AE-6C47-4785-BF55-F3A9BDF4C462}" type="presParOf" srcId="{85EAC82C-F579-425D-8D13-1CA4E579B131}" destId="{E828BB4F-132A-41EA-9412-7E615E004196}" srcOrd="2" destOrd="0" presId="urn:microsoft.com/office/officeart/2005/8/layout/hList7"/>
    <dgm:cxn modelId="{61C6030B-9261-46D6-93F5-0E451216D327}" type="presParOf" srcId="{85EAC82C-F579-425D-8D13-1CA4E579B131}" destId="{A1602393-C65C-4747-9F82-2722C0974561}" srcOrd="3" destOrd="0" presId="urn:microsoft.com/office/officeart/2005/8/layout/hList7"/>
    <dgm:cxn modelId="{45ACFCB8-A099-4056-9E31-6085434E419E}" type="presParOf" srcId="{3CD9D565-4639-4630-B3CA-90362A66EE11}" destId="{33A4FDBD-AA51-4E34-AB1F-C65B3F0D4857}" srcOrd="1" destOrd="0" presId="urn:microsoft.com/office/officeart/2005/8/layout/hList7"/>
    <dgm:cxn modelId="{46D802FE-B86A-4654-829A-6F6C7FE75A22}" type="presParOf" srcId="{3CD9D565-4639-4630-B3CA-90362A66EE11}" destId="{8F3631BF-4D36-49A5-8C11-76400685A1E8}" srcOrd="2" destOrd="0" presId="urn:microsoft.com/office/officeart/2005/8/layout/hList7"/>
    <dgm:cxn modelId="{64B655E9-6486-4130-AA7B-DFE1A45E0AF5}" type="presParOf" srcId="{8F3631BF-4D36-49A5-8C11-76400685A1E8}" destId="{DB49DAA5-5125-4927-A4B6-58CAA17D90C5}" srcOrd="0" destOrd="0" presId="urn:microsoft.com/office/officeart/2005/8/layout/hList7"/>
    <dgm:cxn modelId="{F487835F-28C1-4281-9B27-8AF8CEAC7DB7}" type="presParOf" srcId="{8F3631BF-4D36-49A5-8C11-76400685A1E8}" destId="{EB4E4138-801B-43A3-912B-924C10EDA11E}" srcOrd="1" destOrd="0" presId="urn:microsoft.com/office/officeart/2005/8/layout/hList7"/>
    <dgm:cxn modelId="{2CE54A2B-0D50-4070-B85D-1F281E11801D}" type="presParOf" srcId="{8F3631BF-4D36-49A5-8C11-76400685A1E8}" destId="{25883683-8FE9-497F-8189-BF1A2653B695}" srcOrd="2" destOrd="0" presId="urn:microsoft.com/office/officeart/2005/8/layout/hList7"/>
    <dgm:cxn modelId="{BA39D321-7F26-4495-ABE9-3A59CCA9827F}" type="presParOf" srcId="{8F3631BF-4D36-49A5-8C11-76400685A1E8}" destId="{74EFB211-F53C-4BE4-B08B-7A78472752DD}" srcOrd="3" destOrd="0" presId="urn:microsoft.com/office/officeart/2005/8/layout/hList7"/>
    <dgm:cxn modelId="{5DFE2976-DD16-4E9A-AEB2-21FD6A7F1364}" type="presParOf" srcId="{3CD9D565-4639-4630-B3CA-90362A66EE11}" destId="{34B2380C-4D29-4A29-9FD6-9F3B13C667DC}" srcOrd="3" destOrd="0" presId="urn:microsoft.com/office/officeart/2005/8/layout/hList7"/>
    <dgm:cxn modelId="{404A1053-087A-482E-9856-81DF9BC73890}" type="presParOf" srcId="{3CD9D565-4639-4630-B3CA-90362A66EE11}" destId="{DB373798-B431-4DCC-A935-4081BC779FA9}" srcOrd="4" destOrd="0" presId="urn:microsoft.com/office/officeart/2005/8/layout/hList7"/>
    <dgm:cxn modelId="{52C3AC3D-7279-409A-B626-27199820D4CE}" type="presParOf" srcId="{DB373798-B431-4DCC-A935-4081BC779FA9}" destId="{68393D65-C1B6-4AD9-B78A-CA89039300B3}" srcOrd="0" destOrd="0" presId="urn:microsoft.com/office/officeart/2005/8/layout/hList7"/>
    <dgm:cxn modelId="{B1CFC089-ABC4-45FC-9BCD-F081ED8710B4}" type="presParOf" srcId="{DB373798-B431-4DCC-A935-4081BC779FA9}" destId="{B2B66F27-6A58-4079-9B37-1508AC3132B6}" srcOrd="1" destOrd="0" presId="urn:microsoft.com/office/officeart/2005/8/layout/hList7"/>
    <dgm:cxn modelId="{2059DD64-24E9-4269-8DA2-9CFF38976C34}" type="presParOf" srcId="{DB373798-B431-4DCC-A935-4081BC779FA9}" destId="{7145CC47-B362-4E3D-AABB-5E48F724B330}" srcOrd="2" destOrd="0" presId="urn:microsoft.com/office/officeart/2005/8/layout/hList7"/>
    <dgm:cxn modelId="{81DA619D-BF6D-40EE-BBE4-A372AD1C6343}" type="presParOf" srcId="{DB373798-B431-4DCC-A935-4081BC779FA9}" destId="{00D2449A-4FEC-4C47-A2E2-3A89C4C016C2}" srcOrd="3" destOrd="0" presId="urn:microsoft.com/office/officeart/2005/8/layout/hList7"/>
    <dgm:cxn modelId="{D3494A0A-A548-460D-8581-1748D8E875F8}" type="presParOf" srcId="{3CD9D565-4639-4630-B3CA-90362A66EE11}" destId="{BF38810B-BED0-47CE-88FF-3E5BB2E6D431}" srcOrd="5" destOrd="0" presId="urn:microsoft.com/office/officeart/2005/8/layout/hList7"/>
    <dgm:cxn modelId="{1C910247-CCAC-4950-8772-D8D63A14CD8E}" type="presParOf" srcId="{3CD9D565-4639-4630-B3CA-90362A66EE11}" destId="{7C30B64F-BC3F-4584-8270-0F56C2222205}" srcOrd="6" destOrd="0" presId="urn:microsoft.com/office/officeart/2005/8/layout/hList7"/>
    <dgm:cxn modelId="{B0FE2BDA-A1DB-4A03-8CE8-8CFB48948D80}" type="presParOf" srcId="{7C30B64F-BC3F-4584-8270-0F56C2222205}" destId="{2A4496EE-449B-43ED-87D0-25231A8C489E}" srcOrd="0" destOrd="0" presId="urn:microsoft.com/office/officeart/2005/8/layout/hList7"/>
    <dgm:cxn modelId="{2EB0964B-127A-451F-81E7-137E1AC8F880}" type="presParOf" srcId="{7C30B64F-BC3F-4584-8270-0F56C2222205}" destId="{D580EA85-7434-4547-B44B-A4A2C24A382D}" srcOrd="1" destOrd="0" presId="urn:microsoft.com/office/officeart/2005/8/layout/hList7"/>
    <dgm:cxn modelId="{E42341F2-455B-4A30-948B-E503EFEDCB50}" type="presParOf" srcId="{7C30B64F-BC3F-4584-8270-0F56C2222205}" destId="{6DBCFB3D-06B7-4C7E-BAC1-202D2E1CB266}" srcOrd="2" destOrd="0" presId="urn:microsoft.com/office/officeart/2005/8/layout/hList7"/>
    <dgm:cxn modelId="{75A49814-09AB-4AF1-A894-57DD344C4F91}" type="presParOf" srcId="{7C30B64F-BC3F-4584-8270-0F56C2222205}" destId="{C5C5BBFF-1CE1-4B77-B92F-772AECEEF7A4}" srcOrd="3" destOrd="0" presId="urn:microsoft.com/office/officeart/2005/8/layout/hList7"/>
    <dgm:cxn modelId="{1FAEEC7E-F513-40F9-B4F9-61096130DE09}" type="presParOf" srcId="{3CD9D565-4639-4630-B3CA-90362A66EE11}" destId="{831BF81C-AAE9-48EC-91C0-DD0D78C15E6C}" srcOrd="7" destOrd="0" presId="urn:microsoft.com/office/officeart/2005/8/layout/hList7"/>
    <dgm:cxn modelId="{5AC9D9B3-C459-4153-9245-5A1561AE1B5F}" type="presParOf" srcId="{3CD9D565-4639-4630-B3CA-90362A66EE11}" destId="{8E8F3D68-ECD5-4AFE-A1AF-75AC29AAC03D}" srcOrd="8" destOrd="0" presId="urn:microsoft.com/office/officeart/2005/8/layout/hList7"/>
    <dgm:cxn modelId="{582A54CD-37CF-44A6-8899-15B1C9FDB3B4}" type="presParOf" srcId="{8E8F3D68-ECD5-4AFE-A1AF-75AC29AAC03D}" destId="{8BD2CCB8-C1D6-48CE-ADDD-4213E36A37B4}" srcOrd="0" destOrd="0" presId="urn:microsoft.com/office/officeart/2005/8/layout/hList7"/>
    <dgm:cxn modelId="{5CD5B647-AF7B-461A-AC20-953A06E395A5}" type="presParOf" srcId="{8E8F3D68-ECD5-4AFE-A1AF-75AC29AAC03D}" destId="{239CC8EB-9B65-402B-8656-2A94E0E282C2}" srcOrd="1" destOrd="0" presId="urn:microsoft.com/office/officeart/2005/8/layout/hList7"/>
    <dgm:cxn modelId="{1EA7958D-BCE5-4C52-83D4-71855C7E8A3D}" type="presParOf" srcId="{8E8F3D68-ECD5-4AFE-A1AF-75AC29AAC03D}" destId="{39D1125B-4047-4D94-A196-EC1044EB4B36}" srcOrd="2" destOrd="0" presId="urn:microsoft.com/office/officeart/2005/8/layout/hList7"/>
    <dgm:cxn modelId="{5853F3F8-2007-44EC-A9BC-853C6C1D6348}" type="presParOf" srcId="{8E8F3D68-ECD5-4AFE-A1AF-75AC29AAC03D}" destId="{67ED4CAD-96FE-4722-9249-EB69DA46C2A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18D249-242F-46A4-A76E-E3419EF1D17A}"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fr-FR"/>
        </a:p>
      </dgm:t>
    </dgm:pt>
    <dgm:pt modelId="{BFE91E60-991F-43E3-A0BF-60F450E10B1E}">
      <dgm:prSet phldrT="[Texte]"/>
      <dgm:spPr/>
      <dgm:t>
        <a:bodyPr/>
        <a:lstStyle/>
        <a:p>
          <a:r>
            <a:rPr lang="fr-FR"/>
            <a:t>CONSEIL AMINISTRATION</a:t>
          </a:r>
        </a:p>
      </dgm:t>
    </dgm:pt>
    <dgm:pt modelId="{FF8035A1-E4B3-4768-9B76-A78108ED0C64}" type="parTrans" cxnId="{D8F2372B-DD8C-4024-803C-D7C250A09870}">
      <dgm:prSet/>
      <dgm:spPr/>
      <dgm:t>
        <a:bodyPr/>
        <a:lstStyle/>
        <a:p>
          <a:endParaRPr lang="fr-FR"/>
        </a:p>
      </dgm:t>
    </dgm:pt>
    <dgm:pt modelId="{1F3C8347-83D8-4415-AF4E-150CB14AEBBC}" type="sibTrans" cxnId="{D8F2372B-DD8C-4024-803C-D7C250A09870}">
      <dgm:prSet/>
      <dgm:spPr/>
      <dgm:t>
        <a:bodyPr/>
        <a:lstStyle/>
        <a:p>
          <a:endParaRPr lang="fr-FR"/>
        </a:p>
      </dgm:t>
    </dgm:pt>
    <dgm:pt modelId="{21065536-F2AF-4A34-959C-9F25DC585047}">
      <dgm:prSet phldrT="[Texte]"/>
      <dgm:spPr/>
      <dgm:t>
        <a:bodyPr/>
        <a:lstStyle/>
        <a:p>
          <a:r>
            <a:rPr lang="fr-FR"/>
            <a:t>ASSEMBLEE GENERALE</a:t>
          </a:r>
        </a:p>
      </dgm:t>
    </dgm:pt>
    <dgm:pt modelId="{F263C869-7310-4276-859B-735230D9C2B5}" type="parTrans" cxnId="{8EF4CF64-127E-4BCC-B11C-ABF79B742484}">
      <dgm:prSet/>
      <dgm:spPr/>
      <dgm:t>
        <a:bodyPr/>
        <a:lstStyle/>
        <a:p>
          <a:endParaRPr lang="fr-FR"/>
        </a:p>
      </dgm:t>
    </dgm:pt>
    <dgm:pt modelId="{607822C3-F48D-48C7-BC3D-72713E532C69}" type="sibTrans" cxnId="{8EF4CF64-127E-4BCC-B11C-ABF79B742484}">
      <dgm:prSet/>
      <dgm:spPr/>
      <dgm:t>
        <a:bodyPr/>
        <a:lstStyle/>
        <a:p>
          <a:endParaRPr lang="fr-FR"/>
        </a:p>
      </dgm:t>
    </dgm:pt>
    <dgm:pt modelId="{F01E01B0-9BFC-4EE3-B4C5-C0E6361DDC38}">
      <dgm:prSet phldrT="[Texte]"/>
      <dgm:spPr/>
      <dgm:t>
        <a:bodyPr/>
        <a:lstStyle/>
        <a:p>
          <a:r>
            <a:rPr lang="fr-FR"/>
            <a:t>Présentation des comptes approuvés par le conseil d’administration précédent l’AG</a:t>
          </a:r>
        </a:p>
      </dgm:t>
    </dgm:pt>
    <dgm:pt modelId="{C6930469-8F05-4C35-BADC-7E1024ECFC4E}" type="parTrans" cxnId="{C8E11FC0-FFFF-4015-9E89-9826AC4415C4}">
      <dgm:prSet/>
      <dgm:spPr/>
      <dgm:t>
        <a:bodyPr/>
        <a:lstStyle/>
        <a:p>
          <a:endParaRPr lang="fr-FR"/>
        </a:p>
      </dgm:t>
    </dgm:pt>
    <dgm:pt modelId="{72906865-A17A-41F6-9123-802BC4521DDE}" type="sibTrans" cxnId="{C8E11FC0-FFFF-4015-9E89-9826AC4415C4}">
      <dgm:prSet/>
      <dgm:spPr/>
      <dgm:t>
        <a:bodyPr/>
        <a:lstStyle/>
        <a:p>
          <a:endParaRPr lang="fr-FR"/>
        </a:p>
      </dgm:t>
    </dgm:pt>
    <dgm:pt modelId="{473421E2-41FB-46D2-B6A7-3D0DD60BC51D}">
      <dgm:prSet phldrT="[Texte]"/>
      <dgm:spPr/>
      <dgm:t>
        <a:bodyPr/>
        <a:lstStyle/>
        <a:p>
          <a:r>
            <a:rPr lang="fr-FR"/>
            <a:t>POINTS COMPTABLE</a:t>
          </a:r>
        </a:p>
      </dgm:t>
    </dgm:pt>
    <dgm:pt modelId="{F7CC950F-CC6E-46E6-AAE5-FE51160AA7EC}" type="parTrans" cxnId="{8828CB55-8A95-4626-960A-A0984A2A3EE9}">
      <dgm:prSet/>
      <dgm:spPr/>
      <dgm:t>
        <a:bodyPr/>
        <a:lstStyle/>
        <a:p>
          <a:endParaRPr lang="fr-FR"/>
        </a:p>
      </dgm:t>
    </dgm:pt>
    <dgm:pt modelId="{A935B766-801D-4EF5-AA94-5BBB49B0B6AC}" type="sibTrans" cxnId="{8828CB55-8A95-4626-960A-A0984A2A3EE9}">
      <dgm:prSet/>
      <dgm:spPr/>
      <dgm:t>
        <a:bodyPr/>
        <a:lstStyle/>
        <a:p>
          <a:endParaRPr lang="fr-FR"/>
        </a:p>
      </dgm:t>
    </dgm:pt>
    <dgm:pt modelId="{6D4955F9-325E-49FB-B685-4915E8E4744C}">
      <dgm:prSet phldrT="[Texte]"/>
      <dgm:spPr/>
      <dgm:t>
        <a:bodyPr/>
        <a:lstStyle/>
        <a:p>
          <a:r>
            <a:rPr lang="fr-FR"/>
            <a:t>À chaque CA Point sur la trésorerie  et sur le prévisionnel.</a:t>
          </a:r>
        </a:p>
      </dgm:t>
    </dgm:pt>
    <dgm:pt modelId="{A3652FF3-A2D2-4081-8700-15A11ABB7743}" type="parTrans" cxnId="{CCC2CF3D-7F9C-4734-9EFA-D57D384BEA3C}">
      <dgm:prSet/>
      <dgm:spPr/>
      <dgm:t>
        <a:bodyPr/>
        <a:lstStyle/>
        <a:p>
          <a:endParaRPr lang="fr-FR"/>
        </a:p>
      </dgm:t>
    </dgm:pt>
    <dgm:pt modelId="{33F8EF04-CB70-4FF7-BE2A-F40D3C3815CC}" type="sibTrans" cxnId="{CCC2CF3D-7F9C-4734-9EFA-D57D384BEA3C}">
      <dgm:prSet/>
      <dgm:spPr/>
      <dgm:t>
        <a:bodyPr/>
        <a:lstStyle/>
        <a:p>
          <a:endParaRPr lang="fr-FR"/>
        </a:p>
      </dgm:t>
    </dgm:pt>
    <dgm:pt modelId="{3F824495-C7F9-4A42-89D6-EB8535E81435}">
      <dgm:prSet phldrT="[Texte]"/>
      <dgm:spPr/>
      <dgm:t>
        <a:bodyPr/>
        <a:lstStyle/>
        <a:p>
          <a:r>
            <a:rPr lang="fr-FR"/>
            <a:t> mise à disposition des relevés de compte aux administrateurs.</a:t>
          </a:r>
        </a:p>
      </dgm:t>
    </dgm:pt>
    <dgm:pt modelId="{B27A9C21-D349-4A59-ACCD-A8EC465F47B4}" type="parTrans" cxnId="{02E8410B-52BC-4A98-B152-28FE793BB366}">
      <dgm:prSet/>
      <dgm:spPr/>
      <dgm:t>
        <a:bodyPr/>
        <a:lstStyle/>
        <a:p>
          <a:endParaRPr lang="fr-FR"/>
        </a:p>
      </dgm:t>
    </dgm:pt>
    <dgm:pt modelId="{A35E2525-FA9C-47ED-9F35-AE1A5F850572}" type="sibTrans" cxnId="{02E8410B-52BC-4A98-B152-28FE793BB366}">
      <dgm:prSet/>
      <dgm:spPr/>
      <dgm:t>
        <a:bodyPr/>
        <a:lstStyle/>
        <a:p>
          <a:endParaRPr lang="fr-FR"/>
        </a:p>
      </dgm:t>
    </dgm:pt>
    <dgm:pt modelId="{D5F0F426-88AA-435D-A4F7-4E34587F7A9B}">
      <dgm:prSet phldrT="[Texte]"/>
      <dgm:spPr/>
      <dgm:t>
        <a:bodyPr/>
        <a:lstStyle/>
        <a:p>
          <a:r>
            <a:rPr lang="fr-FR"/>
            <a:t>Présentation du prévisionnel N+1 et vote </a:t>
          </a:r>
        </a:p>
      </dgm:t>
    </dgm:pt>
    <dgm:pt modelId="{4EAF817D-A7A3-42FD-A99A-9B6E8614E5CA}" type="parTrans" cxnId="{CB7636EB-B3B0-4ABF-AD0D-69CA3FA053C7}">
      <dgm:prSet/>
      <dgm:spPr/>
      <dgm:t>
        <a:bodyPr/>
        <a:lstStyle/>
        <a:p>
          <a:endParaRPr lang="fr-FR"/>
        </a:p>
      </dgm:t>
    </dgm:pt>
    <dgm:pt modelId="{F3073B3D-B14D-4DC9-912A-828DFA9B6BB8}" type="sibTrans" cxnId="{CB7636EB-B3B0-4ABF-AD0D-69CA3FA053C7}">
      <dgm:prSet/>
      <dgm:spPr/>
      <dgm:t>
        <a:bodyPr/>
        <a:lstStyle/>
        <a:p>
          <a:endParaRPr lang="fr-FR"/>
        </a:p>
      </dgm:t>
    </dgm:pt>
    <dgm:pt modelId="{B2A42F24-E839-48A5-B521-03B52BC69F9D}">
      <dgm:prSet phldrT="[Texte]"/>
      <dgm:spPr/>
      <dgm:t>
        <a:bodyPr/>
        <a:lstStyle/>
        <a:p>
          <a:r>
            <a:rPr lang="fr-FR"/>
            <a:t>Vote de l’approbation des  comptes et du quitus de gestion</a:t>
          </a:r>
        </a:p>
      </dgm:t>
    </dgm:pt>
    <dgm:pt modelId="{2107D481-10F7-4EBC-B517-E14975F1E390}" type="parTrans" cxnId="{FC73A25A-6794-4E6B-8F15-0741F2936632}">
      <dgm:prSet/>
      <dgm:spPr/>
      <dgm:t>
        <a:bodyPr/>
        <a:lstStyle/>
        <a:p>
          <a:endParaRPr lang="fr-FR"/>
        </a:p>
      </dgm:t>
    </dgm:pt>
    <dgm:pt modelId="{92394B73-7A82-4207-9671-91267DEC452E}" type="sibTrans" cxnId="{FC73A25A-6794-4E6B-8F15-0741F2936632}">
      <dgm:prSet/>
      <dgm:spPr/>
      <dgm:t>
        <a:bodyPr/>
        <a:lstStyle/>
        <a:p>
          <a:endParaRPr lang="fr-FR"/>
        </a:p>
      </dgm:t>
    </dgm:pt>
    <dgm:pt modelId="{9C1A6D96-3ED3-4ADC-BACB-F87C99E60CC0}">
      <dgm:prSet/>
      <dgm:spPr/>
      <dgm:t>
        <a:bodyPr/>
        <a:lstStyle/>
        <a:p>
          <a:r>
            <a:rPr lang="fr-FR"/>
            <a:t>      MANIFESTATIONS</a:t>
          </a:r>
        </a:p>
      </dgm:t>
    </dgm:pt>
    <dgm:pt modelId="{9EB1D8DD-D3EA-4D56-9880-AE56E24BAD1B}" type="parTrans" cxnId="{DC947D7A-8ED2-45C7-B89A-95915A24AB6B}">
      <dgm:prSet/>
      <dgm:spPr/>
      <dgm:t>
        <a:bodyPr/>
        <a:lstStyle/>
        <a:p>
          <a:endParaRPr lang="fr-FR"/>
        </a:p>
      </dgm:t>
    </dgm:pt>
    <dgm:pt modelId="{2DA4DE43-3A2C-4B72-AD6E-D358C638687A}" type="sibTrans" cxnId="{DC947D7A-8ED2-45C7-B89A-95915A24AB6B}">
      <dgm:prSet/>
      <dgm:spPr/>
      <dgm:t>
        <a:bodyPr/>
        <a:lstStyle/>
        <a:p>
          <a:endParaRPr lang="fr-FR"/>
        </a:p>
      </dgm:t>
    </dgm:pt>
    <dgm:pt modelId="{CFEBFB91-67EE-4AD5-961D-EF2C40DF28EB}">
      <dgm:prSet/>
      <dgm:spPr/>
      <dgm:t>
        <a:bodyPr/>
        <a:lstStyle/>
        <a:p>
          <a:r>
            <a:rPr lang="fr-FR"/>
            <a:t>Un fonds de caisse </a:t>
          </a:r>
        </a:p>
      </dgm:t>
    </dgm:pt>
    <dgm:pt modelId="{8D0F1D96-1FC4-44CB-A3E3-E747E9DE1E4D}" type="parTrans" cxnId="{B634DC34-3686-406E-8D91-8BB500559953}">
      <dgm:prSet/>
      <dgm:spPr/>
      <dgm:t>
        <a:bodyPr/>
        <a:lstStyle/>
        <a:p>
          <a:endParaRPr lang="fr-FR"/>
        </a:p>
      </dgm:t>
    </dgm:pt>
    <dgm:pt modelId="{1DC9BE4C-93D9-40AD-BB89-236DCA949D09}" type="sibTrans" cxnId="{B634DC34-3686-406E-8D91-8BB500559953}">
      <dgm:prSet/>
      <dgm:spPr/>
      <dgm:t>
        <a:bodyPr/>
        <a:lstStyle/>
        <a:p>
          <a:endParaRPr lang="fr-FR"/>
        </a:p>
      </dgm:t>
    </dgm:pt>
    <dgm:pt modelId="{38BE6A53-E524-4505-85CD-692C0BDE807C}">
      <dgm:prSet/>
      <dgm:spPr/>
      <dgm:t>
        <a:bodyPr/>
        <a:lstStyle/>
        <a:p>
          <a:r>
            <a:rPr lang="fr-FR"/>
            <a:t>On compte l’argent en présence d’au moins une autre personne</a:t>
          </a:r>
        </a:p>
      </dgm:t>
    </dgm:pt>
    <dgm:pt modelId="{B056557C-A97D-4A35-8E71-7632F06CFD0A}" type="parTrans" cxnId="{43E6E664-2B6A-4A0B-8E75-9DB2A53B25CE}">
      <dgm:prSet/>
      <dgm:spPr/>
      <dgm:t>
        <a:bodyPr/>
        <a:lstStyle/>
        <a:p>
          <a:endParaRPr lang="fr-FR"/>
        </a:p>
      </dgm:t>
    </dgm:pt>
    <dgm:pt modelId="{9C1E63B1-C631-44C6-94C9-B542CE4E643E}" type="sibTrans" cxnId="{43E6E664-2B6A-4A0B-8E75-9DB2A53B25CE}">
      <dgm:prSet/>
      <dgm:spPr/>
      <dgm:t>
        <a:bodyPr/>
        <a:lstStyle/>
        <a:p>
          <a:endParaRPr lang="fr-FR"/>
        </a:p>
      </dgm:t>
    </dgm:pt>
    <dgm:pt modelId="{9A39FB64-9606-4FB4-863E-07A7D55F1663}">
      <dgm:prSet/>
      <dgm:spPr/>
      <dgm:t>
        <a:bodyPr/>
        <a:lstStyle/>
        <a:p>
          <a:r>
            <a:rPr lang="fr-FR"/>
            <a:t>On dépose l’argent à la banque dans les meilleurs délais.</a:t>
          </a:r>
        </a:p>
      </dgm:t>
    </dgm:pt>
    <dgm:pt modelId="{491C987F-E19A-48DB-815F-50056723E7B0}" type="parTrans" cxnId="{16DFFD0D-4073-4092-9638-1FDFCA1293E4}">
      <dgm:prSet/>
      <dgm:spPr/>
      <dgm:t>
        <a:bodyPr/>
        <a:lstStyle/>
        <a:p>
          <a:endParaRPr lang="fr-FR"/>
        </a:p>
      </dgm:t>
    </dgm:pt>
    <dgm:pt modelId="{F8727DF0-6EDD-4EA6-85C6-9E74ACAA88DF}" type="sibTrans" cxnId="{16DFFD0D-4073-4092-9638-1FDFCA1293E4}">
      <dgm:prSet/>
      <dgm:spPr/>
      <dgm:t>
        <a:bodyPr/>
        <a:lstStyle/>
        <a:p>
          <a:endParaRPr lang="fr-FR"/>
        </a:p>
      </dgm:t>
    </dgm:pt>
    <dgm:pt modelId="{5FB1372F-4839-425D-B2B1-0DD73D940C97}">
      <dgm:prSet phldrT="[Texte]"/>
      <dgm:spPr/>
      <dgm:t>
        <a:bodyPr/>
        <a:lstStyle/>
        <a:p>
          <a:r>
            <a:rPr lang="fr-FR"/>
            <a:t>Présentation et explication  des comptes préparés en amont aux administrateurs</a:t>
          </a:r>
        </a:p>
      </dgm:t>
    </dgm:pt>
    <dgm:pt modelId="{1D61B93F-6360-48F1-88DE-97BF1FB3B0ED}" type="sibTrans" cxnId="{3C781210-AE09-4077-BFED-2A1713B06F4C}">
      <dgm:prSet/>
      <dgm:spPr/>
      <dgm:t>
        <a:bodyPr/>
        <a:lstStyle/>
        <a:p>
          <a:endParaRPr lang="fr-FR"/>
        </a:p>
      </dgm:t>
    </dgm:pt>
    <dgm:pt modelId="{F08AB0CF-E9A4-44A5-B194-A76FA857EBB3}" type="parTrans" cxnId="{3C781210-AE09-4077-BFED-2A1713B06F4C}">
      <dgm:prSet/>
      <dgm:spPr/>
      <dgm:t>
        <a:bodyPr/>
        <a:lstStyle/>
        <a:p>
          <a:endParaRPr lang="fr-FR"/>
        </a:p>
      </dgm:t>
    </dgm:pt>
    <dgm:pt modelId="{C18CAB90-CFA2-4AB9-9E83-95BE80EA6A14}">
      <dgm:prSet phldrT="[Texte]"/>
      <dgm:spPr/>
      <dgm:t>
        <a:bodyPr/>
        <a:lstStyle/>
        <a:p>
          <a:endParaRPr lang="fr-FR"/>
        </a:p>
      </dgm:t>
    </dgm:pt>
    <dgm:pt modelId="{5FE14AA0-8F69-4FD7-A3C4-7F595CFF5CB6}" type="parTrans" cxnId="{92AA7006-61E5-4B74-8B9C-EC2DCAAD7E4D}">
      <dgm:prSet/>
      <dgm:spPr/>
      <dgm:t>
        <a:bodyPr/>
        <a:lstStyle/>
        <a:p>
          <a:endParaRPr lang="fr-FR"/>
        </a:p>
      </dgm:t>
    </dgm:pt>
    <dgm:pt modelId="{46ABDC8D-449F-4BB7-9400-2A63F4761703}" type="sibTrans" cxnId="{92AA7006-61E5-4B74-8B9C-EC2DCAAD7E4D}">
      <dgm:prSet/>
      <dgm:spPr/>
      <dgm:t>
        <a:bodyPr/>
        <a:lstStyle/>
        <a:p>
          <a:endParaRPr lang="fr-FR"/>
        </a:p>
      </dgm:t>
    </dgm:pt>
    <dgm:pt modelId="{871592FA-93E9-4AEC-B4D0-10CFBE8B5B58}">
      <dgm:prSet phldrT="[Texte]"/>
      <dgm:spPr/>
      <dgm:t>
        <a:bodyPr/>
        <a:lstStyle/>
        <a:p>
          <a:endParaRPr lang="fr-FR"/>
        </a:p>
      </dgm:t>
    </dgm:pt>
    <dgm:pt modelId="{5FE14C2F-02A3-4F4D-A42B-FEA18CAE26AC}" type="parTrans" cxnId="{817F30BA-B5BF-441A-8D1B-1665B5F10914}">
      <dgm:prSet/>
      <dgm:spPr/>
      <dgm:t>
        <a:bodyPr/>
        <a:lstStyle/>
        <a:p>
          <a:endParaRPr lang="fr-FR"/>
        </a:p>
      </dgm:t>
    </dgm:pt>
    <dgm:pt modelId="{CBEBA565-EF64-4C11-90DC-B56203D60CA6}" type="sibTrans" cxnId="{817F30BA-B5BF-441A-8D1B-1665B5F10914}">
      <dgm:prSet/>
      <dgm:spPr/>
      <dgm:t>
        <a:bodyPr/>
        <a:lstStyle/>
        <a:p>
          <a:endParaRPr lang="fr-FR"/>
        </a:p>
      </dgm:t>
    </dgm:pt>
    <dgm:pt modelId="{BE7E7A1D-6035-40D1-9A22-89ACCC53AFAE}">
      <dgm:prSet phldrT="[Texte]"/>
      <dgm:spPr/>
      <dgm:t>
        <a:bodyPr/>
        <a:lstStyle/>
        <a:p>
          <a:r>
            <a:rPr lang="fr-FR"/>
            <a:t> discussion sur le prévisionnel proposé en fonction des actions envisagées.</a:t>
          </a:r>
        </a:p>
      </dgm:t>
    </dgm:pt>
    <dgm:pt modelId="{00C8B162-B2D8-4F72-AE7A-FB70A4DD8C58}" type="parTrans" cxnId="{14C3D443-37C4-48F6-8BF1-30A80F9E120C}">
      <dgm:prSet/>
      <dgm:spPr/>
      <dgm:t>
        <a:bodyPr/>
        <a:lstStyle/>
        <a:p>
          <a:endParaRPr lang="fr-FR"/>
        </a:p>
      </dgm:t>
    </dgm:pt>
    <dgm:pt modelId="{0F35167A-777B-43BF-9098-28334F1BF123}" type="sibTrans" cxnId="{14C3D443-37C4-48F6-8BF1-30A80F9E120C}">
      <dgm:prSet/>
      <dgm:spPr/>
      <dgm:t>
        <a:bodyPr/>
        <a:lstStyle/>
        <a:p>
          <a:endParaRPr lang="fr-FR"/>
        </a:p>
      </dgm:t>
    </dgm:pt>
    <dgm:pt modelId="{D33CE1D3-9AA2-4E91-862F-BB3825E4BF99}">
      <dgm:prSet phldrT="[Texte]"/>
      <dgm:spPr/>
      <dgm:t>
        <a:bodyPr/>
        <a:lstStyle/>
        <a:p>
          <a:endParaRPr lang="fr-FR"/>
        </a:p>
      </dgm:t>
    </dgm:pt>
    <dgm:pt modelId="{200B806F-0E18-4728-BDD1-F9DC9BCC7CF8}" type="parTrans" cxnId="{DA3F3CAC-B7FD-4D18-8B05-367ADB3F875E}">
      <dgm:prSet/>
      <dgm:spPr/>
      <dgm:t>
        <a:bodyPr/>
        <a:lstStyle/>
        <a:p>
          <a:endParaRPr lang="fr-FR"/>
        </a:p>
      </dgm:t>
    </dgm:pt>
    <dgm:pt modelId="{3F202750-AA4E-4F26-BFC2-1B78991BC0EE}" type="sibTrans" cxnId="{DA3F3CAC-B7FD-4D18-8B05-367ADB3F875E}">
      <dgm:prSet/>
      <dgm:spPr/>
      <dgm:t>
        <a:bodyPr/>
        <a:lstStyle/>
        <a:p>
          <a:endParaRPr lang="fr-FR"/>
        </a:p>
      </dgm:t>
    </dgm:pt>
    <dgm:pt modelId="{05DD4F48-D1DD-4F07-8794-226D6E6D9912}">
      <dgm:prSet phldrT="[Texte]"/>
      <dgm:spPr/>
      <dgm:t>
        <a:bodyPr/>
        <a:lstStyle/>
        <a:p>
          <a:endParaRPr lang="fr-FR"/>
        </a:p>
      </dgm:t>
    </dgm:pt>
    <dgm:pt modelId="{B4F67660-BA74-4190-B559-9F444AE1C853}" type="parTrans" cxnId="{7B400B30-3140-4094-ADCB-D46F3EA81401}">
      <dgm:prSet/>
      <dgm:spPr/>
      <dgm:t>
        <a:bodyPr/>
        <a:lstStyle/>
        <a:p>
          <a:endParaRPr lang="fr-FR"/>
        </a:p>
      </dgm:t>
    </dgm:pt>
    <dgm:pt modelId="{E53F6AD6-84D6-44CF-9E87-2E7AEF5CCED4}" type="sibTrans" cxnId="{7B400B30-3140-4094-ADCB-D46F3EA81401}">
      <dgm:prSet/>
      <dgm:spPr/>
      <dgm:t>
        <a:bodyPr/>
        <a:lstStyle/>
        <a:p>
          <a:endParaRPr lang="fr-FR"/>
        </a:p>
      </dgm:t>
    </dgm:pt>
    <dgm:pt modelId="{373EE0E7-0B18-4943-B728-15FA362B1A7D}">
      <dgm:prSet phldrT="[Texte]"/>
      <dgm:spPr/>
      <dgm:t>
        <a:bodyPr/>
        <a:lstStyle/>
        <a:p>
          <a:endParaRPr lang="fr-FR"/>
        </a:p>
      </dgm:t>
    </dgm:pt>
    <dgm:pt modelId="{0F1F5D37-15BD-4EC2-8E2A-57E5A4110C95}" type="parTrans" cxnId="{9CABFA7A-DECE-41AA-88AF-1C022606B7A3}">
      <dgm:prSet/>
      <dgm:spPr/>
      <dgm:t>
        <a:bodyPr/>
        <a:lstStyle/>
        <a:p>
          <a:endParaRPr lang="fr-FR"/>
        </a:p>
      </dgm:t>
    </dgm:pt>
    <dgm:pt modelId="{B8C6DB0E-1BD5-4098-81A5-BD54BB7A114D}" type="sibTrans" cxnId="{9CABFA7A-DECE-41AA-88AF-1C022606B7A3}">
      <dgm:prSet/>
      <dgm:spPr/>
      <dgm:t>
        <a:bodyPr/>
        <a:lstStyle/>
        <a:p>
          <a:endParaRPr lang="fr-FR"/>
        </a:p>
      </dgm:t>
    </dgm:pt>
    <dgm:pt modelId="{94C0C8C9-C470-46A6-98CB-76342389C04C}">
      <dgm:prSet/>
      <dgm:spPr/>
      <dgm:t>
        <a:bodyPr/>
        <a:lstStyle/>
        <a:p>
          <a:endParaRPr lang="fr-FR"/>
        </a:p>
      </dgm:t>
    </dgm:pt>
    <dgm:pt modelId="{7A90C362-552F-4EE4-B76E-73854F3F2119}" type="parTrans" cxnId="{C93EC2B1-3501-4D8E-87E0-EEFE046DB2F3}">
      <dgm:prSet/>
      <dgm:spPr/>
      <dgm:t>
        <a:bodyPr/>
        <a:lstStyle/>
        <a:p>
          <a:endParaRPr lang="fr-FR"/>
        </a:p>
      </dgm:t>
    </dgm:pt>
    <dgm:pt modelId="{6C680DE5-5155-4F40-A6E0-BBD3147BFC84}" type="sibTrans" cxnId="{C93EC2B1-3501-4D8E-87E0-EEFE046DB2F3}">
      <dgm:prSet/>
      <dgm:spPr/>
      <dgm:t>
        <a:bodyPr/>
        <a:lstStyle/>
        <a:p>
          <a:endParaRPr lang="fr-FR"/>
        </a:p>
      </dgm:t>
    </dgm:pt>
    <dgm:pt modelId="{086A5164-7516-4917-B6E5-4DCF724FA1F8}">
      <dgm:prSet/>
      <dgm:spPr/>
      <dgm:t>
        <a:bodyPr/>
        <a:lstStyle/>
        <a:p>
          <a:endParaRPr lang="fr-FR"/>
        </a:p>
      </dgm:t>
    </dgm:pt>
    <dgm:pt modelId="{B3504781-481E-4F37-A71A-8AD493BF0DDF}" type="parTrans" cxnId="{F8BDA819-69C3-4C15-9BC1-241B9A719758}">
      <dgm:prSet/>
      <dgm:spPr/>
      <dgm:t>
        <a:bodyPr/>
        <a:lstStyle/>
        <a:p>
          <a:endParaRPr lang="fr-FR"/>
        </a:p>
      </dgm:t>
    </dgm:pt>
    <dgm:pt modelId="{ED56BE4D-2E6E-440C-A0B3-7764DAFCA885}" type="sibTrans" cxnId="{F8BDA819-69C3-4C15-9BC1-241B9A719758}">
      <dgm:prSet/>
      <dgm:spPr/>
      <dgm:t>
        <a:bodyPr/>
        <a:lstStyle/>
        <a:p>
          <a:endParaRPr lang="fr-FR"/>
        </a:p>
      </dgm:t>
    </dgm:pt>
    <dgm:pt modelId="{D0E55F75-A76A-471F-87DF-54D81013E465}" type="pres">
      <dgm:prSet presAssocID="{A218D249-242F-46A4-A76E-E3419EF1D17A}" presName="linearFlow" presStyleCnt="0">
        <dgm:presLayoutVars>
          <dgm:dir/>
          <dgm:animLvl val="lvl"/>
          <dgm:resizeHandles/>
        </dgm:presLayoutVars>
      </dgm:prSet>
      <dgm:spPr/>
    </dgm:pt>
    <dgm:pt modelId="{6A54506D-1DBA-4541-9EBF-85C9BECA4AE0}" type="pres">
      <dgm:prSet presAssocID="{BFE91E60-991F-43E3-A0BF-60F450E10B1E}" presName="compositeNode" presStyleCnt="0">
        <dgm:presLayoutVars>
          <dgm:bulletEnabled val="1"/>
        </dgm:presLayoutVars>
      </dgm:prSet>
      <dgm:spPr/>
    </dgm:pt>
    <dgm:pt modelId="{F0E9E600-0CC0-4CE2-9E34-1446C700D2FD}" type="pres">
      <dgm:prSet presAssocID="{BFE91E60-991F-43E3-A0BF-60F450E10B1E}" presName="image" presStyleLbl="fgImgPlace1" presStyleIdx="0" presStyleCnt="4" custScaleX="128804" custScaleY="10755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89C3F648-EDDA-4FE4-B759-5BB8AF9E893C}" type="pres">
      <dgm:prSet presAssocID="{BFE91E60-991F-43E3-A0BF-60F450E10B1E}" presName="childNode" presStyleLbl="node1" presStyleIdx="0" presStyleCnt="4" custScaleX="129090" custLinFactNeighborX="14877" custLinFactNeighborY="-440">
        <dgm:presLayoutVars>
          <dgm:bulletEnabled val="1"/>
        </dgm:presLayoutVars>
      </dgm:prSet>
      <dgm:spPr/>
    </dgm:pt>
    <dgm:pt modelId="{3CA4047D-6ACA-4D8D-BE25-C9C9172C8B11}" type="pres">
      <dgm:prSet presAssocID="{BFE91E60-991F-43E3-A0BF-60F450E10B1E}" presName="parentNode" presStyleLbl="revTx" presStyleIdx="0" presStyleCnt="4">
        <dgm:presLayoutVars>
          <dgm:chMax val="0"/>
          <dgm:bulletEnabled val="1"/>
        </dgm:presLayoutVars>
      </dgm:prSet>
      <dgm:spPr/>
    </dgm:pt>
    <dgm:pt modelId="{4FC711CA-FAB8-463A-A48E-72BD06EF5048}" type="pres">
      <dgm:prSet presAssocID="{1F3C8347-83D8-4415-AF4E-150CB14AEBBC}" presName="sibTrans" presStyleCnt="0"/>
      <dgm:spPr/>
    </dgm:pt>
    <dgm:pt modelId="{4F87A1FB-42D1-4512-9355-925CA52CD318}" type="pres">
      <dgm:prSet presAssocID="{21065536-F2AF-4A34-959C-9F25DC585047}" presName="compositeNode" presStyleCnt="0">
        <dgm:presLayoutVars>
          <dgm:bulletEnabled val="1"/>
        </dgm:presLayoutVars>
      </dgm:prSet>
      <dgm:spPr/>
    </dgm:pt>
    <dgm:pt modelId="{2AB3F649-8E18-490F-BD7E-4687B42BBB5C}" type="pres">
      <dgm:prSet presAssocID="{21065536-F2AF-4A34-959C-9F25DC585047}" presName="image" presStyleLbl="fgImgPlace1" presStyleIdx="1" presStyleCnt="4" custScaleX="155769" custScaleY="106597" custLinFactNeighborX="-9528" custLinFactNeighborY="-10305"/>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3788C3A8-B3CE-4E0A-8882-64578179A941}" type="pres">
      <dgm:prSet presAssocID="{21065536-F2AF-4A34-959C-9F25DC585047}" presName="childNode" presStyleLbl="node1" presStyleIdx="1" presStyleCnt="4" custScaleX="113649" custLinFactNeighborX="4993" custLinFactNeighborY="948">
        <dgm:presLayoutVars>
          <dgm:bulletEnabled val="1"/>
        </dgm:presLayoutVars>
      </dgm:prSet>
      <dgm:spPr/>
    </dgm:pt>
    <dgm:pt modelId="{280A9194-99E0-42E3-8398-3EDFB798C85C}" type="pres">
      <dgm:prSet presAssocID="{21065536-F2AF-4A34-959C-9F25DC585047}" presName="parentNode" presStyleLbl="revTx" presStyleIdx="1" presStyleCnt="4" custLinFactNeighborX="-27940" custLinFactNeighborY="948">
        <dgm:presLayoutVars>
          <dgm:chMax val="0"/>
          <dgm:bulletEnabled val="1"/>
        </dgm:presLayoutVars>
      </dgm:prSet>
      <dgm:spPr/>
    </dgm:pt>
    <dgm:pt modelId="{9CE60B14-881E-41B6-A380-1C02C19B0088}" type="pres">
      <dgm:prSet presAssocID="{607822C3-F48D-48C7-BC3D-72713E532C69}" presName="sibTrans" presStyleCnt="0"/>
      <dgm:spPr/>
    </dgm:pt>
    <dgm:pt modelId="{055C724E-684F-4907-BA83-ECFB853C5A6D}" type="pres">
      <dgm:prSet presAssocID="{473421E2-41FB-46D2-B6A7-3D0DD60BC51D}" presName="compositeNode" presStyleCnt="0">
        <dgm:presLayoutVars>
          <dgm:bulletEnabled val="1"/>
        </dgm:presLayoutVars>
      </dgm:prSet>
      <dgm:spPr/>
    </dgm:pt>
    <dgm:pt modelId="{69B99096-2FBD-480C-97A6-5F404DCC48B7}" type="pres">
      <dgm:prSet presAssocID="{473421E2-41FB-46D2-B6A7-3D0DD60BC51D}" presName="image" presStyleLbl="fgImgPlace1" presStyleIdx="2" presStyleCnt="4"/>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pt>
    <dgm:pt modelId="{903B7907-1427-414C-BA85-E4DA5EDE6998}" type="pres">
      <dgm:prSet presAssocID="{473421E2-41FB-46D2-B6A7-3D0DD60BC51D}" presName="childNode" presStyleLbl="node1" presStyleIdx="2" presStyleCnt="4" custScaleX="114388" custLinFactNeighborX="6411" custLinFactNeighborY="1544">
        <dgm:presLayoutVars>
          <dgm:bulletEnabled val="1"/>
        </dgm:presLayoutVars>
      </dgm:prSet>
      <dgm:spPr/>
    </dgm:pt>
    <dgm:pt modelId="{148AA905-C076-4D05-A18D-EC0AD8A137EA}" type="pres">
      <dgm:prSet presAssocID="{473421E2-41FB-46D2-B6A7-3D0DD60BC51D}" presName="parentNode" presStyleLbl="revTx" presStyleIdx="2" presStyleCnt="4">
        <dgm:presLayoutVars>
          <dgm:chMax val="0"/>
          <dgm:bulletEnabled val="1"/>
        </dgm:presLayoutVars>
      </dgm:prSet>
      <dgm:spPr/>
    </dgm:pt>
    <dgm:pt modelId="{D773F87E-51BC-4059-B98B-32303CB0272C}" type="pres">
      <dgm:prSet presAssocID="{A935B766-801D-4EF5-AA94-5BBB49B0B6AC}" presName="sibTrans" presStyleCnt="0"/>
      <dgm:spPr/>
    </dgm:pt>
    <dgm:pt modelId="{A8E450B1-02AC-47CA-ACE8-5A6F1CEE8EEE}" type="pres">
      <dgm:prSet presAssocID="{9C1A6D96-3ED3-4ADC-BACB-F87C99E60CC0}" presName="compositeNode" presStyleCnt="0">
        <dgm:presLayoutVars>
          <dgm:bulletEnabled val="1"/>
        </dgm:presLayoutVars>
      </dgm:prSet>
      <dgm:spPr/>
    </dgm:pt>
    <dgm:pt modelId="{B67EEF45-4BFF-4C6D-9522-C70099339214}" type="pres">
      <dgm:prSet presAssocID="{9C1A6D96-3ED3-4ADC-BACB-F87C99E60CC0}" presName="image" presStyleLbl="fgImgPlace1" presStyleIdx="3" presStyleCnt="4" custScaleX="116650" custScaleY="100181" custLinFactNeighborX="-3524" custLinFactNeighborY="-7195"/>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06D1B2CE-5516-4D28-A121-FB84FF6E5AB3}" type="pres">
      <dgm:prSet presAssocID="{9C1A6D96-3ED3-4ADC-BACB-F87C99E60CC0}" presName="childNode" presStyleLbl="node1" presStyleIdx="3" presStyleCnt="4" custScaleX="117236" custLinFactNeighborX="-4163" custLinFactNeighborY="1071">
        <dgm:presLayoutVars>
          <dgm:bulletEnabled val="1"/>
        </dgm:presLayoutVars>
      </dgm:prSet>
      <dgm:spPr/>
    </dgm:pt>
    <dgm:pt modelId="{B8BB1D3C-5889-4B9C-B612-11185DFC8348}" type="pres">
      <dgm:prSet presAssocID="{9C1A6D96-3ED3-4ADC-BACB-F87C99E60CC0}" presName="parentNode" presStyleLbl="revTx" presStyleIdx="3" presStyleCnt="4" custScaleY="82689" custLinFactNeighborX="-44094" custLinFactNeighborY="-1817">
        <dgm:presLayoutVars>
          <dgm:chMax val="0"/>
          <dgm:bulletEnabled val="1"/>
        </dgm:presLayoutVars>
      </dgm:prSet>
      <dgm:spPr/>
    </dgm:pt>
  </dgm:ptLst>
  <dgm:cxnLst>
    <dgm:cxn modelId="{1F787300-A905-4EEE-ACE4-274E4C06A0DB}" type="presOf" srcId="{086A5164-7516-4917-B6E5-4DCF724FA1F8}" destId="{06D1B2CE-5516-4D28-A121-FB84FF6E5AB3}" srcOrd="0" destOrd="1" presId="urn:microsoft.com/office/officeart/2005/8/layout/hList2"/>
    <dgm:cxn modelId="{92AA7006-61E5-4B74-8B9C-EC2DCAAD7E4D}" srcId="{BFE91E60-991F-43E3-A0BF-60F450E10B1E}" destId="{C18CAB90-CFA2-4AB9-9E83-95BE80EA6A14}" srcOrd="0" destOrd="0" parTransId="{5FE14AA0-8F69-4FD7-A3C4-7F595CFF5CB6}" sibTransId="{46ABDC8D-449F-4BB7-9400-2A63F4761703}"/>
    <dgm:cxn modelId="{02E8410B-52BC-4A98-B152-28FE793BB366}" srcId="{473421E2-41FB-46D2-B6A7-3D0DD60BC51D}" destId="{3F824495-C7F9-4A42-89D6-EB8535E81435}" srcOrd="2" destOrd="0" parTransId="{B27A9C21-D349-4A59-ACCD-A8EC465F47B4}" sibTransId="{A35E2525-FA9C-47ED-9F35-AE1A5F850572}"/>
    <dgm:cxn modelId="{16DFFD0D-4073-4092-9638-1FDFCA1293E4}" srcId="{9C1A6D96-3ED3-4ADC-BACB-F87C99E60CC0}" destId="{9A39FB64-9606-4FB4-863E-07A7D55F1663}" srcOrd="4" destOrd="0" parTransId="{491C987F-E19A-48DB-815F-50056723E7B0}" sibTransId="{F8727DF0-6EDD-4EA6-85C6-9E74ACAA88DF}"/>
    <dgm:cxn modelId="{3C781210-AE09-4077-BFED-2A1713B06F4C}" srcId="{BFE91E60-991F-43E3-A0BF-60F450E10B1E}" destId="{5FB1372F-4839-425D-B2B1-0DD73D940C97}" srcOrd="1" destOrd="0" parTransId="{F08AB0CF-E9A4-44A5-B194-A76FA857EBB3}" sibTransId="{1D61B93F-6360-48F1-88DE-97BF1FB3B0ED}"/>
    <dgm:cxn modelId="{EDF56411-66AA-46CE-9C57-06E03AF0AD75}" type="presOf" srcId="{473421E2-41FB-46D2-B6A7-3D0DD60BC51D}" destId="{148AA905-C076-4D05-A18D-EC0AD8A137EA}" srcOrd="0" destOrd="0" presId="urn:microsoft.com/office/officeart/2005/8/layout/hList2"/>
    <dgm:cxn modelId="{3B652312-17B6-4B59-9060-B554558BEB96}" type="presOf" srcId="{BE7E7A1D-6035-40D1-9A22-89ACCC53AFAE}" destId="{89C3F648-EDDA-4FE4-B759-5BB8AF9E893C}" srcOrd="0" destOrd="3" presId="urn:microsoft.com/office/officeart/2005/8/layout/hList2"/>
    <dgm:cxn modelId="{F8BDA819-69C3-4C15-9BC1-241B9A719758}" srcId="{9C1A6D96-3ED3-4ADC-BACB-F87C99E60CC0}" destId="{086A5164-7516-4917-B6E5-4DCF724FA1F8}" srcOrd="1" destOrd="0" parTransId="{B3504781-481E-4F37-A71A-8AD493BF0DDF}" sibTransId="{ED56BE4D-2E6E-440C-A0B3-7764DAFCA885}"/>
    <dgm:cxn modelId="{D8F2372B-DD8C-4024-803C-D7C250A09870}" srcId="{A218D249-242F-46A4-A76E-E3419EF1D17A}" destId="{BFE91E60-991F-43E3-A0BF-60F450E10B1E}" srcOrd="0" destOrd="0" parTransId="{FF8035A1-E4B3-4768-9B76-A78108ED0C64}" sibTransId="{1F3C8347-83D8-4415-AF4E-150CB14AEBBC}"/>
    <dgm:cxn modelId="{7B400B30-3140-4094-ADCB-D46F3EA81401}" srcId="{21065536-F2AF-4A34-959C-9F25DC585047}" destId="{05DD4F48-D1DD-4F07-8794-226D6E6D9912}" srcOrd="1" destOrd="0" parTransId="{B4F67660-BA74-4190-B559-9F444AE1C853}" sibTransId="{E53F6AD6-84D6-44CF-9E87-2E7AEF5CCED4}"/>
    <dgm:cxn modelId="{B9C39F31-3F97-4066-A9EB-CF70C68E6FEF}" type="presOf" srcId="{9C1A6D96-3ED3-4ADC-BACB-F87C99E60CC0}" destId="{B8BB1D3C-5889-4B9C-B612-11185DFC8348}" srcOrd="0" destOrd="0" presId="urn:microsoft.com/office/officeart/2005/8/layout/hList2"/>
    <dgm:cxn modelId="{C3A84D34-B930-4532-9480-8C50164AE20B}" type="presOf" srcId="{9A39FB64-9606-4FB4-863E-07A7D55F1663}" destId="{06D1B2CE-5516-4D28-A121-FB84FF6E5AB3}" srcOrd="0" destOrd="4" presId="urn:microsoft.com/office/officeart/2005/8/layout/hList2"/>
    <dgm:cxn modelId="{B634DC34-3686-406E-8D91-8BB500559953}" srcId="{9C1A6D96-3ED3-4ADC-BACB-F87C99E60CC0}" destId="{CFEBFB91-67EE-4AD5-961D-EF2C40DF28EB}" srcOrd="0" destOrd="0" parTransId="{8D0F1D96-1FC4-44CB-A3E3-E747E9DE1E4D}" sibTransId="{1DC9BE4C-93D9-40AD-BB89-236DCA949D09}"/>
    <dgm:cxn modelId="{0F2AF538-CD62-4C91-9733-2DB6C7E39741}" type="presOf" srcId="{05DD4F48-D1DD-4F07-8794-226D6E6D9912}" destId="{3788C3A8-B3CE-4E0A-8882-64578179A941}" srcOrd="0" destOrd="1" presId="urn:microsoft.com/office/officeart/2005/8/layout/hList2"/>
    <dgm:cxn modelId="{CCC2CF3D-7F9C-4734-9EFA-D57D384BEA3C}" srcId="{473421E2-41FB-46D2-B6A7-3D0DD60BC51D}" destId="{6D4955F9-325E-49FB-B685-4915E8E4744C}" srcOrd="0" destOrd="0" parTransId="{A3652FF3-A2D2-4081-8700-15A11ABB7743}" sibTransId="{33F8EF04-CB70-4FF7-BE2A-F40D3C3815CC}"/>
    <dgm:cxn modelId="{14C3D443-37C4-48F6-8BF1-30A80F9E120C}" srcId="{BFE91E60-991F-43E3-A0BF-60F450E10B1E}" destId="{BE7E7A1D-6035-40D1-9A22-89ACCC53AFAE}" srcOrd="3" destOrd="0" parTransId="{00C8B162-B2D8-4F72-AE7A-FB70A4DD8C58}" sibTransId="{0F35167A-777B-43BF-9098-28334F1BF123}"/>
    <dgm:cxn modelId="{8EF4CF64-127E-4BCC-B11C-ABF79B742484}" srcId="{A218D249-242F-46A4-A76E-E3419EF1D17A}" destId="{21065536-F2AF-4A34-959C-9F25DC585047}" srcOrd="1" destOrd="0" parTransId="{F263C869-7310-4276-859B-735230D9C2B5}" sibTransId="{607822C3-F48D-48C7-BC3D-72713E532C69}"/>
    <dgm:cxn modelId="{43E6E664-2B6A-4A0B-8E75-9DB2A53B25CE}" srcId="{9C1A6D96-3ED3-4ADC-BACB-F87C99E60CC0}" destId="{38BE6A53-E524-4505-85CD-692C0BDE807C}" srcOrd="2" destOrd="0" parTransId="{B056557C-A97D-4A35-8E71-7632F06CFD0A}" sibTransId="{9C1E63B1-C631-44C6-94C9-B542CE4E643E}"/>
    <dgm:cxn modelId="{5B4FA345-4458-4913-A63F-E7B2AAC28260}" type="presOf" srcId="{BFE91E60-991F-43E3-A0BF-60F450E10B1E}" destId="{3CA4047D-6ACA-4D8D-BE25-C9C9172C8B11}" srcOrd="0" destOrd="0" presId="urn:microsoft.com/office/officeart/2005/8/layout/hList2"/>
    <dgm:cxn modelId="{34DFE368-1B15-4E03-BF14-7CDC5CEB5D6B}" type="presOf" srcId="{F01E01B0-9BFC-4EE3-B4C5-C0E6361DDC38}" destId="{3788C3A8-B3CE-4E0A-8882-64578179A941}" srcOrd="0" destOrd="0" presId="urn:microsoft.com/office/officeart/2005/8/layout/hList2"/>
    <dgm:cxn modelId="{101F4972-5E98-44BE-9EFF-D6E297275345}" type="presOf" srcId="{A218D249-242F-46A4-A76E-E3419EF1D17A}" destId="{D0E55F75-A76A-471F-87DF-54D81013E465}" srcOrd="0" destOrd="0" presId="urn:microsoft.com/office/officeart/2005/8/layout/hList2"/>
    <dgm:cxn modelId="{8828CB55-8A95-4626-960A-A0984A2A3EE9}" srcId="{A218D249-242F-46A4-A76E-E3419EF1D17A}" destId="{473421E2-41FB-46D2-B6A7-3D0DD60BC51D}" srcOrd="2" destOrd="0" parTransId="{F7CC950F-CC6E-46E6-AAE5-FE51160AA7EC}" sibTransId="{A935B766-801D-4EF5-AA94-5BBB49B0B6AC}"/>
    <dgm:cxn modelId="{DC947D7A-8ED2-45C7-B89A-95915A24AB6B}" srcId="{A218D249-242F-46A4-A76E-E3419EF1D17A}" destId="{9C1A6D96-3ED3-4ADC-BACB-F87C99E60CC0}" srcOrd="3" destOrd="0" parTransId="{9EB1D8DD-D3EA-4D56-9880-AE56E24BAD1B}" sibTransId="{2DA4DE43-3A2C-4B72-AD6E-D358C638687A}"/>
    <dgm:cxn modelId="{FC73A25A-6794-4E6B-8F15-0741F2936632}" srcId="{21065536-F2AF-4A34-959C-9F25DC585047}" destId="{B2A42F24-E839-48A5-B521-03B52BC69F9D}" srcOrd="2" destOrd="0" parTransId="{2107D481-10F7-4EBC-B517-E14975F1E390}" sibTransId="{92394B73-7A82-4207-9671-91267DEC452E}"/>
    <dgm:cxn modelId="{9CABFA7A-DECE-41AA-88AF-1C022606B7A3}" srcId="{21065536-F2AF-4A34-959C-9F25DC585047}" destId="{373EE0E7-0B18-4943-B728-15FA362B1A7D}" srcOrd="3" destOrd="0" parTransId="{0F1F5D37-15BD-4EC2-8E2A-57E5A4110C95}" sibTransId="{B8C6DB0E-1BD5-4098-81A5-BD54BB7A114D}"/>
    <dgm:cxn modelId="{2B48BB7B-6E0A-4314-9AC3-65D17A95C09A}" type="presOf" srcId="{38BE6A53-E524-4505-85CD-692C0BDE807C}" destId="{06D1B2CE-5516-4D28-A121-FB84FF6E5AB3}" srcOrd="0" destOrd="2" presId="urn:microsoft.com/office/officeart/2005/8/layout/hList2"/>
    <dgm:cxn modelId="{8F25798C-8AE2-44C2-A287-2739FF3EB75B}" type="presOf" srcId="{6D4955F9-325E-49FB-B685-4915E8E4744C}" destId="{903B7907-1427-414C-BA85-E4DA5EDE6998}" srcOrd="0" destOrd="0" presId="urn:microsoft.com/office/officeart/2005/8/layout/hList2"/>
    <dgm:cxn modelId="{5F751A8E-53D5-4C4C-B3AA-CFDAF684FA5C}" type="presOf" srcId="{5FB1372F-4839-425D-B2B1-0DD73D940C97}" destId="{89C3F648-EDDA-4FE4-B759-5BB8AF9E893C}" srcOrd="0" destOrd="1" presId="urn:microsoft.com/office/officeart/2005/8/layout/hList2"/>
    <dgm:cxn modelId="{F3068E91-556E-4EF7-B20E-E7FE8689607D}" type="presOf" srcId="{C18CAB90-CFA2-4AB9-9E83-95BE80EA6A14}" destId="{89C3F648-EDDA-4FE4-B759-5BB8AF9E893C}" srcOrd="0" destOrd="0" presId="urn:microsoft.com/office/officeart/2005/8/layout/hList2"/>
    <dgm:cxn modelId="{0F16B89B-4ADF-4FF8-B7AE-46D0EAD81205}" type="presOf" srcId="{94C0C8C9-C470-46A6-98CB-76342389C04C}" destId="{06D1B2CE-5516-4D28-A121-FB84FF6E5AB3}" srcOrd="0" destOrd="3" presId="urn:microsoft.com/office/officeart/2005/8/layout/hList2"/>
    <dgm:cxn modelId="{636592A3-F3DA-48E3-BAF9-B7822C224947}" type="presOf" srcId="{D5F0F426-88AA-435D-A4F7-4E34587F7A9B}" destId="{3788C3A8-B3CE-4E0A-8882-64578179A941}" srcOrd="0" destOrd="4" presId="urn:microsoft.com/office/officeart/2005/8/layout/hList2"/>
    <dgm:cxn modelId="{DA3F3CAC-B7FD-4D18-8B05-367ADB3F875E}" srcId="{BFE91E60-991F-43E3-A0BF-60F450E10B1E}" destId="{D33CE1D3-9AA2-4E91-862F-BB3825E4BF99}" srcOrd="2" destOrd="0" parTransId="{200B806F-0E18-4728-BDD1-F9DC9BCC7CF8}" sibTransId="{3F202750-AA4E-4F26-BFC2-1B78991BC0EE}"/>
    <dgm:cxn modelId="{EE7D0DAD-C1E9-40BA-8B6B-19AA68A793FC}" type="presOf" srcId="{21065536-F2AF-4A34-959C-9F25DC585047}" destId="{280A9194-99E0-42E3-8398-3EDFB798C85C}" srcOrd="0" destOrd="0" presId="urn:microsoft.com/office/officeart/2005/8/layout/hList2"/>
    <dgm:cxn modelId="{1E5D4EB1-6191-4DAA-9156-0042AD4ADC21}" type="presOf" srcId="{B2A42F24-E839-48A5-B521-03B52BC69F9D}" destId="{3788C3A8-B3CE-4E0A-8882-64578179A941}" srcOrd="0" destOrd="2" presId="urn:microsoft.com/office/officeart/2005/8/layout/hList2"/>
    <dgm:cxn modelId="{C93EC2B1-3501-4D8E-87E0-EEFE046DB2F3}" srcId="{9C1A6D96-3ED3-4ADC-BACB-F87C99E60CC0}" destId="{94C0C8C9-C470-46A6-98CB-76342389C04C}" srcOrd="3" destOrd="0" parTransId="{7A90C362-552F-4EE4-B76E-73854F3F2119}" sibTransId="{6C680DE5-5155-4F40-A6E0-BBD3147BFC84}"/>
    <dgm:cxn modelId="{E5CC6AB8-C5CE-46F3-A49F-DFE34F14B467}" type="presOf" srcId="{CFEBFB91-67EE-4AD5-961D-EF2C40DF28EB}" destId="{06D1B2CE-5516-4D28-A121-FB84FF6E5AB3}" srcOrd="0" destOrd="0" presId="urn:microsoft.com/office/officeart/2005/8/layout/hList2"/>
    <dgm:cxn modelId="{817F30BA-B5BF-441A-8D1B-1665B5F10914}" srcId="{473421E2-41FB-46D2-B6A7-3D0DD60BC51D}" destId="{871592FA-93E9-4AEC-B4D0-10CFBE8B5B58}" srcOrd="1" destOrd="0" parTransId="{5FE14C2F-02A3-4F4D-A42B-FEA18CAE26AC}" sibTransId="{CBEBA565-EF64-4C11-90DC-B56203D60CA6}"/>
    <dgm:cxn modelId="{C8E11FC0-FFFF-4015-9E89-9826AC4415C4}" srcId="{21065536-F2AF-4A34-959C-9F25DC585047}" destId="{F01E01B0-9BFC-4EE3-B4C5-C0E6361DDC38}" srcOrd="0" destOrd="0" parTransId="{C6930469-8F05-4C35-BADC-7E1024ECFC4E}" sibTransId="{72906865-A17A-41F6-9123-802BC4521DDE}"/>
    <dgm:cxn modelId="{23D249CA-FC76-4911-9F97-3839DD307698}" type="presOf" srcId="{871592FA-93E9-4AEC-B4D0-10CFBE8B5B58}" destId="{903B7907-1427-414C-BA85-E4DA5EDE6998}" srcOrd="0" destOrd="1" presId="urn:microsoft.com/office/officeart/2005/8/layout/hList2"/>
    <dgm:cxn modelId="{2C343AD0-44FB-408A-B7E4-B809D9EAA3AD}" type="presOf" srcId="{373EE0E7-0B18-4943-B728-15FA362B1A7D}" destId="{3788C3A8-B3CE-4E0A-8882-64578179A941}" srcOrd="0" destOrd="3" presId="urn:microsoft.com/office/officeart/2005/8/layout/hList2"/>
    <dgm:cxn modelId="{66E3AEDC-6180-4CF1-904E-2BC05910C9D8}" type="presOf" srcId="{D33CE1D3-9AA2-4E91-862F-BB3825E4BF99}" destId="{89C3F648-EDDA-4FE4-B759-5BB8AF9E893C}" srcOrd="0" destOrd="2" presId="urn:microsoft.com/office/officeart/2005/8/layout/hList2"/>
    <dgm:cxn modelId="{CB7636EB-B3B0-4ABF-AD0D-69CA3FA053C7}" srcId="{21065536-F2AF-4A34-959C-9F25DC585047}" destId="{D5F0F426-88AA-435D-A4F7-4E34587F7A9B}" srcOrd="4" destOrd="0" parTransId="{4EAF817D-A7A3-42FD-A99A-9B6E8614E5CA}" sibTransId="{F3073B3D-B14D-4DC9-912A-828DFA9B6BB8}"/>
    <dgm:cxn modelId="{6B2177F2-B0A7-437D-AEBA-F2E34F9FA080}" type="presOf" srcId="{3F824495-C7F9-4A42-89D6-EB8535E81435}" destId="{903B7907-1427-414C-BA85-E4DA5EDE6998}" srcOrd="0" destOrd="2" presId="urn:microsoft.com/office/officeart/2005/8/layout/hList2"/>
    <dgm:cxn modelId="{FFE38D90-52B7-46E4-A71F-BF332E33DBB8}" type="presParOf" srcId="{D0E55F75-A76A-471F-87DF-54D81013E465}" destId="{6A54506D-1DBA-4541-9EBF-85C9BECA4AE0}" srcOrd="0" destOrd="0" presId="urn:microsoft.com/office/officeart/2005/8/layout/hList2"/>
    <dgm:cxn modelId="{9986442C-931B-492A-9288-3F2129F70B5F}" type="presParOf" srcId="{6A54506D-1DBA-4541-9EBF-85C9BECA4AE0}" destId="{F0E9E600-0CC0-4CE2-9E34-1446C700D2FD}" srcOrd="0" destOrd="0" presId="urn:microsoft.com/office/officeart/2005/8/layout/hList2"/>
    <dgm:cxn modelId="{B901DE26-56EF-45F9-8594-80FB4D314323}" type="presParOf" srcId="{6A54506D-1DBA-4541-9EBF-85C9BECA4AE0}" destId="{89C3F648-EDDA-4FE4-B759-5BB8AF9E893C}" srcOrd="1" destOrd="0" presId="urn:microsoft.com/office/officeart/2005/8/layout/hList2"/>
    <dgm:cxn modelId="{F8068D7A-734F-471B-8F8E-7E0BA6F1CB50}" type="presParOf" srcId="{6A54506D-1DBA-4541-9EBF-85C9BECA4AE0}" destId="{3CA4047D-6ACA-4D8D-BE25-C9C9172C8B11}" srcOrd="2" destOrd="0" presId="urn:microsoft.com/office/officeart/2005/8/layout/hList2"/>
    <dgm:cxn modelId="{BFD43AE1-B2C4-4D85-8737-0A3DEF50F9A6}" type="presParOf" srcId="{D0E55F75-A76A-471F-87DF-54D81013E465}" destId="{4FC711CA-FAB8-463A-A48E-72BD06EF5048}" srcOrd="1" destOrd="0" presId="urn:microsoft.com/office/officeart/2005/8/layout/hList2"/>
    <dgm:cxn modelId="{D9219176-121D-47ED-8E36-C3A8AFE683C9}" type="presParOf" srcId="{D0E55F75-A76A-471F-87DF-54D81013E465}" destId="{4F87A1FB-42D1-4512-9355-925CA52CD318}" srcOrd="2" destOrd="0" presId="urn:microsoft.com/office/officeart/2005/8/layout/hList2"/>
    <dgm:cxn modelId="{F59A41B7-C7C9-471F-9ADC-7D8D76E8545F}" type="presParOf" srcId="{4F87A1FB-42D1-4512-9355-925CA52CD318}" destId="{2AB3F649-8E18-490F-BD7E-4687B42BBB5C}" srcOrd="0" destOrd="0" presId="urn:microsoft.com/office/officeart/2005/8/layout/hList2"/>
    <dgm:cxn modelId="{B63C8002-D3FB-43DF-9260-1D3A2FE7F6C5}" type="presParOf" srcId="{4F87A1FB-42D1-4512-9355-925CA52CD318}" destId="{3788C3A8-B3CE-4E0A-8882-64578179A941}" srcOrd="1" destOrd="0" presId="urn:microsoft.com/office/officeart/2005/8/layout/hList2"/>
    <dgm:cxn modelId="{C8B2C27F-F9CA-4662-BF3F-BCE9A0040D71}" type="presParOf" srcId="{4F87A1FB-42D1-4512-9355-925CA52CD318}" destId="{280A9194-99E0-42E3-8398-3EDFB798C85C}" srcOrd="2" destOrd="0" presId="urn:microsoft.com/office/officeart/2005/8/layout/hList2"/>
    <dgm:cxn modelId="{9FAD3D8F-F460-49CD-849A-34C8BA6069A5}" type="presParOf" srcId="{D0E55F75-A76A-471F-87DF-54D81013E465}" destId="{9CE60B14-881E-41B6-A380-1C02C19B0088}" srcOrd="3" destOrd="0" presId="urn:microsoft.com/office/officeart/2005/8/layout/hList2"/>
    <dgm:cxn modelId="{0B6F69D2-9791-4944-AFD7-C96237890A5D}" type="presParOf" srcId="{D0E55F75-A76A-471F-87DF-54D81013E465}" destId="{055C724E-684F-4907-BA83-ECFB853C5A6D}" srcOrd="4" destOrd="0" presId="urn:microsoft.com/office/officeart/2005/8/layout/hList2"/>
    <dgm:cxn modelId="{BF0D1303-DFB4-44F2-9036-5A2C95D76CFA}" type="presParOf" srcId="{055C724E-684F-4907-BA83-ECFB853C5A6D}" destId="{69B99096-2FBD-480C-97A6-5F404DCC48B7}" srcOrd="0" destOrd="0" presId="urn:microsoft.com/office/officeart/2005/8/layout/hList2"/>
    <dgm:cxn modelId="{D5C0B53D-AB4D-45C9-BC8D-A0A56876C6F5}" type="presParOf" srcId="{055C724E-684F-4907-BA83-ECFB853C5A6D}" destId="{903B7907-1427-414C-BA85-E4DA5EDE6998}" srcOrd="1" destOrd="0" presId="urn:microsoft.com/office/officeart/2005/8/layout/hList2"/>
    <dgm:cxn modelId="{6658D783-1CF0-4F62-AEDE-8BDC5B7305E0}" type="presParOf" srcId="{055C724E-684F-4907-BA83-ECFB853C5A6D}" destId="{148AA905-C076-4D05-A18D-EC0AD8A137EA}" srcOrd="2" destOrd="0" presId="urn:microsoft.com/office/officeart/2005/8/layout/hList2"/>
    <dgm:cxn modelId="{D2520BBD-805E-4139-93E4-6DA1D24903F8}" type="presParOf" srcId="{D0E55F75-A76A-471F-87DF-54D81013E465}" destId="{D773F87E-51BC-4059-B98B-32303CB0272C}" srcOrd="5" destOrd="0" presId="urn:microsoft.com/office/officeart/2005/8/layout/hList2"/>
    <dgm:cxn modelId="{A6714491-314B-4454-857B-ED8948107891}" type="presParOf" srcId="{D0E55F75-A76A-471F-87DF-54D81013E465}" destId="{A8E450B1-02AC-47CA-ACE8-5A6F1CEE8EEE}" srcOrd="6" destOrd="0" presId="urn:microsoft.com/office/officeart/2005/8/layout/hList2"/>
    <dgm:cxn modelId="{BB1BC06F-4C9F-437D-A32B-CB9B2E498ECD}" type="presParOf" srcId="{A8E450B1-02AC-47CA-ACE8-5A6F1CEE8EEE}" destId="{B67EEF45-4BFF-4C6D-9522-C70099339214}" srcOrd="0" destOrd="0" presId="urn:microsoft.com/office/officeart/2005/8/layout/hList2"/>
    <dgm:cxn modelId="{3EB3F94D-CD12-4FF3-BC24-09798EE0E856}" type="presParOf" srcId="{A8E450B1-02AC-47CA-ACE8-5A6F1CEE8EEE}" destId="{06D1B2CE-5516-4D28-A121-FB84FF6E5AB3}" srcOrd="1" destOrd="0" presId="urn:microsoft.com/office/officeart/2005/8/layout/hList2"/>
    <dgm:cxn modelId="{D94E1F53-FD03-4FBC-95E3-90029CA55288}" type="presParOf" srcId="{A8E450B1-02AC-47CA-ACE8-5A6F1CEE8EEE}" destId="{B8BB1D3C-5889-4B9C-B612-11185DFC8348}"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FBBBB7-8348-4027-9DC8-CC765B8A1137}" type="doc">
      <dgm:prSet loTypeId="urn:microsoft.com/office/officeart/2005/8/layout/vList3" loCatId="list" qsTypeId="urn:microsoft.com/office/officeart/2005/8/quickstyle/simple1" qsCatId="simple" csTypeId="urn:microsoft.com/office/officeart/2005/8/colors/colorful4" csCatId="colorful" phldr="1"/>
      <dgm:spPr/>
    </dgm:pt>
    <dgm:pt modelId="{8F3315DA-AFC0-4A3C-8B51-3820E01BF81C}">
      <dgm:prSet phldrT="[Texte]"/>
      <dgm:spPr/>
      <dgm:t>
        <a:bodyPr/>
        <a:lstStyle/>
        <a:p>
          <a:r>
            <a:rPr lang="fr-FR"/>
            <a:t>Kermesse</a:t>
          </a:r>
        </a:p>
      </dgm:t>
    </dgm:pt>
    <dgm:pt modelId="{DCAF9F2F-05AE-4561-B07B-31950FE67BCB}" type="parTrans" cxnId="{AA3F105A-FE63-4C0D-8FBC-B4E33A745E40}">
      <dgm:prSet/>
      <dgm:spPr/>
      <dgm:t>
        <a:bodyPr/>
        <a:lstStyle/>
        <a:p>
          <a:endParaRPr lang="fr-FR"/>
        </a:p>
      </dgm:t>
    </dgm:pt>
    <dgm:pt modelId="{EAB87F5F-12D4-4497-8288-E8926D9775D4}" type="sibTrans" cxnId="{AA3F105A-FE63-4C0D-8FBC-B4E33A745E40}">
      <dgm:prSet/>
      <dgm:spPr/>
      <dgm:t>
        <a:bodyPr/>
        <a:lstStyle/>
        <a:p>
          <a:endParaRPr lang="fr-FR"/>
        </a:p>
      </dgm:t>
    </dgm:pt>
    <dgm:pt modelId="{BD24FCC3-0111-42A0-AECD-09D610C2EDBA}">
      <dgm:prSet phldrT="[Texte]"/>
      <dgm:spPr/>
      <dgm:t>
        <a:bodyPr/>
        <a:lstStyle/>
        <a:p>
          <a:r>
            <a:rPr lang="fr-FR"/>
            <a:t>Tombola</a:t>
          </a:r>
        </a:p>
      </dgm:t>
    </dgm:pt>
    <dgm:pt modelId="{4CFBBAAC-818F-4DBF-AB2B-9FC1EBA9C8F6}" type="parTrans" cxnId="{4FEDC131-879A-47A1-BE27-088C5B9E5178}">
      <dgm:prSet/>
      <dgm:spPr/>
      <dgm:t>
        <a:bodyPr/>
        <a:lstStyle/>
        <a:p>
          <a:endParaRPr lang="fr-FR"/>
        </a:p>
      </dgm:t>
    </dgm:pt>
    <dgm:pt modelId="{F6140AE6-18D5-4FDE-99B2-127BEECC65C3}" type="sibTrans" cxnId="{4FEDC131-879A-47A1-BE27-088C5B9E5178}">
      <dgm:prSet/>
      <dgm:spPr/>
      <dgm:t>
        <a:bodyPr/>
        <a:lstStyle/>
        <a:p>
          <a:endParaRPr lang="fr-FR"/>
        </a:p>
      </dgm:t>
    </dgm:pt>
    <dgm:pt modelId="{F52EFF39-4718-40DC-BDBB-C6334FB0787A}">
      <dgm:prSet phldrT="[Texte]"/>
      <dgm:spPr/>
      <dgm:t>
        <a:bodyPr/>
        <a:lstStyle/>
        <a:p>
          <a:r>
            <a:rPr lang="fr-FR"/>
            <a:t>Loto</a:t>
          </a:r>
        </a:p>
      </dgm:t>
    </dgm:pt>
    <dgm:pt modelId="{3CEAA36F-0F40-4472-BF63-9660BAABEA3F}" type="parTrans" cxnId="{BA1FC04E-0FA5-444D-977F-5063B25B1BB0}">
      <dgm:prSet/>
      <dgm:spPr/>
      <dgm:t>
        <a:bodyPr/>
        <a:lstStyle/>
        <a:p>
          <a:endParaRPr lang="fr-FR"/>
        </a:p>
      </dgm:t>
    </dgm:pt>
    <dgm:pt modelId="{397D7E55-9C1B-47A9-B9F8-67C9D31280D2}" type="sibTrans" cxnId="{BA1FC04E-0FA5-444D-977F-5063B25B1BB0}">
      <dgm:prSet/>
      <dgm:spPr/>
      <dgm:t>
        <a:bodyPr/>
        <a:lstStyle/>
        <a:p>
          <a:endParaRPr lang="fr-FR"/>
        </a:p>
      </dgm:t>
    </dgm:pt>
    <dgm:pt modelId="{F8E0D728-8333-4301-97C1-4A8FA1510021}">
      <dgm:prSet phldrT="[Texte]"/>
      <dgm:spPr/>
      <dgm:t>
        <a:bodyPr/>
        <a:lstStyle/>
        <a:p>
          <a:r>
            <a:rPr lang="fr-FR"/>
            <a:t>Marché de Noël</a:t>
          </a:r>
        </a:p>
      </dgm:t>
    </dgm:pt>
    <dgm:pt modelId="{46B7B08E-365D-4B2D-BC89-2A925FFAC87A}" type="parTrans" cxnId="{D0417635-6DD3-4BB2-B4F9-402DC249FCBD}">
      <dgm:prSet/>
      <dgm:spPr/>
      <dgm:t>
        <a:bodyPr/>
        <a:lstStyle/>
        <a:p>
          <a:endParaRPr lang="fr-FR"/>
        </a:p>
      </dgm:t>
    </dgm:pt>
    <dgm:pt modelId="{65D4F94E-E256-49AC-AF81-06184BC5DFC6}" type="sibTrans" cxnId="{D0417635-6DD3-4BB2-B4F9-402DC249FCBD}">
      <dgm:prSet/>
      <dgm:spPr/>
      <dgm:t>
        <a:bodyPr/>
        <a:lstStyle/>
        <a:p>
          <a:endParaRPr lang="fr-FR"/>
        </a:p>
      </dgm:t>
    </dgm:pt>
    <dgm:pt modelId="{F1A9CF64-E429-424B-B863-3D492F21DCF2}">
      <dgm:prSet phldrT="[Texte]"/>
      <dgm:spPr/>
      <dgm:t>
        <a:bodyPr/>
        <a:lstStyle/>
        <a:p>
          <a:r>
            <a:rPr lang="fr-FR"/>
            <a:t>Soirée festive</a:t>
          </a:r>
        </a:p>
      </dgm:t>
    </dgm:pt>
    <dgm:pt modelId="{CD75B09D-5960-433F-8E21-4C3D4865AD23}" type="parTrans" cxnId="{48998C7F-B721-49E8-823E-A568F67D8F89}">
      <dgm:prSet/>
      <dgm:spPr/>
      <dgm:t>
        <a:bodyPr/>
        <a:lstStyle/>
        <a:p>
          <a:endParaRPr lang="fr-FR"/>
        </a:p>
      </dgm:t>
    </dgm:pt>
    <dgm:pt modelId="{E887F794-8C36-48C0-AE4B-C87244A74251}" type="sibTrans" cxnId="{48998C7F-B721-49E8-823E-A568F67D8F89}">
      <dgm:prSet/>
      <dgm:spPr/>
      <dgm:t>
        <a:bodyPr/>
        <a:lstStyle/>
        <a:p>
          <a:endParaRPr lang="fr-FR"/>
        </a:p>
      </dgm:t>
    </dgm:pt>
    <dgm:pt modelId="{5D898536-BEDA-4A08-8FFE-140D77AF566F}" type="pres">
      <dgm:prSet presAssocID="{5AFBBBB7-8348-4027-9DC8-CC765B8A1137}" presName="linearFlow" presStyleCnt="0">
        <dgm:presLayoutVars>
          <dgm:dir/>
          <dgm:resizeHandles val="exact"/>
        </dgm:presLayoutVars>
      </dgm:prSet>
      <dgm:spPr/>
    </dgm:pt>
    <dgm:pt modelId="{9E3D9B3A-61B8-4670-B4E2-FB505221DC44}" type="pres">
      <dgm:prSet presAssocID="{8F3315DA-AFC0-4A3C-8B51-3820E01BF81C}" presName="composite" presStyleCnt="0"/>
      <dgm:spPr/>
    </dgm:pt>
    <dgm:pt modelId="{E23348B2-47BF-4451-B2F8-3E3282494A1F}" type="pres">
      <dgm:prSet presAssocID="{8F3315DA-AFC0-4A3C-8B51-3820E01BF81C}"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D4B3C55F-28B5-4683-BB60-D15BD9EE7707}" type="pres">
      <dgm:prSet presAssocID="{8F3315DA-AFC0-4A3C-8B51-3820E01BF81C}" presName="txShp" presStyleLbl="node1" presStyleIdx="0" presStyleCnt="5">
        <dgm:presLayoutVars>
          <dgm:bulletEnabled val="1"/>
        </dgm:presLayoutVars>
      </dgm:prSet>
      <dgm:spPr/>
    </dgm:pt>
    <dgm:pt modelId="{47ED27D6-8AF2-49E4-B33D-4E4AE5E25058}" type="pres">
      <dgm:prSet presAssocID="{EAB87F5F-12D4-4497-8288-E8926D9775D4}" presName="spacing" presStyleCnt="0"/>
      <dgm:spPr/>
    </dgm:pt>
    <dgm:pt modelId="{9EEA34EC-B60F-4140-852D-62588D70F821}" type="pres">
      <dgm:prSet presAssocID="{BD24FCC3-0111-42A0-AECD-09D610C2EDBA}" presName="composite" presStyleCnt="0"/>
      <dgm:spPr/>
    </dgm:pt>
    <dgm:pt modelId="{439BA403-8487-4396-BB63-2C5EB754BE03}" type="pres">
      <dgm:prSet presAssocID="{BD24FCC3-0111-42A0-AECD-09D610C2EDBA}"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dgm:spPr>
    </dgm:pt>
    <dgm:pt modelId="{8EA6C4C3-565A-41D4-A19C-1C443C9E2100}" type="pres">
      <dgm:prSet presAssocID="{BD24FCC3-0111-42A0-AECD-09D610C2EDBA}" presName="txShp" presStyleLbl="node1" presStyleIdx="1" presStyleCnt="5">
        <dgm:presLayoutVars>
          <dgm:bulletEnabled val="1"/>
        </dgm:presLayoutVars>
      </dgm:prSet>
      <dgm:spPr/>
    </dgm:pt>
    <dgm:pt modelId="{6515ABEF-653E-456A-8FA3-6ADF418993E5}" type="pres">
      <dgm:prSet presAssocID="{F6140AE6-18D5-4FDE-99B2-127BEECC65C3}" presName="spacing" presStyleCnt="0"/>
      <dgm:spPr/>
    </dgm:pt>
    <dgm:pt modelId="{E4519748-DEEE-4694-88B4-BAA755EBBD0E}" type="pres">
      <dgm:prSet presAssocID="{F52EFF39-4718-40DC-BDBB-C6334FB0787A}" presName="composite" presStyleCnt="0"/>
      <dgm:spPr/>
    </dgm:pt>
    <dgm:pt modelId="{791B06C7-5BE5-47DD-ABC7-CB3A7945AC26}" type="pres">
      <dgm:prSet presAssocID="{F52EFF39-4718-40DC-BDBB-C6334FB0787A}"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D47D840E-6BA8-49B6-B04A-8B364C626EB6}" type="pres">
      <dgm:prSet presAssocID="{F52EFF39-4718-40DC-BDBB-C6334FB0787A}" presName="txShp" presStyleLbl="node1" presStyleIdx="2" presStyleCnt="5">
        <dgm:presLayoutVars>
          <dgm:bulletEnabled val="1"/>
        </dgm:presLayoutVars>
      </dgm:prSet>
      <dgm:spPr/>
    </dgm:pt>
    <dgm:pt modelId="{431F20F5-DC90-441A-BB25-806BBAEC0BF6}" type="pres">
      <dgm:prSet presAssocID="{397D7E55-9C1B-47A9-B9F8-67C9D31280D2}" presName="spacing" presStyleCnt="0"/>
      <dgm:spPr/>
    </dgm:pt>
    <dgm:pt modelId="{1DD58F31-61CD-4143-A793-886BD0DBEDC1}" type="pres">
      <dgm:prSet presAssocID="{F8E0D728-8333-4301-97C1-4A8FA1510021}" presName="composite" presStyleCnt="0"/>
      <dgm:spPr/>
    </dgm:pt>
    <dgm:pt modelId="{A3B3C638-5B91-494D-8299-AEE0C465F723}" type="pres">
      <dgm:prSet presAssocID="{F8E0D728-8333-4301-97C1-4A8FA1510021}"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pt>
    <dgm:pt modelId="{412797FA-5450-449A-874E-961A8124E846}" type="pres">
      <dgm:prSet presAssocID="{F8E0D728-8333-4301-97C1-4A8FA1510021}" presName="txShp" presStyleLbl="node1" presStyleIdx="3" presStyleCnt="5">
        <dgm:presLayoutVars>
          <dgm:bulletEnabled val="1"/>
        </dgm:presLayoutVars>
      </dgm:prSet>
      <dgm:spPr/>
    </dgm:pt>
    <dgm:pt modelId="{96B4A8BC-8705-4008-A182-0708216D9D29}" type="pres">
      <dgm:prSet presAssocID="{65D4F94E-E256-49AC-AF81-06184BC5DFC6}" presName="spacing" presStyleCnt="0"/>
      <dgm:spPr/>
    </dgm:pt>
    <dgm:pt modelId="{6D7E39DB-0D4A-463D-942C-9AE5ED173B29}" type="pres">
      <dgm:prSet presAssocID="{F1A9CF64-E429-424B-B863-3D492F21DCF2}" presName="composite" presStyleCnt="0"/>
      <dgm:spPr/>
    </dgm:pt>
    <dgm:pt modelId="{267FC773-669C-41AA-9D47-EFDEC3B52B3D}" type="pres">
      <dgm:prSet presAssocID="{F1A9CF64-E429-424B-B863-3D492F21DCF2}"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5000" b="-5000"/>
          </a:stretch>
        </a:blipFill>
      </dgm:spPr>
    </dgm:pt>
    <dgm:pt modelId="{36F1F45C-85BE-447F-8923-02535690EE2B}" type="pres">
      <dgm:prSet presAssocID="{F1A9CF64-E429-424B-B863-3D492F21DCF2}" presName="txShp" presStyleLbl="node1" presStyleIdx="4" presStyleCnt="5">
        <dgm:presLayoutVars>
          <dgm:bulletEnabled val="1"/>
        </dgm:presLayoutVars>
      </dgm:prSet>
      <dgm:spPr/>
    </dgm:pt>
  </dgm:ptLst>
  <dgm:cxnLst>
    <dgm:cxn modelId="{9216BA0A-3C5F-4B32-BBBD-F1003C38FB1D}" type="presOf" srcId="{5AFBBBB7-8348-4027-9DC8-CC765B8A1137}" destId="{5D898536-BEDA-4A08-8FFE-140D77AF566F}" srcOrd="0" destOrd="0" presId="urn:microsoft.com/office/officeart/2005/8/layout/vList3"/>
    <dgm:cxn modelId="{4FEDC131-879A-47A1-BE27-088C5B9E5178}" srcId="{5AFBBBB7-8348-4027-9DC8-CC765B8A1137}" destId="{BD24FCC3-0111-42A0-AECD-09D610C2EDBA}" srcOrd="1" destOrd="0" parTransId="{4CFBBAAC-818F-4DBF-AB2B-9FC1EBA9C8F6}" sibTransId="{F6140AE6-18D5-4FDE-99B2-127BEECC65C3}"/>
    <dgm:cxn modelId="{D0417635-6DD3-4BB2-B4F9-402DC249FCBD}" srcId="{5AFBBBB7-8348-4027-9DC8-CC765B8A1137}" destId="{F8E0D728-8333-4301-97C1-4A8FA1510021}" srcOrd="3" destOrd="0" parTransId="{46B7B08E-365D-4B2D-BC89-2A925FFAC87A}" sibTransId="{65D4F94E-E256-49AC-AF81-06184BC5DFC6}"/>
    <dgm:cxn modelId="{8C6ED643-2EDE-4ACF-8793-9B8235A68A7A}" type="presOf" srcId="{F52EFF39-4718-40DC-BDBB-C6334FB0787A}" destId="{D47D840E-6BA8-49B6-B04A-8B364C626EB6}" srcOrd="0" destOrd="0" presId="urn:microsoft.com/office/officeart/2005/8/layout/vList3"/>
    <dgm:cxn modelId="{5997DB44-A5E1-4F27-8574-BE556B1112EF}" type="presOf" srcId="{F1A9CF64-E429-424B-B863-3D492F21DCF2}" destId="{36F1F45C-85BE-447F-8923-02535690EE2B}" srcOrd="0" destOrd="0" presId="urn:microsoft.com/office/officeart/2005/8/layout/vList3"/>
    <dgm:cxn modelId="{BA1FC04E-0FA5-444D-977F-5063B25B1BB0}" srcId="{5AFBBBB7-8348-4027-9DC8-CC765B8A1137}" destId="{F52EFF39-4718-40DC-BDBB-C6334FB0787A}" srcOrd="2" destOrd="0" parTransId="{3CEAA36F-0F40-4472-BF63-9660BAABEA3F}" sibTransId="{397D7E55-9C1B-47A9-B9F8-67C9D31280D2}"/>
    <dgm:cxn modelId="{AA3F105A-FE63-4C0D-8FBC-B4E33A745E40}" srcId="{5AFBBBB7-8348-4027-9DC8-CC765B8A1137}" destId="{8F3315DA-AFC0-4A3C-8B51-3820E01BF81C}" srcOrd="0" destOrd="0" parTransId="{DCAF9F2F-05AE-4561-B07B-31950FE67BCB}" sibTransId="{EAB87F5F-12D4-4497-8288-E8926D9775D4}"/>
    <dgm:cxn modelId="{48998C7F-B721-49E8-823E-A568F67D8F89}" srcId="{5AFBBBB7-8348-4027-9DC8-CC765B8A1137}" destId="{F1A9CF64-E429-424B-B863-3D492F21DCF2}" srcOrd="4" destOrd="0" parTransId="{CD75B09D-5960-433F-8E21-4C3D4865AD23}" sibTransId="{E887F794-8C36-48C0-AE4B-C87244A74251}"/>
    <dgm:cxn modelId="{74886398-C19E-4196-84FF-93176EABB303}" type="presOf" srcId="{F8E0D728-8333-4301-97C1-4A8FA1510021}" destId="{412797FA-5450-449A-874E-961A8124E846}" srcOrd="0" destOrd="0" presId="urn:microsoft.com/office/officeart/2005/8/layout/vList3"/>
    <dgm:cxn modelId="{BC05B4AA-4B85-4C74-85DA-F61C6D34DE0C}" type="presOf" srcId="{8F3315DA-AFC0-4A3C-8B51-3820E01BF81C}" destId="{D4B3C55F-28B5-4683-BB60-D15BD9EE7707}" srcOrd="0" destOrd="0" presId="urn:microsoft.com/office/officeart/2005/8/layout/vList3"/>
    <dgm:cxn modelId="{0D226DC9-A379-493C-9535-25C2415AA4D8}" type="presOf" srcId="{BD24FCC3-0111-42A0-AECD-09D610C2EDBA}" destId="{8EA6C4C3-565A-41D4-A19C-1C443C9E2100}" srcOrd="0" destOrd="0" presId="urn:microsoft.com/office/officeart/2005/8/layout/vList3"/>
    <dgm:cxn modelId="{1452DC9C-A9D9-4E19-A196-DA06A0638CDE}" type="presParOf" srcId="{5D898536-BEDA-4A08-8FFE-140D77AF566F}" destId="{9E3D9B3A-61B8-4670-B4E2-FB505221DC44}" srcOrd="0" destOrd="0" presId="urn:microsoft.com/office/officeart/2005/8/layout/vList3"/>
    <dgm:cxn modelId="{00B89400-14F3-48B7-843A-C38D5B9FABDD}" type="presParOf" srcId="{9E3D9B3A-61B8-4670-B4E2-FB505221DC44}" destId="{E23348B2-47BF-4451-B2F8-3E3282494A1F}" srcOrd="0" destOrd="0" presId="urn:microsoft.com/office/officeart/2005/8/layout/vList3"/>
    <dgm:cxn modelId="{B7A06DB8-0C47-4B1B-A8D6-B1ADE58AA9F2}" type="presParOf" srcId="{9E3D9B3A-61B8-4670-B4E2-FB505221DC44}" destId="{D4B3C55F-28B5-4683-BB60-D15BD9EE7707}" srcOrd="1" destOrd="0" presId="urn:microsoft.com/office/officeart/2005/8/layout/vList3"/>
    <dgm:cxn modelId="{CC60D084-0BB2-41FC-975D-634B5E1B4033}" type="presParOf" srcId="{5D898536-BEDA-4A08-8FFE-140D77AF566F}" destId="{47ED27D6-8AF2-49E4-B33D-4E4AE5E25058}" srcOrd="1" destOrd="0" presId="urn:microsoft.com/office/officeart/2005/8/layout/vList3"/>
    <dgm:cxn modelId="{5D104218-8F48-4D1A-BF01-16F144509666}" type="presParOf" srcId="{5D898536-BEDA-4A08-8FFE-140D77AF566F}" destId="{9EEA34EC-B60F-4140-852D-62588D70F821}" srcOrd="2" destOrd="0" presId="urn:microsoft.com/office/officeart/2005/8/layout/vList3"/>
    <dgm:cxn modelId="{381DAEF5-F05A-4924-B3F4-E6616B6C25F1}" type="presParOf" srcId="{9EEA34EC-B60F-4140-852D-62588D70F821}" destId="{439BA403-8487-4396-BB63-2C5EB754BE03}" srcOrd="0" destOrd="0" presId="urn:microsoft.com/office/officeart/2005/8/layout/vList3"/>
    <dgm:cxn modelId="{67EA9406-B79F-4BA5-8E22-ABD42B671946}" type="presParOf" srcId="{9EEA34EC-B60F-4140-852D-62588D70F821}" destId="{8EA6C4C3-565A-41D4-A19C-1C443C9E2100}" srcOrd="1" destOrd="0" presId="urn:microsoft.com/office/officeart/2005/8/layout/vList3"/>
    <dgm:cxn modelId="{8C73B885-7C6C-4536-A6A9-0892AE2B38C5}" type="presParOf" srcId="{5D898536-BEDA-4A08-8FFE-140D77AF566F}" destId="{6515ABEF-653E-456A-8FA3-6ADF418993E5}" srcOrd="3" destOrd="0" presId="urn:microsoft.com/office/officeart/2005/8/layout/vList3"/>
    <dgm:cxn modelId="{E2378013-1898-4F2C-8801-59E5F252EC75}" type="presParOf" srcId="{5D898536-BEDA-4A08-8FFE-140D77AF566F}" destId="{E4519748-DEEE-4694-88B4-BAA755EBBD0E}" srcOrd="4" destOrd="0" presId="urn:microsoft.com/office/officeart/2005/8/layout/vList3"/>
    <dgm:cxn modelId="{9FA1BCFE-B475-4F54-8E06-800ABF49496D}" type="presParOf" srcId="{E4519748-DEEE-4694-88B4-BAA755EBBD0E}" destId="{791B06C7-5BE5-47DD-ABC7-CB3A7945AC26}" srcOrd="0" destOrd="0" presId="urn:microsoft.com/office/officeart/2005/8/layout/vList3"/>
    <dgm:cxn modelId="{7B0844A0-EE98-4572-A667-FDFFD363F7D9}" type="presParOf" srcId="{E4519748-DEEE-4694-88B4-BAA755EBBD0E}" destId="{D47D840E-6BA8-49B6-B04A-8B364C626EB6}" srcOrd="1" destOrd="0" presId="urn:microsoft.com/office/officeart/2005/8/layout/vList3"/>
    <dgm:cxn modelId="{2BFC475F-2283-4B09-8D48-87128FCF9EEC}" type="presParOf" srcId="{5D898536-BEDA-4A08-8FFE-140D77AF566F}" destId="{431F20F5-DC90-441A-BB25-806BBAEC0BF6}" srcOrd="5" destOrd="0" presId="urn:microsoft.com/office/officeart/2005/8/layout/vList3"/>
    <dgm:cxn modelId="{F0611631-DC78-4E51-B8D6-8FE3AA5090E3}" type="presParOf" srcId="{5D898536-BEDA-4A08-8FFE-140D77AF566F}" destId="{1DD58F31-61CD-4143-A793-886BD0DBEDC1}" srcOrd="6" destOrd="0" presId="urn:microsoft.com/office/officeart/2005/8/layout/vList3"/>
    <dgm:cxn modelId="{1E572296-3006-4E97-8567-1FFE6E595739}" type="presParOf" srcId="{1DD58F31-61CD-4143-A793-886BD0DBEDC1}" destId="{A3B3C638-5B91-494D-8299-AEE0C465F723}" srcOrd="0" destOrd="0" presId="urn:microsoft.com/office/officeart/2005/8/layout/vList3"/>
    <dgm:cxn modelId="{398B0623-B3E9-4D3A-A9D9-A00116EC4A06}" type="presParOf" srcId="{1DD58F31-61CD-4143-A793-886BD0DBEDC1}" destId="{412797FA-5450-449A-874E-961A8124E846}" srcOrd="1" destOrd="0" presId="urn:microsoft.com/office/officeart/2005/8/layout/vList3"/>
    <dgm:cxn modelId="{D28F62FA-1351-4929-B6DF-3549ACFEDB48}" type="presParOf" srcId="{5D898536-BEDA-4A08-8FFE-140D77AF566F}" destId="{96B4A8BC-8705-4008-A182-0708216D9D29}" srcOrd="7" destOrd="0" presId="urn:microsoft.com/office/officeart/2005/8/layout/vList3"/>
    <dgm:cxn modelId="{F5F75D1C-A51C-426F-883D-B2AF01CAD8DE}" type="presParOf" srcId="{5D898536-BEDA-4A08-8FFE-140D77AF566F}" destId="{6D7E39DB-0D4A-463D-942C-9AE5ED173B29}" srcOrd="8" destOrd="0" presId="urn:microsoft.com/office/officeart/2005/8/layout/vList3"/>
    <dgm:cxn modelId="{AE99F11D-C6BA-4AB5-BF77-4B79B8DDFBAA}" type="presParOf" srcId="{6D7E39DB-0D4A-463D-942C-9AE5ED173B29}" destId="{267FC773-669C-41AA-9D47-EFDEC3B52B3D}" srcOrd="0" destOrd="0" presId="urn:microsoft.com/office/officeart/2005/8/layout/vList3"/>
    <dgm:cxn modelId="{7E6B3726-E6BF-41F9-BEA0-A84F1358C4FE}" type="presParOf" srcId="{6D7E39DB-0D4A-463D-942C-9AE5ED173B29}" destId="{36F1F45C-85BE-447F-8923-02535690EE2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4047D-6ACA-4D8D-BE25-C9C9172C8B11}">
      <dsp:nvSpPr>
        <dsp:cNvPr id="0" name=""/>
        <dsp:cNvSpPr/>
      </dsp:nvSpPr>
      <dsp:spPr>
        <a:xfrm rot="16200000">
          <a:off x="-1361268" y="2633926"/>
          <a:ext cx="3746640" cy="47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5203" bIns="0" numCol="1" spcCol="1270" anchor="t" anchorCtr="0">
          <a:noAutofit/>
        </a:bodyPr>
        <a:lstStyle/>
        <a:p>
          <a:pPr marL="0" lvl="0" indent="0" algn="r" defTabSz="1466850">
            <a:lnSpc>
              <a:spcPct val="90000"/>
            </a:lnSpc>
            <a:spcBef>
              <a:spcPct val="0"/>
            </a:spcBef>
            <a:spcAft>
              <a:spcPct val="35000"/>
            </a:spcAft>
            <a:buNone/>
          </a:pPr>
          <a:r>
            <a:rPr lang="fr-FR" sz="3300" kern="1200"/>
            <a:t>RESPONSABILITE</a:t>
          </a:r>
        </a:p>
      </dsp:txBody>
      <dsp:txXfrm>
        <a:off x="-1361268" y="2633926"/>
        <a:ext cx="3746640" cy="470781"/>
      </dsp:txXfrm>
    </dsp:sp>
    <dsp:sp modelId="{89C3F648-EDDA-4FE4-B759-5BB8AF9E893C}">
      <dsp:nvSpPr>
        <dsp:cNvPr id="0" name=""/>
        <dsp:cNvSpPr/>
      </dsp:nvSpPr>
      <dsp:spPr>
        <a:xfrm>
          <a:off x="769257" y="858383"/>
          <a:ext cx="2624000" cy="374664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15203" rIns="128016"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a:t>Délégation de signature reçue du président</a:t>
          </a:r>
        </a:p>
        <a:p>
          <a:pPr marL="171450" lvl="1" indent="-171450" algn="l" defTabSz="800100">
            <a:lnSpc>
              <a:spcPct val="90000"/>
            </a:lnSpc>
            <a:spcBef>
              <a:spcPct val="0"/>
            </a:spcBef>
            <a:spcAft>
              <a:spcPct val="15000"/>
            </a:spcAft>
            <a:buChar char="•"/>
          </a:pPr>
          <a:r>
            <a:rPr lang="fr-FR" sz="1800" kern="1200"/>
            <a:t>Encaissement des créances  </a:t>
          </a:r>
        </a:p>
        <a:p>
          <a:pPr marL="171450" lvl="1" indent="-171450" algn="l" defTabSz="800100">
            <a:lnSpc>
              <a:spcPct val="90000"/>
            </a:lnSpc>
            <a:spcBef>
              <a:spcPct val="0"/>
            </a:spcBef>
            <a:spcAft>
              <a:spcPct val="15000"/>
            </a:spcAft>
            <a:buChar char="•"/>
          </a:pPr>
          <a:r>
            <a:rPr lang="fr-FR" sz="1800" kern="1200"/>
            <a:t>Règlement des sommes dues </a:t>
          </a:r>
        </a:p>
        <a:p>
          <a:pPr marL="171450" lvl="1" indent="-171450" algn="l" defTabSz="800100">
            <a:lnSpc>
              <a:spcPct val="90000"/>
            </a:lnSpc>
            <a:spcBef>
              <a:spcPct val="0"/>
            </a:spcBef>
            <a:spcAft>
              <a:spcPct val="15000"/>
            </a:spcAft>
            <a:buChar char="•"/>
          </a:pPr>
          <a:r>
            <a:rPr lang="fr-FR" sz="1800" kern="1200"/>
            <a:t>La double signature pour les grosses sommes</a:t>
          </a:r>
        </a:p>
        <a:p>
          <a:pPr marL="171450" lvl="1" indent="-171450" algn="l" defTabSz="800100">
            <a:lnSpc>
              <a:spcPct val="90000"/>
            </a:lnSpc>
            <a:spcBef>
              <a:spcPct val="0"/>
            </a:spcBef>
            <a:spcAft>
              <a:spcPct val="15000"/>
            </a:spcAft>
            <a:buChar char="•"/>
          </a:pPr>
          <a:r>
            <a:rPr lang="fr-FR" sz="1800" kern="1200"/>
            <a:t>6 manifestations par an</a:t>
          </a:r>
        </a:p>
      </dsp:txBody>
      <dsp:txXfrm>
        <a:off x="769257" y="858383"/>
        <a:ext cx="2624000" cy="3746640"/>
      </dsp:txXfrm>
    </dsp:sp>
    <dsp:sp modelId="{F0E9E600-0CC0-4CE2-9E34-1446C700D2FD}">
      <dsp:nvSpPr>
        <dsp:cNvPr id="0" name=""/>
        <dsp:cNvSpPr/>
      </dsp:nvSpPr>
      <dsp:spPr>
        <a:xfrm>
          <a:off x="260908" y="217656"/>
          <a:ext cx="941563" cy="94156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0A9194-99E0-42E3-8398-3EDFB798C85C}">
      <dsp:nvSpPr>
        <dsp:cNvPr id="0" name=""/>
        <dsp:cNvSpPr/>
      </dsp:nvSpPr>
      <dsp:spPr>
        <a:xfrm rot="16200000">
          <a:off x="2067761" y="2694673"/>
          <a:ext cx="3746640" cy="47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5203" bIns="0" numCol="1" spcCol="1270" anchor="t" anchorCtr="0">
          <a:noAutofit/>
        </a:bodyPr>
        <a:lstStyle/>
        <a:p>
          <a:pPr marL="0" lvl="0" indent="0" algn="r" defTabSz="1466850">
            <a:lnSpc>
              <a:spcPct val="90000"/>
            </a:lnSpc>
            <a:spcBef>
              <a:spcPct val="0"/>
            </a:spcBef>
            <a:spcAft>
              <a:spcPct val="35000"/>
            </a:spcAft>
            <a:buNone/>
          </a:pPr>
          <a:r>
            <a:rPr lang="fr-FR" sz="3300" kern="1200"/>
            <a:t>TRANSPARENCE</a:t>
          </a:r>
        </a:p>
      </dsp:txBody>
      <dsp:txXfrm>
        <a:off x="2067761" y="2694673"/>
        <a:ext cx="3746640" cy="470781"/>
      </dsp:txXfrm>
    </dsp:sp>
    <dsp:sp modelId="{3788C3A8-B3CE-4E0A-8882-64578179A941}">
      <dsp:nvSpPr>
        <dsp:cNvPr id="0" name=""/>
        <dsp:cNvSpPr/>
      </dsp:nvSpPr>
      <dsp:spPr>
        <a:xfrm>
          <a:off x="4228431" y="819193"/>
          <a:ext cx="3492539" cy="3746640"/>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15203" rIns="149352" bIns="149352" numCol="1" spcCol="1270" anchor="t" anchorCtr="0">
          <a:noAutofit/>
        </a:bodyPr>
        <a:lstStyle/>
        <a:p>
          <a:pPr marL="171450" lvl="1" indent="-171450" algn="l" defTabSz="711200">
            <a:lnSpc>
              <a:spcPct val="90000"/>
            </a:lnSpc>
            <a:spcBef>
              <a:spcPct val="0"/>
            </a:spcBef>
            <a:spcAft>
              <a:spcPct val="15000"/>
            </a:spcAft>
            <a:buChar char="•"/>
          </a:pPr>
          <a:r>
            <a:rPr lang="fr-FR" sz="1600" kern="1200"/>
            <a:t>La trésorerie ne doit jamais être entièrement entre les mains d’une seule personne</a:t>
          </a:r>
        </a:p>
        <a:p>
          <a:pPr marL="171450" lvl="1" indent="-171450" algn="l" defTabSz="711200">
            <a:lnSpc>
              <a:spcPct val="90000"/>
            </a:lnSpc>
            <a:spcBef>
              <a:spcPct val="0"/>
            </a:spcBef>
            <a:spcAft>
              <a:spcPct val="15000"/>
            </a:spcAft>
            <a:buChar char="•"/>
          </a:pPr>
          <a:r>
            <a:rPr lang="fr-FR" sz="1600" kern="1200"/>
            <a:t>Le trésorier fait un point régulier  en Conseil d’administration</a:t>
          </a:r>
        </a:p>
        <a:p>
          <a:pPr marL="171450" lvl="1" indent="-171450" algn="l" defTabSz="711200">
            <a:lnSpc>
              <a:spcPct val="90000"/>
            </a:lnSpc>
            <a:spcBef>
              <a:spcPct val="0"/>
            </a:spcBef>
            <a:spcAft>
              <a:spcPct val="15000"/>
            </a:spcAft>
            <a:buChar char="•"/>
          </a:pPr>
          <a:r>
            <a:rPr lang="fr-FR" sz="1600" kern="1200"/>
            <a:t>On compte les espèces à deux</a:t>
          </a:r>
        </a:p>
        <a:p>
          <a:pPr marL="171450" lvl="1" indent="-171450" algn="l" defTabSz="711200">
            <a:lnSpc>
              <a:spcPct val="90000"/>
            </a:lnSpc>
            <a:spcBef>
              <a:spcPct val="0"/>
            </a:spcBef>
            <a:spcAft>
              <a:spcPct val="15000"/>
            </a:spcAft>
            <a:buChar char="•"/>
          </a:pPr>
          <a:r>
            <a:rPr lang="fr-FR" sz="1600" kern="1200"/>
            <a:t>Les espèces collectées lors d’une manifestations sont immédiatement déposées à la banque</a:t>
          </a:r>
        </a:p>
        <a:p>
          <a:pPr marL="171450" lvl="1" indent="-171450" algn="l" defTabSz="711200">
            <a:lnSpc>
              <a:spcPct val="90000"/>
            </a:lnSpc>
            <a:spcBef>
              <a:spcPct val="0"/>
            </a:spcBef>
            <a:spcAft>
              <a:spcPct val="15000"/>
            </a:spcAft>
            <a:buChar char="•"/>
          </a:pPr>
          <a:r>
            <a:rPr lang="fr-FR" sz="1600" kern="1200"/>
            <a:t>Conserver les justificatifs </a:t>
          </a:r>
        </a:p>
        <a:p>
          <a:pPr marL="171450" lvl="1" indent="-171450" algn="l" defTabSz="711200">
            <a:lnSpc>
              <a:spcPct val="90000"/>
            </a:lnSpc>
            <a:spcBef>
              <a:spcPct val="0"/>
            </a:spcBef>
            <a:spcAft>
              <a:spcPct val="15000"/>
            </a:spcAft>
            <a:buChar char="•"/>
          </a:pPr>
          <a:r>
            <a:rPr lang="fr-FR" sz="1600" kern="1200"/>
            <a:t>Assure la gestion financière et administrative de l’association</a:t>
          </a:r>
        </a:p>
      </dsp:txBody>
      <dsp:txXfrm>
        <a:off x="4228431" y="819193"/>
        <a:ext cx="3492539" cy="3746640"/>
      </dsp:txXfrm>
    </dsp:sp>
    <dsp:sp modelId="{2AB3F649-8E18-490F-BD7E-4687B42BBB5C}">
      <dsp:nvSpPr>
        <dsp:cNvPr id="0" name=""/>
        <dsp:cNvSpPr/>
      </dsp:nvSpPr>
      <dsp:spPr>
        <a:xfrm>
          <a:off x="3713896" y="246496"/>
          <a:ext cx="941563" cy="94156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8AA905-C076-4D05-A18D-EC0AD8A137EA}">
      <dsp:nvSpPr>
        <dsp:cNvPr id="0" name=""/>
        <dsp:cNvSpPr/>
      </dsp:nvSpPr>
      <dsp:spPr>
        <a:xfrm rot="16200000">
          <a:off x="6308775" y="2477017"/>
          <a:ext cx="3746640" cy="47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5203" bIns="0" numCol="1" spcCol="1270" anchor="t" anchorCtr="0">
          <a:noAutofit/>
        </a:bodyPr>
        <a:lstStyle/>
        <a:p>
          <a:pPr marL="0" lvl="0" indent="0" algn="r" defTabSz="1466850">
            <a:lnSpc>
              <a:spcPct val="90000"/>
            </a:lnSpc>
            <a:spcBef>
              <a:spcPct val="0"/>
            </a:spcBef>
            <a:spcAft>
              <a:spcPct val="35000"/>
            </a:spcAft>
            <a:buNone/>
          </a:pPr>
          <a:r>
            <a:rPr lang="fr-FR" sz="3300" kern="1200"/>
            <a:t>EQUILIBRE</a:t>
          </a:r>
        </a:p>
      </dsp:txBody>
      <dsp:txXfrm>
        <a:off x="6308775" y="2477017"/>
        <a:ext cx="3746640" cy="470781"/>
      </dsp:txXfrm>
    </dsp:sp>
    <dsp:sp modelId="{903B7907-1427-414C-BA85-E4DA5EDE6998}">
      <dsp:nvSpPr>
        <dsp:cNvPr id="0" name=""/>
        <dsp:cNvSpPr/>
      </dsp:nvSpPr>
      <dsp:spPr>
        <a:xfrm>
          <a:off x="8417486" y="839088"/>
          <a:ext cx="2344993" cy="3746640"/>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15203" rIns="149352" bIns="149352" numCol="1" spcCol="1270" anchor="t" anchorCtr="0">
          <a:noAutofit/>
        </a:bodyPr>
        <a:lstStyle/>
        <a:p>
          <a:pPr marL="171450" lvl="1" indent="-171450" algn="l" defTabSz="711200">
            <a:lnSpc>
              <a:spcPct val="90000"/>
            </a:lnSpc>
            <a:spcBef>
              <a:spcPct val="0"/>
            </a:spcBef>
            <a:spcAft>
              <a:spcPct val="15000"/>
            </a:spcAft>
            <a:buChar char="•"/>
          </a:pPr>
          <a:r>
            <a:rPr lang="fr-FR" sz="1600" kern="1200"/>
            <a:t>Les recettes couvrent les dépenses </a:t>
          </a:r>
        </a:p>
        <a:p>
          <a:pPr marL="171450" lvl="1" indent="-171450" algn="l" defTabSz="711200">
            <a:lnSpc>
              <a:spcPct val="90000"/>
            </a:lnSpc>
            <a:spcBef>
              <a:spcPct val="0"/>
            </a:spcBef>
            <a:spcAft>
              <a:spcPct val="15000"/>
            </a:spcAft>
            <a:buChar char="•"/>
          </a:pPr>
          <a:r>
            <a:rPr lang="fr-FR" sz="1600" kern="1200"/>
            <a:t>Prévoir pour faire face à des dépenses imprévues</a:t>
          </a:r>
        </a:p>
        <a:p>
          <a:pPr marL="171450" lvl="1" indent="-171450" algn="l" defTabSz="711200">
            <a:lnSpc>
              <a:spcPct val="90000"/>
            </a:lnSpc>
            <a:spcBef>
              <a:spcPct val="0"/>
            </a:spcBef>
            <a:spcAft>
              <a:spcPct val="15000"/>
            </a:spcAft>
            <a:buChar char="•"/>
          </a:pPr>
          <a:r>
            <a:rPr lang="fr-FR" sz="1600" kern="1200"/>
            <a:t>Anticiper le financement d’une dépense importante ultérieure</a:t>
          </a:r>
        </a:p>
        <a:p>
          <a:pPr marL="171450" lvl="1" indent="-171450" algn="l" defTabSz="711200">
            <a:lnSpc>
              <a:spcPct val="90000"/>
            </a:lnSpc>
            <a:spcBef>
              <a:spcPct val="0"/>
            </a:spcBef>
            <a:spcAft>
              <a:spcPct val="15000"/>
            </a:spcAft>
            <a:buChar char="•"/>
          </a:pPr>
          <a:r>
            <a:rPr lang="fr-FR" sz="1600" kern="1200"/>
            <a:t>Placements  simples</a:t>
          </a:r>
        </a:p>
      </dsp:txBody>
      <dsp:txXfrm>
        <a:off x="8417486" y="839088"/>
        <a:ext cx="2344993" cy="3746640"/>
      </dsp:txXfrm>
    </dsp:sp>
    <dsp:sp modelId="{69B99096-2FBD-480C-97A6-5F404DCC48B7}">
      <dsp:nvSpPr>
        <dsp:cNvPr id="0" name=""/>
        <dsp:cNvSpPr/>
      </dsp:nvSpPr>
      <dsp:spPr>
        <a:xfrm>
          <a:off x="7946704" y="217656"/>
          <a:ext cx="941563" cy="941563"/>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EF1F4-5E6E-421A-A343-7B5A95C252EA}">
      <dsp:nvSpPr>
        <dsp:cNvPr id="0" name=""/>
        <dsp:cNvSpPr/>
      </dsp:nvSpPr>
      <dsp:spPr>
        <a:xfrm rot="5400000">
          <a:off x="-194006" y="312860"/>
          <a:ext cx="1293374" cy="905362"/>
        </a:xfrm>
        <a:prstGeom prst="chevron">
          <a:avLst/>
        </a:prstGeom>
        <a:solidFill>
          <a:schemeClr val="bg2">
            <a:lumMod val="75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a:t>Adhérents</a:t>
          </a:r>
        </a:p>
      </dsp:txBody>
      <dsp:txXfrm rot="-5400000">
        <a:off x="0" y="571535"/>
        <a:ext cx="905362" cy="388012"/>
      </dsp:txXfrm>
    </dsp:sp>
    <dsp:sp modelId="{2F300FDC-9A4E-4040-A884-BE394550D344}">
      <dsp:nvSpPr>
        <dsp:cNvPr id="0" name=""/>
        <dsp:cNvSpPr/>
      </dsp:nvSpPr>
      <dsp:spPr>
        <a:xfrm rot="5400000">
          <a:off x="1648263" y="-618146"/>
          <a:ext cx="840693" cy="2326496"/>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a:t>APEL Nationale</a:t>
          </a:r>
        </a:p>
      </dsp:txBody>
      <dsp:txXfrm rot="-5400000">
        <a:off x="905362" y="165794"/>
        <a:ext cx="2285457" cy="758615"/>
      </dsp:txXfrm>
    </dsp:sp>
    <dsp:sp modelId="{EA8325AB-5250-4684-A304-E8EE1F0A7C59}">
      <dsp:nvSpPr>
        <dsp:cNvPr id="0" name=""/>
        <dsp:cNvSpPr/>
      </dsp:nvSpPr>
      <dsp:spPr>
        <a:xfrm rot="5400000">
          <a:off x="-194006" y="1310705"/>
          <a:ext cx="1293374" cy="905362"/>
        </a:xfrm>
        <a:prstGeom prst="chevron">
          <a:avLst/>
        </a:prstGeom>
        <a:solidFill>
          <a:schemeClr val="accent2">
            <a:lumMod val="40000"/>
            <a:lumOff val="6000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a:t>Administrateurs </a:t>
          </a:r>
        </a:p>
      </dsp:txBody>
      <dsp:txXfrm rot="-5400000">
        <a:off x="0" y="1569380"/>
        <a:ext cx="905362" cy="388012"/>
      </dsp:txXfrm>
    </dsp:sp>
    <dsp:sp modelId="{4F87B9B6-D4F3-4B23-B140-18EB292D57A3}">
      <dsp:nvSpPr>
        <dsp:cNvPr id="0" name=""/>
        <dsp:cNvSpPr/>
      </dsp:nvSpPr>
      <dsp:spPr>
        <a:xfrm rot="5400000">
          <a:off x="1648263" y="373798"/>
          <a:ext cx="840693" cy="2326496"/>
        </a:xfrm>
        <a:prstGeom prst="round2Same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a:t>L’APEL Académique  adhère à l’APEL Nationale</a:t>
          </a:r>
        </a:p>
      </dsp:txBody>
      <dsp:txXfrm rot="-5400000">
        <a:off x="905362" y="1157739"/>
        <a:ext cx="2285457" cy="758615"/>
      </dsp:txXfrm>
    </dsp:sp>
    <dsp:sp modelId="{0ADA540E-D89B-428F-AC67-402B02D90265}">
      <dsp:nvSpPr>
        <dsp:cNvPr id="0" name=""/>
        <dsp:cNvSpPr/>
      </dsp:nvSpPr>
      <dsp:spPr>
        <a:xfrm rot="5400000">
          <a:off x="-190339" y="2394250"/>
          <a:ext cx="1293374" cy="905362"/>
        </a:xfrm>
        <a:prstGeom prst="chevron">
          <a:avLst/>
        </a:prstGeom>
        <a:solidFill>
          <a:srgbClr val="00B050"/>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a:t>APEL Départementale</a:t>
          </a:r>
        </a:p>
      </dsp:txBody>
      <dsp:txXfrm rot="-5400000">
        <a:off x="3667" y="2652925"/>
        <a:ext cx="905362" cy="388012"/>
      </dsp:txXfrm>
    </dsp:sp>
    <dsp:sp modelId="{B95E022B-1AFA-44F5-A083-CDE451CE727E}">
      <dsp:nvSpPr>
        <dsp:cNvPr id="0" name=""/>
        <dsp:cNvSpPr/>
      </dsp:nvSpPr>
      <dsp:spPr>
        <a:xfrm rot="5400000">
          <a:off x="1648263" y="1488525"/>
          <a:ext cx="840693" cy="2326496"/>
        </a:xfrm>
        <a:prstGeom prst="round2SameRect">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a:t>L’APEL départementale adhère à l’APEL Académique</a:t>
          </a:r>
        </a:p>
      </dsp:txBody>
      <dsp:txXfrm rot="-5400000">
        <a:off x="905362" y="2272466"/>
        <a:ext cx="2285457" cy="758615"/>
      </dsp:txXfrm>
    </dsp:sp>
    <dsp:sp modelId="{652FF77E-99EF-435D-BE78-524A2918FB8C}">
      <dsp:nvSpPr>
        <dsp:cNvPr id="0" name=""/>
        <dsp:cNvSpPr/>
      </dsp:nvSpPr>
      <dsp:spPr>
        <a:xfrm rot="5400000">
          <a:off x="-194006" y="3542133"/>
          <a:ext cx="1293374" cy="905362"/>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a:solidFill>
                <a:schemeClr val="accent1">
                  <a:lumMod val="50000"/>
                </a:schemeClr>
              </a:solidFill>
            </a:rPr>
            <a:t>APEL d’établissement</a:t>
          </a:r>
        </a:p>
      </dsp:txBody>
      <dsp:txXfrm rot="-5400000">
        <a:off x="0" y="3800808"/>
        <a:ext cx="905362" cy="388012"/>
      </dsp:txXfrm>
    </dsp:sp>
    <dsp:sp modelId="{06DBFA90-511A-461D-A931-86141064455A}">
      <dsp:nvSpPr>
        <dsp:cNvPr id="0" name=""/>
        <dsp:cNvSpPr/>
      </dsp:nvSpPr>
      <dsp:spPr>
        <a:xfrm rot="5400000">
          <a:off x="1648263" y="2603253"/>
          <a:ext cx="840693" cy="2326496"/>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a:t>L’APEL d’établissement adhère à l’APEL départementale</a:t>
          </a:r>
        </a:p>
      </dsp:txBody>
      <dsp:txXfrm rot="-5400000">
        <a:off x="905362" y="3387194"/>
        <a:ext cx="2285457" cy="758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FB56D-A86C-4483-9168-3D8ADADBEA17}">
      <dsp:nvSpPr>
        <dsp:cNvPr id="0" name=""/>
        <dsp:cNvSpPr/>
      </dsp:nvSpPr>
      <dsp:spPr>
        <a:xfrm>
          <a:off x="1046858" y="195993"/>
          <a:ext cx="2755388" cy="2755388"/>
        </a:xfrm>
        <a:prstGeom prst="pie">
          <a:avLst>
            <a:gd name="adj1" fmla="val 16200000"/>
            <a:gd name="adj2" fmla="val 205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a:t>Part établissement</a:t>
          </a:r>
        </a:p>
      </dsp:txBody>
      <dsp:txXfrm>
        <a:off x="2459323" y="607661"/>
        <a:ext cx="934863" cy="639643"/>
      </dsp:txXfrm>
    </dsp:sp>
    <dsp:sp modelId="{785AC9EC-D83B-42B5-AF8F-AD7422DBDF2E}">
      <dsp:nvSpPr>
        <dsp:cNvPr id="0" name=""/>
        <dsp:cNvSpPr/>
      </dsp:nvSpPr>
      <dsp:spPr>
        <a:xfrm>
          <a:off x="950420" y="328842"/>
          <a:ext cx="2755388" cy="2755388"/>
        </a:xfrm>
        <a:prstGeom prst="pie">
          <a:avLst>
            <a:gd name="adj1" fmla="val 20520000"/>
            <a:gd name="adj2" fmla="val 32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a:t>Part Famille &amp; Éducation</a:t>
          </a:r>
        </a:p>
      </dsp:txBody>
      <dsp:txXfrm>
        <a:off x="2751263" y="1575327"/>
        <a:ext cx="820056" cy="692127"/>
      </dsp:txXfrm>
    </dsp:sp>
    <dsp:sp modelId="{1B0E8122-56D6-4210-B109-04F73EDB3DC7}">
      <dsp:nvSpPr>
        <dsp:cNvPr id="0" name=""/>
        <dsp:cNvSpPr/>
      </dsp:nvSpPr>
      <dsp:spPr>
        <a:xfrm>
          <a:off x="950420" y="328842"/>
          <a:ext cx="2755388" cy="2755388"/>
        </a:xfrm>
        <a:prstGeom prst="pie">
          <a:avLst>
            <a:gd name="adj1" fmla="val 3240000"/>
            <a:gd name="adj2" fmla="val 756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a:t>Part Apel départementale</a:t>
          </a:r>
        </a:p>
      </dsp:txBody>
      <dsp:txXfrm>
        <a:off x="1836080" y="2395383"/>
        <a:ext cx="984067" cy="590440"/>
      </dsp:txXfrm>
    </dsp:sp>
    <dsp:sp modelId="{3B5EC828-7A1D-46E5-810B-8CEE0B01F1DD}">
      <dsp:nvSpPr>
        <dsp:cNvPr id="0" name=""/>
        <dsp:cNvSpPr/>
      </dsp:nvSpPr>
      <dsp:spPr>
        <a:xfrm>
          <a:off x="950420" y="328842"/>
          <a:ext cx="2755388" cy="2755388"/>
        </a:xfrm>
        <a:prstGeom prst="pie">
          <a:avLst>
            <a:gd name="adj1" fmla="val 7560000"/>
            <a:gd name="adj2" fmla="val 1188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a:t>Part Apel Académique</a:t>
          </a:r>
        </a:p>
      </dsp:txBody>
      <dsp:txXfrm>
        <a:off x="1081629" y="1575327"/>
        <a:ext cx="820056" cy="692127"/>
      </dsp:txXfrm>
    </dsp:sp>
    <dsp:sp modelId="{2093CEBE-199A-4B94-B671-3D39527B5741}">
      <dsp:nvSpPr>
        <dsp:cNvPr id="0" name=""/>
        <dsp:cNvSpPr/>
      </dsp:nvSpPr>
      <dsp:spPr>
        <a:xfrm>
          <a:off x="950420" y="328842"/>
          <a:ext cx="2755388" cy="2755388"/>
        </a:xfrm>
        <a:prstGeom prst="pie">
          <a:avLst>
            <a:gd name="adj1" fmla="val 1188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a:t>Part Apel Nationale</a:t>
          </a:r>
        </a:p>
      </dsp:txBody>
      <dsp:txXfrm>
        <a:off x="1352247" y="748711"/>
        <a:ext cx="934863" cy="6396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2847-857E-497E-B06A-012651929A32}">
      <dsp:nvSpPr>
        <dsp:cNvPr id="0" name=""/>
        <dsp:cNvSpPr/>
      </dsp:nvSpPr>
      <dsp:spPr>
        <a:xfrm>
          <a:off x="0" y="0"/>
          <a:ext cx="1932961" cy="45345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fr-FR" sz="2500" kern="1200"/>
            <a:t>Dépenses</a:t>
          </a:r>
        </a:p>
      </dsp:txBody>
      <dsp:txXfrm>
        <a:off x="0" y="1813823"/>
        <a:ext cx="1932961" cy="1813823"/>
      </dsp:txXfrm>
    </dsp:sp>
    <dsp:sp modelId="{A1602393-C65C-4747-9F82-2722C0974561}">
      <dsp:nvSpPr>
        <dsp:cNvPr id="0" name=""/>
        <dsp:cNvSpPr/>
      </dsp:nvSpPr>
      <dsp:spPr>
        <a:xfrm>
          <a:off x="211476" y="272073"/>
          <a:ext cx="1510007" cy="151000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49DAA5-5125-4927-A4B6-58CAA17D90C5}">
      <dsp:nvSpPr>
        <dsp:cNvPr id="0" name=""/>
        <dsp:cNvSpPr/>
      </dsp:nvSpPr>
      <dsp:spPr>
        <a:xfrm>
          <a:off x="1990950" y="0"/>
          <a:ext cx="1932961" cy="4534558"/>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fr-FR" sz="2500" kern="1200"/>
            <a:t>Recettes</a:t>
          </a:r>
        </a:p>
      </dsp:txBody>
      <dsp:txXfrm>
        <a:off x="1990950" y="1813823"/>
        <a:ext cx="1932961" cy="1813823"/>
      </dsp:txXfrm>
    </dsp:sp>
    <dsp:sp modelId="{74EFB211-F53C-4BE4-B08B-7A78472752DD}">
      <dsp:nvSpPr>
        <dsp:cNvPr id="0" name=""/>
        <dsp:cNvSpPr/>
      </dsp:nvSpPr>
      <dsp:spPr>
        <a:xfrm>
          <a:off x="2202427" y="272073"/>
          <a:ext cx="1510007" cy="1510007"/>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393D65-C1B6-4AD9-B78A-CA89039300B3}">
      <dsp:nvSpPr>
        <dsp:cNvPr id="0" name=""/>
        <dsp:cNvSpPr/>
      </dsp:nvSpPr>
      <dsp:spPr>
        <a:xfrm>
          <a:off x="3981901" y="0"/>
          <a:ext cx="1932961" cy="4534558"/>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fr-FR" sz="2500" kern="1200"/>
            <a:t>Compte de résultat </a:t>
          </a:r>
        </a:p>
      </dsp:txBody>
      <dsp:txXfrm>
        <a:off x="3981901" y="1813823"/>
        <a:ext cx="1932961" cy="1813823"/>
      </dsp:txXfrm>
    </dsp:sp>
    <dsp:sp modelId="{00D2449A-4FEC-4C47-A2E2-3A89C4C016C2}">
      <dsp:nvSpPr>
        <dsp:cNvPr id="0" name=""/>
        <dsp:cNvSpPr/>
      </dsp:nvSpPr>
      <dsp:spPr>
        <a:xfrm>
          <a:off x="4275779" y="272073"/>
          <a:ext cx="1510007" cy="1510007"/>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4496EE-449B-43ED-87D0-25231A8C489E}">
      <dsp:nvSpPr>
        <dsp:cNvPr id="0" name=""/>
        <dsp:cNvSpPr/>
      </dsp:nvSpPr>
      <dsp:spPr>
        <a:xfrm>
          <a:off x="5972851" y="0"/>
          <a:ext cx="1932961" cy="4534558"/>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fr-FR" sz="2500" kern="1200"/>
            <a:t>Situation financière</a:t>
          </a:r>
        </a:p>
      </dsp:txBody>
      <dsp:txXfrm>
        <a:off x="5972851" y="1813823"/>
        <a:ext cx="1932961" cy="1813823"/>
      </dsp:txXfrm>
    </dsp:sp>
    <dsp:sp modelId="{C5C5BBFF-1CE1-4B77-B92F-772AECEEF7A4}">
      <dsp:nvSpPr>
        <dsp:cNvPr id="0" name=""/>
        <dsp:cNvSpPr/>
      </dsp:nvSpPr>
      <dsp:spPr>
        <a:xfrm>
          <a:off x="6184328" y="272073"/>
          <a:ext cx="1510007" cy="1510007"/>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D2CCB8-C1D6-48CE-ADDD-4213E36A37B4}">
      <dsp:nvSpPr>
        <dsp:cNvPr id="0" name=""/>
        <dsp:cNvSpPr/>
      </dsp:nvSpPr>
      <dsp:spPr>
        <a:xfrm>
          <a:off x="7963802" y="0"/>
          <a:ext cx="1932961" cy="453455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fr-FR" sz="2500" kern="1200"/>
            <a:t>Budget prévisionnel N+1</a:t>
          </a:r>
        </a:p>
      </dsp:txBody>
      <dsp:txXfrm>
        <a:off x="7963802" y="1813823"/>
        <a:ext cx="1932961" cy="1813823"/>
      </dsp:txXfrm>
    </dsp:sp>
    <dsp:sp modelId="{67ED4CAD-96FE-4722-9249-EB69DA46C2A6}">
      <dsp:nvSpPr>
        <dsp:cNvPr id="0" name=""/>
        <dsp:cNvSpPr/>
      </dsp:nvSpPr>
      <dsp:spPr>
        <a:xfrm>
          <a:off x="8175279" y="272073"/>
          <a:ext cx="1510007" cy="1510007"/>
        </a:xfrm>
        <a:prstGeom prst="ellipse">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73007-4D19-42BD-A0B3-69260E9C85BD}">
      <dsp:nvSpPr>
        <dsp:cNvPr id="0" name=""/>
        <dsp:cNvSpPr/>
      </dsp:nvSpPr>
      <dsp:spPr>
        <a:xfrm>
          <a:off x="395870" y="3627646"/>
          <a:ext cx="9105022" cy="680183"/>
        </a:xfrm>
        <a:prstGeom prst="leftRight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4047D-6ACA-4D8D-BE25-C9C9172C8B11}">
      <dsp:nvSpPr>
        <dsp:cNvPr id="0" name=""/>
        <dsp:cNvSpPr/>
      </dsp:nvSpPr>
      <dsp:spPr>
        <a:xfrm rot="16200000">
          <a:off x="-1586036" y="2493355"/>
          <a:ext cx="3784139" cy="34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1553" bIns="0" numCol="1" spcCol="1270" anchor="t" anchorCtr="0">
          <a:noAutofit/>
        </a:bodyPr>
        <a:lstStyle/>
        <a:p>
          <a:pPr marL="0" lvl="0" indent="0" algn="r" defTabSz="1066800">
            <a:lnSpc>
              <a:spcPct val="90000"/>
            </a:lnSpc>
            <a:spcBef>
              <a:spcPct val="0"/>
            </a:spcBef>
            <a:spcAft>
              <a:spcPct val="35000"/>
            </a:spcAft>
            <a:buNone/>
          </a:pPr>
          <a:r>
            <a:rPr lang="fr-FR" sz="2400" kern="1200"/>
            <a:t>CONSEIL AMINISTRATION</a:t>
          </a:r>
        </a:p>
      </dsp:txBody>
      <dsp:txXfrm>
        <a:off x="-1586036" y="2493355"/>
        <a:ext cx="3784139" cy="341918"/>
      </dsp:txXfrm>
    </dsp:sp>
    <dsp:sp modelId="{89C3F648-EDDA-4FE4-B759-5BB8AF9E893C}">
      <dsp:nvSpPr>
        <dsp:cNvPr id="0" name=""/>
        <dsp:cNvSpPr/>
      </dsp:nvSpPr>
      <dsp:spPr>
        <a:xfrm>
          <a:off x="482647" y="755594"/>
          <a:ext cx="2198555" cy="37841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01553" rIns="135128" bIns="135128" numCol="1" spcCol="1270" anchor="t" anchorCtr="0">
          <a:noAutofit/>
        </a:bodyPr>
        <a:lstStyle/>
        <a:p>
          <a:pPr marL="114300" lvl="1" indent="-114300" algn="l" defTabSz="666750">
            <a:lnSpc>
              <a:spcPct val="90000"/>
            </a:lnSpc>
            <a:spcBef>
              <a:spcPct val="0"/>
            </a:spcBef>
            <a:spcAft>
              <a:spcPct val="15000"/>
            </a:spcAft>
            <a:buChar char="•"/>
          </a:pPr>
          <a:endParaRPr lang="fr-FR" sz="1500" kern="1200"/>
        </a:p>
        <a:p>
          <a:pPr marL="114300" lvl="1" indent="-114300" algn="l" defTabSz="666750">
            <a:lnSpc>
              <a:spcPct val="90000"/>
            </a:lnSpc>
            <a:spcBef>
              <a:spcPct val="0"/>
            </a:spcBef>
            <a:spcAft>
              <a:spcPct val="15000"/>
            </a:spcAft>
            <a:buChar char="•"/>
          </a:pPr>
          <a:r>
            <a:rPr lang="fr-FR" sz="1500" kern="1200"/>
            <a:t>Présentation et explication  des comptes préparés en amont aux administrateurs</a:t>
          </a:r>
        </a:p>
        <a:p>
          <a:pPr marL="114300" lvl="1" indent="-114300" algn="l" defTabSz="666750">
            <a:lnSpc>
              <a:spcPct val="90000"/>
            </a:lnSpc>
            <a:spcBef>
              <a:spcPct val="0"/>
            </a:spcBef>
            <a:spcAft>
              <a:spcPct val="15000"/>
            </a:spcAft>
            <a:buChar char="•"/>
          </a:pPr>
          <a:endParaRPr lang="fr-FR" sz="1500" kern="1200"/>
        </a:p>
        <a:p>
          <a:pPr marL="114300" lvl="1" indent="-114300" algn="l" defTabSz="666750">
            <a:lnSpc>
              <a:spcPct val="90000"/>
            </a:lnSpc>
            <a:spcBef>
              <a:spcPct val="0"/>
            </a:spcBef>
            <a:spcAft>
              <a:spcPct val="15000"/>
            </a:spcAft>
            <a:buChar char="•"/>
          </a:pPr>
          <a:r>
            <a:rPr lang="fr-FR" sz="1500" kern="1200"/>
            <a:t> discussion sur le prévisionnel proposé en fonction des actions envisagées.</a:t>
          </a:r>
        </a:p>
      </dsp:txBody>
      <dsp:txXfrm>
        <a:off x="482647" y="755594"/>
        <a:ext cx="2198555" cy="3784139"/>
      </dsp:txXfrm>
    </dsp:sp>
    <dsp:sp modelId="{F0E9E600-0CC0-4CE2-9E34-1446C700D2FD}">
      <dsp:nvSpPr>
        <dsp:cNvPr id="0" name=""/>
        <dsp:cNvSpPr/>
      </dsp:nvSpPr>
      <dsp:spPr>
        <a:xfrm>
          <a:off x="36587" y="295076"/>
          <a:ext cx="880810" cy="73550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0A9194-99E0-42E3-8398-3EDFB798C85C}">
      <dsp:nvSpPr>
        <dsp:cNvPr id="0" name=""/>
        <dsp:cNvSpPr/>
      </dsp:nvSpPr>
      <dsp:spPr>
        <a:xfrm rot="16200000">
          <a:off x="1249589" y="2525949"/>
          <a:ext cx="3784139" cy="34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1553" bIns="0" numCol="1" spcCol="1270" anchor="t" anchorCtr="0">
          <a:noAutofit/>
        </a:bodyPr>
        <a:lstStyle/>
        <a:p>
          <a:pPr marL="0" lvl="0" indent="0" algn="r" defTabSz="1066800">
            <a:lnSpc>
              <a:spcPct val="90000"/>
            </a:lnSpc>
            <a:spcBef>
              <a:spcPct val="0"/>
            </a:spcBef>
            <a:spcAft>
              <a:spcPct val="35000"/>
            </a:spcAft>
            <a:buNone/>
          </a:pPr>
          <a:r>
            <a:rPr lang="fr-FR" sz="2400" kern="1200"/>
            <a:t>ASSEMBLEE GENERALE</a:t>
          </a:r>
        </a:p>
      </dsp:txBody>
      <dsp:txXfrm>
        <a:off x="1249589" y="2525949"/>
        <a:ext cx="3784139" cy="341918"/>
      </dsp:txXfrm>
    </dsp:sp>
    <dsp:sp modelId="{3788C3A8-B3CE-4E0A-8882-64578179A941}">
      <dsp:nvSpPr>
        <dsp:cNvPr id="0" name=""/>
        <dsp:cNvSpPr/>
      </dsp:nvSpPr>
      <dsp:spPr>
        <a:xfrm>
          <a:off x="3376957" y="804839"/>
          <a:ext cx="1935577" cy="3784139"/>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01553" rIns="135128" bIns="135128" numCol="1" spcCol="1270" anchor="t" anchorCtr="0">
          <a:noAutofit/>
        </a:bodyPr>
        <a:lstStyle/>
        <a:p>
          <a:pPr marL="114300" lvl="1" indent="-114300" algn="l" defTabSz="666750">
            <a:lnSpc>
              <a:spcPct val="90000"/>
            </a:lnSpc>
            <a:spcBef>
              <a:spcPct val="0"/>
            </a:spcBef>
            <a:spcAft>
              <a:spcPct val="15000"/>
            </a:spcAft>
            <a:buChar char="•"/>
          </a:pPr>
          <a:r>
            <a:rPr lang="fr-FR" sz="1500" kern="1200"/>
            <a:t>Présentation des comptes approuvés par le conseil d’administration précédent l’AG</a:t>
          </a:r>
        </a:p>
        <a:p>
          <a:pPr marL="114300" lvl="1" indent="-114300" algn="l" defTabSz="666750">
            <a:lnSpc>
              <a:spcPct val="90000"/>
            </a:lnSpc>
            <a:spcBef>
              <a:spcPct val="0"/>
            </a:spcBef>
            <a:spcAft>
              <a:spcPct val="15000"/>
            </a:spcAft>
            <a:buChar char="•"/>
          </a:pPr>
          <a:endParaRPr lang="fr-FR" sz="1500" kern="1200"/>
        </a:p>
        <a:p>
          <a:pPr marL="114300" lvl="1" indent="-114300" algn="l" defTabSz="666750">
            <a:lnSpc>
              <a:spcPct val="90000"/>
            </a:lnSpc>
            <a:spcBef>
              <a:spcPct val="0"/>
            </a:spcBef>
            <a:spcAft>
              <a:spcPct val="15000"/>
            </a:spcAft>
            <a:buChar char="•"/>
          </a:pPr>
          <a:r>
            <a:rPr lang="fr-FR" sz="1500" kern="1200"/>
            <a:t>Vote de l’approbation des  comptes et du quitus de gestion</a:t>
          </a:r>
        </a:p>
        <a:p>
          <a:pPr marL="114300" lvl="1" indent="-114300" algn="l" defTabSz="666750">
            <a:lnSpc>
              <a:spcPct val="90000"/>
            </a:lnSpc>
            <a:spcBef>
              <a:spcPct val="0"/>
            </a:spcBef>
            <a:spcAft>
              <a:spcPct val="15000"/>
            </a:spcAft>
            <a:buChar char="•"/>
          </a:pPr>
          <a:endParaRPr lang="fr-FR" sz="1500" kern="1200"/>
        </a:p>
        <a:p>
          <a:pPr marL="114300" lvl="1" indent="-114300" algn="l" defTabSz="666750">
            <a:lnSpc>
              <a:spcPct val="90000"/>
            </a:lnSpc>
            <a:spcBef>
              <a:spcPct val="0"/>
            </a:spcBef>
            <a:spcAft>
              <a:spcPct val="15000"/>
            </a:spcAft>
            <a:buChar char="•"/>
          </a:pPr>
          <a:r>
            <a:rPr lang="fr-FR" sz="1500" kern="1200"/>
            <a:t>Présentation du prévisionnel N+1 et vote </a:t>
          </a:r>
        </a:p>
      </dsp:txBody>
      <dsp:txXfrm>
        <a:off x="3376957" y="804839"/>
        <a:ext cx="1935577" cy="3784139"/>
      </dsp:txXfrm>
    </dsp:sp>
    <dsp:sp modelId="{2AB3F649-8E18-490F-BD7E-4687B42BBB5C}">
      <dsp:nvSpPr>
        <dsp:cNvPr id="0" name=""/>
        <dsp:cNvSpPr/>
      </dsp:nvSpPr>
      <dsp:spPr>
        <a:xfrm>
          <a:off x="2810390" y="224607"/>
          <a:ext cx="1065207" cy="728950"/>
        </a:xfrm>
        <a:prstGeom prst="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8AA905-C076-4D05-A18D-EC0AD8A137EA}">
      <dsp:nvSpPr>
        <dsp:cNvPr id="0" name=""/>
        <dsp:cNvSpPr/>
      </dsp:nvSpPr>
      <dsp:spPr>
        <a:xfrm rot="16200000">
          <a:off x="3954104" y="2467519"/>
          <a:ext cx="3784139" cy="34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1553" bIns="0" numCol="1" spcCol="1270" anchor="t" anchorCtr="0">
          <a:noAutofit/>
        </a:bodyPr>
        <a:lstStyle/>
        <a:p>
          <a:pPr marL="0" lvl="0" indent="0" algn="r" defTabSz="1066800">
            <a:lnSpc>
              <a:spcPct val="90000"/>
            </a:lnSpc>
            <a:spcBef>
              <a:spcPct val="0"/>
            </a:spcBef>
            <a:spcAft>
              <a:spcPct val="35000"/>
            </a:spcAft>
            <a:buNone/>
          </a:pPr>
          <a:r>
            <a:rPr lang="fr-FR" sz="2400" kern="1200"/>
            <a:t>POINTS COMPTABLE</a:t>
          </a:r>
        </a:p>
      </dsp:txBody>
      <dsp:txXfrm>
        <a:off x="3954104" y="2467519"/>
        <a:ext cx="3784139" cy="341918"/>
      </dsp:txXfrm>
    </dsp:sp>
    <dsp:sp modelId="{903B7907-1427-414C-BA85-E4DA5EDE6998}">
      <dsp:nvSpPr>
        <dsp:cNvPr id="0" name=""/>
        <dsp:cNvSpPr/>
      </dsp:nvSpPr>
      <dsp:spPr>
        <a:xfrm>
          <a:off x="6003798" y="804836"/>
          <a:ext cx="1948163" cy="3784139"/>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01553" rIns="135128" bIns="135128" numCol="1" spcCol="1270" anchor="t" anchorCtr="0">
          <a:noAutofit/>
        </a:bodyPr>
        <a:lstStyle/>
        <a:p>
          <a:pPr marL="114300" lvl="1" indent="-114300" algn="l" defTabSz="666750">
            <a:lnSpc>
              <a:spcPct val="90000"/>
            </a:lnSpc>
            <a:spcBef>
              <a:spcPct val="0"/>
            </a:spcBef>
            <a:spcAft>
              <a:spcPct val="15000"/>
            </a:spcAft>
            <a:buChar char="•"/>
          </a:pPr>
          <a:r>
            <a:rPr lang="fr-FR" sz="1500" kern="1200"/>
            <a:t>À chaque CA Point sur la trésorerie  et sur le prévisionnel.</a:t>
          </a:r>
        </a:p>
        <a:p>
          <a:pPr marL="114300" lvl="1" indent="-114300" algn="l" defTabSz="666750">
            <a:lnSpc>
              <a:spcPct val="90000"/>
            </a:lnSpc>
            <a:spcBef>
              <a:spcPct val="0"/>
            </a:spcBef>
            <a:spcAft>
              <a:spcPct val="15000"/>
            </a:spcAft>
            <a:buChar char="•"/>
          </a:pPr>
          <a:endParaRPr lang="fr-FR" sz="1500" kern="1200"/>
        </a:p>
        <a:p>
          <a:pPr marL="114300" lvl="1" indent="-114300" algn="l" defTabSz="666750">
            <a:lnSpc>
              <a:spcPct val="90000"/>
            </a:lnSpc>
            <a:spcBef>
              <a:spcPct val="0"/>
            </a:spcBef>
            <a:spcAft>
              <a:spcPct val="15000"/>
            </a:spcAft>
            <a:buChar char="•"/>
          </a:pPr>
          <a:r>
            <a:rPr lang="fr-FR" sz="1500" kern="1200"/>
            <a:t> mise à disposition des relevés de compte aux administrateurs.</a:t>
          </a:r>
        </a:p>
      </dsp:txBody>
      <dsp:txXfrm>
        <a:off x="6003798" y="804836"/>
        <a:ext cx="1948163" cy="3784139"/>
      </dsp:txXfrm>
    </dsp:sp>
    <dsp:sp modelId="{69B99096-2FBD-480C-97A6-5F404DCC48B7}">
      <dsp:nvSpPr>
        <dsp:cNvPr id="0" name=""/>
        <dsp:cNvSpPr/>
      </dsp:nvSpPr>
      <dsp:spPr>
        <a:xfrm>
          <a:off x="5675215" y="295076"/>
          <a:ext cx="683837" cy="683837"/>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BB1D3C-5889-4B9C-B612-11185DFC8348}">
      <dsp:nvSpPr>
        <dsp:cNvPr id="0" name=""/>
        <dsp:cNvSpPr/>
      </dsp:nvSpPr>
      <dsp:spPr>
        <a:xfrm rot="16200000">
          <a:off x="6803081" y="2399380"/>
          <a:ext cx="3129067" cy="34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1553" bIns="0" numCol="1" spcCol="1270" anchor="t" anchorCtr="0">
          <a:noAutofit/>
        </a:bodyPr>
        <a:lstStyle/>
        <a:p>
          <a:pPr marL="0" lvl="0" indent="0" algn="r" defTabSz="1066800">
            <a:lnSpc>
              <a:spcPct val="90000"/>
            </a:lnSpc>
            <a:spcBef>
              <a:spcPct val="0"/>
            </a:spcBef>
            <a:spcAft>
              <a:spcPct val="35000"/>
            </a:spcAft>
            <a:buNone/>
          </a:pPr>
          <a:r>
            <a:rPr lang="fr-FR" sz="2400" kern="1200"/>
            <a:t>      MANIFESTATIONS</a:t>
          </a:r>
        </a:p>
      </dsp:txBody>
      <dsp:txXfrm>
        <a:off x="6803081" y="2399380"/>
        <a:ext cx="3129067" cy="341918"/>
      </dsp:txXfrm>
    </dsp:sp>
    <dsp:sp modelId="{06D1B2CE-5516-4D28-A121-FB84FF6E5AB3}">
      <dsp:nvSpPr>
        <dsp:cNvPr id="0" name=""/>
        <dsp:cNvSpPr/>
      </dsp:nvSpPr>
      <dsp:spPr>
        <a:xfrm>
          <a:off x="8471664" y="787556"/>
          <a:ext cx="1996668" cy="3784139"/>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01553" rIns="135128" bIns="135128" numCol="1" spcCol="1270" anchor="t" anchorCtr="0">
          <a:noAutofit/>
        </a:bodyPr>
        <a:lstStyle/>
        <a:p>
          <a:pPr marL="114300" lvl="1" indent="-114300" algn="l" defTabSz="666750">
            <a:lnSpc>
              <a:spcPct val="90000"/>
            </a:lnSpc>
            <a:spcBef>
              <a:spcPct val="0"/>
            </a:spcBef>
            <a:spcAft>
              <a:spcPct val="15000"/>
            </a:spcAft>
            <a:buChar char="•"/>
          </a:pPr>
          <a:r>
            <a:rPr lang="fr-FR" sz="1500" kern="1200"/>
            <a:t>Un fonds de caisse </a:t>
          </a:r>
        </a:p>
        <a:p>
          <a:pPr marL="114300" lvl="1" indent="-114300" algn="l" defTabSz="666750">
            <a:lnSpc>
              <a:spcPct val="90000"/>
            </a:lnSpc>
            <a:spcBef>
              <a:spcPct val="0"/>
            </a:spcBef>
            <a:spcAft>
              <a:spcPct val="15000"/>
            </a:spcAft>
            <a:buChar char="•"/>
          </a:pPr>
          <a:endParaRPr lang="fr-FR" sz="1500" kern="1200"/>
        </a:p>
        <a:p>
          <a:pPr marL="114300" lvl="1" indent="-114300" algn="l" defTabSz="666750">
            <a:lnSpc>
              <a:spcPct val="90000"/>
            </a:lnSpc>
            <a:spcBef>
              <a:spcPct val="0"/>
            </a:spcBef>
            <a:spcAft>
              <a:spcPct val="15000"/>
            </a:spcAft>
            <a:buChar char="•"/>
          </a:pPr>
          <a:r>
            <a:rPr lang="fr-FR" sz="1500" kern="1200"/>
            <a:t>On compte l’argent en présence d’au moins une autre personne</a:t>
          </a:r>
        </a:p>
        <a:p>
          <a:pPr marL="114300" lvl="1" indent="-114300" algn="l" defTabSz="666750">
            <a:lnSpc>
              <a:spcPct val="90000"/>
            </a:lnSpc>
            <a:spcBef>
              <a:spcPct val="0"/>
            </a:spcBef>
            <a:spcAft>
              <a:spcPct val="15000"/>
            </a:spcAft>
            <a:buChar char="•"/>
          </a:pPr>
          <a:endParaRPr lang="fr-FR" sz="1500" kern="1200"/>
        </a:p>
        <a:p>
          <a:pPr marL="114300" lvl="1" indent="-114300" algn="l" defTabSz="666750">
            <a:lnSpc>
              <a:spcPct val="90000"/>
            </a:lnSpc>
            <a:spcBef>
              <a:spcPct val="0"/>
            </a:spcBef>
            <a:spcAft>
              <a:spcPct val="15000"/>
            </a:spcAft>
            <a:buChar char="•"/>
          </a:pPr>
          <a:r>
            <a:rPr lang="fr-FR" sz="1500" kern="1200"/>
            <a:t>On dépose l’argent à la banque dans les meilleurs délais.</a:t>
          </a:r>
        </a:p>
      </dsp:txBody>
      <dsp:txXfrm>
        <a:off x="8471664" y="787556"/>
        <a:ext cx="1996668" cy="3784139"/>
      </dsp:txXfrm>
    </dsp:sp>
    <dsp:sp modelId="{B67EEF45-4BFF-4C6D-9522-C70099339214}">
      <dsp:nvSpPr>
        <dsp:cNvPr id="0" name=""/>
        <dsp:cNvSpPr/>
      </dsp:nvSpPr>
      <dsp:spPr>
        <a:xfrm>
          <a:off x="8266393" y="245874"/>
          <a:ext cx="797696" cy="685075"/>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3C55F-28B5-4683-BB60-D15BD9EE7707}">
      <dsp:nvSpPr>
        <dsp:cNvPr id="0" name=""/>
        <dsp:cNvSpPr/>
      </dsp:nvSpPr>
      <dsp:spPr>
        <a:xfrm rot="10800000">
          <a:off x="1466832" y="3536"/>
          <a:ext cx="5010130" cy="81952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389" tIns="140970" rIns="263144" bIns="140970" numCol="1" spcCol="1270" anchor="ctr" anchorCtr="0">
          <a:noAutofit/>
        </a:bodyPr>
        <a:lstStyle/>
        <a:p>
          <a:pPr marL="0" lvl="0" indent="0" algn="ctr" defTabSz="1644650">
            <a:lnSpc>
              <a:spcPct val="90000"/>
            </a:lnSpc>
            <a:spcBef>
              <a:spcPct val="0"/>
            </a:spcBef>
            <a:spcAft>
              <a:spcPct val="35000"/>
            </a:spcAft>
            <a:buNone/>
          </a:pPr>
          <a:r>
            <a:rPr lang="fr-FR" sz="3700" kern="1200"/>
            <a:t>Kermesse</a:t>
          </a:r>
        </a:p>
      </dsp:txBody>
      <dsp:txXfrm rot="10800000">
        <a:off x="1671714" y="3536"/>
        <a:ext cx="4805248" cy="819528"/>
      </dsp:txXfrm>
    </dsp:sp>
    <dsp:sp modelId="{E23348B2-47BF-4451-B2F8-3E3282494A1F}">
      <dsp:nvSpPr>
        <dsp:cNvPr id="0" name=""/>
        <dsp:cNvSpPr/>
      </dsp:nvSpPr>
      <dsp:spPr>
        <a:xfrm>
          <a:off x="1057068" y="3536"/>
          <a:ext cx="819528" cy="8195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A6C4C3-565A-41D4-A19C-1C443C9E2100}">
      <dsp:nvSpPr>
        <dsp:cNvPr id="0" name=""/>
        <dsp:cNvSpPr/>
      </dsp:nvSpPr>
      <dsp:spPr>
        <a:xfrm rot="10800000">
          <a:off x="1466832" y="1067700"/>
          <a:ext cx="5010130" cy="819528"/>
        </a:xfrm>
        <a:prstGeom prst="homePlate">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389" tIns="140970" rIns="263144" bIns="140970" numCol="1" spcCol="1270" anchor="ctr" anchorCtr="0">
          <a:noAutofit/>
        </a:bodyPr>
        <a:lstStyle/>
        <a:p>
          <a:pPr marL="0" lvl="0" indent="0" algn="ctr" defTabSz="1644650">
            <a:lnSpc>
              <a:spcPct val="90000"/>
            </a:lnSpc>
            <a:spcBef>
              <a:spcPct val="0"/>
            </a:spcBef>
            <a:spcAft>
              <a:spcPct val="35000"/>
            </a:spcAft>
            <a:buNone/>
          </a:pPr>
          <a:r>
            <a:rPr lang="fr-FR" sz="3700" kern="1200"/>
            <a:t>Tombola</a:t>
          </a:r>
        </a:p>
      </dsp:txBody>
      <dsp:txXfrm rot="10800000">
        <a:off x="1671714" y="1067700"/>
        <a:ext cx="4805248" cy="819528"/>
      </dsp:txXfrm>
    </dsp:sp>
    <dsp:sp modelId="{439BA403-8487-4396-BB63-2C5EB754BE03}">
      <dsp:nvSpPr>
        <dsp:cNvPr id="0" name=""/>
        <dsp:cNvSpPr/>
      </dsp:nvSpPr>
      <dsp:spPr>
        <a:xfrm>
          <a:off x="1057068" y="1067700"/>
          <a:ext cx="819528" cy="81952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7D840E-6BA8-49B6-B04A-8B364C626EB6}">
      <dsp:nvSpPr>
        <dsp:cNvPr id="0" name=""/>
        <dsp:cNvSpPr/>
      </dsp:nvSpPr>
      <dsp:spPr>
        <a:xfrm rot="10800000">
          <a:off x="1466832" y="2131863"/>
          <a:ext cx="5010130" cy="819528"/>
        </a:xfrm>
        <a:prstGeom prst="homePlat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389" tIns="140970" rIns="263144" bIns="140970" numCol="1" spcCol="1270" anchor="ctr" anchorCtr="0">
          <a:noAutofit/>
        </a:bodyPr>
        <a:lstStyle/>
        <a:p>
          <a:pPr marL="0" lvl="0" indent="0" algn="ctr" defTabSz="1644650">
            <a:lnSpc>
              <a:spcPct val="90000"/>
            </a:lnSpc>
            <a:spcBef>
              <a:spcPct val="0"/>
            </a:spcBef>
            <a:spcAft>
              <a:spcPct val="35000"/>
            </a:spcAft>
            <a:buNone/>
          </a:pPr>
          <a:r>
            <a:rPr lang="fr-FR" sz="3700" kern="1200"/>
            <a:t>Loto</a:t>
          </a:r>
        </a:p>
      </dsp:txBody>
      <dsp:txXfrm rot="10800000">
        <a:off x="1671714" y="2131863"/>
        <a:ext cx="4805248" cy="819528"/>
      </dsp:txXfrm>
    </dsp:sp>
    <dsp:sp modelId="{791B06C7-5BE5-47DD-ABC7-CB3A7945AC26}">
      <dsp:nvSpPr>
        <dsp:cNvPr id="0" name=""/>
        <dsp:cNvSpPr/>
      </dsp:nvSpPr>
      <dsp:spPr>
        <a:xfrm>
          <a:off x="1057068" y="2131863"/>
          <a:ext cx="819528" cy="81952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2797FA-5450-449A-874E-961A8124E846}">
      <dsp:nvSpPr>
        <dsp:cNvPr id="0" name=""/>
        <dsp:cNvSpPr/>
      </dsp:nvSpPr>
      <dsp:spPr>
        <a:xfrm rot="10800000">
          <a:off x="1466832" y="3196027"/>
          <a:ext cx="5010130" cy="819528"/>
        </a:xfrm>
        <a:prstGeom prst="homePlate">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389" tIns="140970" rIns="263144" bIns="140970" numCol="1" spcCol="1270" anchor="ctr" anchorCtr="0">
          <a:noAutofit/>
        </a:bodyPr>
        <a:lstStyle/>
        <a:p>
          <a:pPr marL="0" lvl="0" indent="0" algn="ctr" defTabSz="1644650">
            <a:lnSpc>
              <a:spcPct val="90000"/>
            </a:lnSpc>
            <a:spcBef>
              <a:spcPct val="0"/>
            </a:spcBef>
            <a:spcAft>
              <a:spcPct val="35000"/>
            </a:spcAft>
            <a:buNone/>
          </a:pPr>
          <a:r>
            <a:rPr lang="fr-FR" sz="3700" kern="1200"/>
            <a:t>Marché de Noël</a:t>
          </a:r>
        </a:p>
      </dsp:txBody>
      <dsp:txXfrm rot="10800000">
        <a:off x="1671714" y="3196027"/>
        <a:ext cx="4805248" cy="819528"/>
      </dsp:txXfrm>
    </dsp:sp>
    <dsp:sp modelId="{A3B3C638-5B91-494D-8299-AEE0C465F723}">
      <dsp:nvSpPr>
        <dsp:cNvPr id="0" name=""/>
        <dsp:cNvSpPr/>
      </dsp:nvSpPr>
      <dsp:spPr>
        <a:xfrm>
          <a:off x="1057068" y="3196027"/>
          <a:ext cx="819528" cy="81952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1F45C-85BE-447F-8923-02535690EE2B}">
      <dsp:nvSpPr>
        <dsp:cNvPr id="0" name=""/>
        <dsp:cNvSpPr/>
      </dsp:nvSpPr>
      <dsp:spPr>
        <a:xfrm rot="10800000">
          <a:off x="1466832" y="4260190"/>
          <a:ext cx="5010130" cy="819528"/>
        </a:xfrm>
        <a:prstGeom prst="homePlat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389" tIns="140970" rIns="263144" bIns="140970" numCol="1" spcCol="1270" anchor="ctr" anchorCtr="0">
          <a:noAutofit/>
        </a:bodyPr>
        <a:lstStyle/>
        <a:p>
          <a:pPr marL="0" lvl="0" indent="0" algn="ctr" defTabSz="1644650">
            <a:lnSpc>
              <a:spcPct val="90000"/>
            </a:lnSpc>
            <a:spcBef>
              <a:spcPct val="0"/>
            </a:spcBef>
            <a:spcAft>
              <a:spcPct val="35000"/>
            </a:spcAft>
            <a:buNone/>
          </a:pPr>
          <a:r>
            <a:rPr lang="fr-FR" sz="3700" kern="1200"/>
            <a:t>Soirée festive</a:t>
          </a:r>
        </a:p>
      </dsp:txBody>
      <dsp:txXfrm rot="10800000">
        <a:off x="1671714" y="4260190"/>
        <a:ext cx="4805248" cy="819528"/>
      </dsp:txXfrm>
    </dsp:sp>
    <dsp:sp modelId="{267FC773-669C-41AA-9D47-EFDEC3B52B3D}">
      <dsp:nvSpPr>
        <dsp:cNvPr id="0" name=""/>
        <dsp:cNvSpPr/>
      </dsp:nvSpPr>
      <dsp:spPr>
        <a:xfrm>
          <a:off x="1057068" y="4260190"/>
          <a:ext cx="819528" cy="81952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33446683-FE7D-49F0-8622-5855A7EEB98A}" type="datetimeFigureOut">
              <a:rPr lang="fr-FR" smtClean="0"/>
              <a:t>19/01/2021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9D63EB-82B6-499B-A512-CB26931CAC35}" type="slidenum">
              <a:rPr lang="fr-FR" smtClean="0"/>
              <a:t>‹#›</a:t>
            </a:fld>
            <a:endParaRPr lang="fr-FR"/>
          </a:p>
        </p:txBody>
      </p:sp>
    </p:spTree>
    <p:extLst>
      <p:ext uri="{BB962C8B-B14F-4D97-AF65-F5344CB8AC3E}">
        <p14:creationId xmlns:p14="http://schemas.microsoft.com/office/powerpoint/2010/main" val="2433864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45E71AD-BC64-4036-B4CD-0944572C07DF}" type="datetimeFigureOut">
              <a:rPr lang="fr-FR" smtClean="0"/>
              <a:t>19/01/2021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17E8-6EAF-4935-A397-93071A1D30EB}" type="slidenum">
              <a:rPr lang="fr-FR" smtClean="0"/>
              <a:t>‹#›</a:t>
            </a:fld>
            <a:endParaRPr lang="fr-FR"/>
          </a:p>
        </p:txBody>
      </p:sp>
    </p:spTree>
    <p:extLst>
      <p:ext uri="{BB962C8B-B14F-4D97-AF65-F5344CB8AC3E}">
        <p14:creationId xmlns:p14="http://schemas.microsoft.com/office/powerpoint/2010/main" val="244949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pel.fr/" TargetMode="External"/><Relationship Id="rId7" Type="http://schemas.openxmlformats.org/officeDocument/2006/relationships/hyperlink" Target="https://www.apel.fr/espace-prive/lapel-detablissement/agir-dans-letablissement/des-idees-dactions-thematiques.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apel.fr/espace-prive/lapel-detablissement/agir-dans-letablissement.html" TargetMode="External"/><Relationship Id="rId5" Type="http://schemas.openxmlformats.org/officeDocument/2006/relationships/hyperlink" Target="https://www.apel.fr/espace-prive/lapel-detablissement.html" TargetMode="External"/><Relationship Id="rId4" Type="http://schemas.openxmlformats.org/officeDocument/2006/relationships/hyperlink" Target="https://www.apel.fr/espace-prive.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el.lepotcommun.fr/creer-un-pot-commun"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apel.lepotcommun.fr/partenaires" TargetMode="External"/><Relationship Id="rId4" Type="http://schemas.openxmlformats.org/officeDocument/2006/relationships/hyperlink" Target="https://apel.lepotcommun.fr/pot-demo"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pel.f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a:p>
            <a:r>
              <a:rPr lang="fr-FR"/>
              <a:t>Bonsoir à tous les trésoriers, et aux membres des APELS d’établissements qui se sont connectés ce soir </a:t>
            </a:r>
            <a:endParaRPr lang="en-US"/>
          </a:p>
          <a:p>
            <a:endParaRPr lang="fr-FR"/>
          </a:p>
          <a:p>
            <a:r>
              <a:rPr lang="fr-FR"/>
              <a:t>Nous allons vous donner  les clés pour assurer dans de bonnes conditions les fonctions de trésoriers d’APEL  </a:t>
            </a:r>
            <a:endParaRPr lang="en-US"/>
          </a:p>
          <a:p>
            <a:r>
              <a:rPr lang="fr-FR"/>
              <a:t>Il est important de consacrer un temps à la formation vous y  gagnerez nous l'espérons en aisance et en efficacité. Cette </a:t>
            </a:r>
            <a:r>
              <a:rPr lang="fr-FR" err="1"/>
              <a:t>visio</a:t>
            </a:r>
            <a:r>
              <a:rPr lang="fr-FR"/>
              <a:t> conférence doit durer au maximum 90 minutes.</a:t>
            </a:r>
            <a:endParaRPr lang="en-US"/>
          </a:p>
          <a:p>
            <a:endParaRPr lang="fr-FR"/>
          </a:p>
          <a:p>
            <a:r>
              <a:rPr lang="fr-FR">
                <a:cs typeface="Calibri"/>
              </a:rPr>
              <a:t>elle va faire l'objet d'un enregistrement, si vous ne voulez pas apparaitre sur cette capture, merci de bien vouloir couper votre caméra. Vous pourrez poser des questions tout au long de nos interventions. L'enregistrement sera disponible sur le site internet de </a:t>
            </a:r>
            <a:r>
              <a:rPr lang="fr-FR" err="1">
                <a:cs typeface="Calibri"/>
              </a:rPr>
              <a:t>l'apel</a:t>
            </a:r>
            <a:r>
              <a:rPr lang="fr-FR">
                <a:cs typeface="Calibri"/>
              </a:rPr>
              <a:t> Académique de Toulouse WWW.apelacatoulouse.fr</a:t>
            </a:r>
            <a:endParaRPr lang="fr-FR"/>
          </a:p>
          <a:p>
            <a:r>
              <a:rPr lang="fr-FR"/>
              <a:t>Je m'appelle Philippe FEUILLERAT, je suis président de l'APEL départementale du LOT, vice président de l'APEL académique et élu en charge du service Information et Conseil aux familles de l'académie. </a:t>
            </a:r>
            <a:endParaRPr lang="en-US"/>
          </a:p>
          <a:p>
            <a:r>
              <a:rPr lang="fr-FR"/>
              <a:t>Cela fait  une douzaine d'année que j'assure des mandats en tant que président d'APEL d'abord en établissement puis au niveau départemental depuis 6 ans. J'ai assuré les fonctions de trésorier académique jusqu’à la dernière AG ou j'ai été remplacé par Hervé KERNEUR qui va animer à mes cotés cette soirée. Je lui laisse le soin de se présenter. </a:t>
            </a:r>
            <a:endParaRPr lang="en-US"/>
          </a:p>
          <a:p>
            <a:r>
              <a:rPr lang="fr-FR"/>
              <a:t>Hervé (une fois que tu t'es présenté tu dois indiquer que véronique bonnet sera en charge du chat et elle va se présenter.</a:t>
            </a:r>
            <a:endParaRPr lang="en-US"/>
          </a:p>
          <a:p>
            <a:endParaRPr lang="fr-FR"/>
          </a:p>
          <a:p>
            <a:r>
              <a:rPr lang="fr-FR">
                <a:cs typeface="Calibri" panose="020F0502020204030204"/>
              </a:rPr>
              <a:t>Avant de commencer, je dois vous donner quelques règles de fonctionnements: </a:t>
            </a:r>
          </a:p>
          <a:p>
            <a:r>
              <a:rPr lang="fr-FR"/>
              <a:t>Nous sommes assez nombreux, Pensez bien à couper vos micros et vos caméras, si vous voulez prendre la parole vous pouvez poser une question sur le tchat  pour y </a:t>
            </a:r>
            <a:r>
              <a:rPr lang="fr-FR" err="1"/>
              <a:t>acceder</a:t>
            </a:r>
            <a:r>
              <a:rPr lang="fr-FR"/>
              <a:t> vous devez cliquer sur la bulle avec une flèche vers le bas dans le même bandeau que celui ou l'on coupe micro et camera en cliquant sur les pictogrammes.</a:t>
            </a:r>
            <a:endParaRPr lang="fr-FR">
              <a:cs typeface="Calibri"/>
            </a:endParaRPr>
          </a:p>
          <a:p>
            <a:r>
              <a:rPr lang="fr-FR"/>
              <a:t>En fin de cession nous aurons  le temps de répondre à vos questions vous devrez lever la main en cliquant sur le  pictogramme avant que l'on vous donne la parole, il faudra alors ouvrir votre micro et la camera  Pour parler et le refermer après votre intervention.. </a:t>
            </a:r>
            <a:endParaRPr lang="fr-FR">
              <a:cs typeface="Calibri"/>
            </a:endParaRPr>
          </a:p>
        </p:txBody>
      </p:sp>
      <p:sp>
        <p:nvSpPr>
          <p:cNvPr id="4" name="Espace réservé du numéro de diapositive 3"/>
          <p:cNvSpPr>
            <a:spLocks noGrp="1"/>
          </p:cNvSpPr>
          <p:nvPr>
            <p:ph type="sldNum" sz="quarter" idx="5"/>
          </p:nvPr>
        </p:nvSpPr>
        <p:spPr/>
        <p:txBody>
          <a:bodyPr/>
          <a:lstStyle/>
          <a:p>
            <a:fld id="{858C17E8-6EAF-4935-A397-93071A1D30EB}" type="slidenum">
              <a:rPr lang="fr-FR" smtClean="0"/>
              <a:t>1</a:t>
            </a:fld>
            <a:endParaRPr lang="fr-FR"/>
          </a:p>
        </p:txBody>
      </p:sp>
    </p:spTree>
    <p:extLst>
      <p:ext uri="{BB962C8B-B14F-4D97-AF65-F5344CB8AC3E}">
        <p14:creationId xmlns:p14="http://schemas.microsoft.com/office/powerpoint/2010/main" val="3223770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10</a:t>
            </a:fld>
            <a:endParaRPr lang="fr-FR"/>
          </a:p>
        </p:txBody>
      </p:sp>
    </p:spTree>
    <p:extLst>
      <p:ext uri="{BB962C8B-B14F-4D97-AF65-F5344CB8AC3E}">
        <p14:creationId xmlns:p14="http://schemas.microsoft.com/office/powerpoint/2010/main" val="677798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kern="1200">
              <a:solidFill>
                <a:schemeClr val="tx1"/>
              </a:solidFill>
              <a:effectLst/>
              <a:latin typeface="+mn-lt"/>
              <a:ea typeface="+mn-ea"/>
              <a:cs typeface="+mn-cs"/>
            </a:endParaRPr>
          </a:p>
          <a:p>
            <a:pPr fontAlgn="base"/>
            <a:r>
              <a:rPr lang="fr-FR" sz="1200" b="1" i="0" kern="1200" cap="all">
                <a:solidFill>
                  <a:schemeClr val="tx1"/>
                </a:solidFill>
                <a:effectLst/>
                <a:latin typeface="+mn-lt"/>
                <a:ea typeface="+mn-ea"/>
                <a:cs typeface="+mn-cs"/>
              </a:rPr>
              <a:t>L’ASSEMBLÉE GÉNÉRALE ORDINAIRE</a:t>
            </a:r>
          </a:p>
          <a:p>
            <a:pPr fontAlgn="base"/>
            <a:endParaRPr lang="fr-FR" sz="1200" b="1" i="0" kern="1200" cap="all">
              <a:solidFill>
                <a:schemeClr val="tx1"/>
              </a:solidFill>
              <a:effectLst/>
              <a:latin typeface="+mn-lt"/>
              <a:ea typeface="+mn-ea"/>
              <a:cs typeface="+mn-cs"/>
            </a:endParaRP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L’AG est l’instance législative , souveraine</a:t>
            </a:r>
            <a:r>
              <a:rPr lang="fr-FR" sz="1200" b="0" i="0" kern="1200" baseline="0">
                <a:solidFill>
                  <a:schemeClr val="tx1"/>
                </a:solidFill>
                <a:effectLst/>
                <a:latin typeface="+mn-lt"/>
                <a:ea typeface="+mn-ea"/>
                <a:cs typeface="+mn-cs"/>
              </a:rPr>
              <a:t> de l’association ;</a:t>
            </a: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Elle se réunit au moins </a:t>
            </a:r>
            <a:r>
              <a:rPr lang="fr-FR" sz="1200" b="1" i="0" kern="1200">
                <a:solidFill>
                  <a:schemeClr val="tx1"/>
                </a:solidFill>
                <a:effectLst/>
                <a:latin typeface="+mn-lt"/>
                <a:ea typeface="+mn-ea"/>
                <a:cs typeface="+mn-cs"/>
              </a:rPr>
              <a:t>une fois par an</a:t>
            </a:r>
            <a:r>
              <a:rPr lang="fr-FR" sz="1200" b="0" i="0" kern="1200">
                <a:solidFill>
                  <a:schemeClr val="tx1"/>
                </a:solidFill>
                <a:effectLst/>
                <a:latin typeface="+mn-lt"/>
                <a:ea typeface="+mn-ea"/>
                <a:cs typeface="+mn-cs"/>
              </a:rPr>
              <a:t>, et traite de toutes les questions concernant la </a:t>
            </a:r>
            <a:r>
              <a:rPr lang="fr-FR" sz="1200" b="1" i="0" kern="1200">
                <a:solidFill>
                  <a:schemeClr val="tx1"/>
                </a:solidFill>
                <a:effectLst/>
                <a:latin typeface="+mn-lt"/>
                <a:ea typeface="+mn-ea"/>
                <a:cs typeface="+mn-cs"/>
              </a:rPr>
              <a:t>vie</a:t>
            </a:r>
            <a:r>
              <a:rPr lang="fr-FR" sz="1200" b="0" i="0" kern="1200">
                <a:solidFill>
                  <a:schemeClr val="tx1"/>
                </a:solidFill>
                <a:effectLst/>
                <a:latin typeface="+mn-lt"/>
                <a:ea typeface="+mn-ea"/>
                <a:cs typeface="+mn-cs"/>
              </a:rPr>
              <a:t> et le </a:t>
            </a:r>
            <a:r>
              <a:rPr lang="fr-FR" sz="1200" b="1" i="0" kern="1200">
                <a:solidFill>
                  <a:schemeClr val="tx1"/>
                </a:solidFill>
                <a:effectLst/>
                <a:latin typeface="+mn-lt"/>
                <a:ea typeface="+mn-ea"/>
                <a:cs typeface="+mn-cs"/>
              </a:rPr>
              <a:t>fonctionnement de l'association</a:t>
            </a:r>
            <a:r>
              <a:rPr lang="fr-FR" sz="1200" b="0" i="0" kern="1200">
                <a:solidFill>
                  <a:schemeClr val="tx1"/>
                </a:solidFill>
                <a:effectLst/>
                <a:latin typeface="+mn-lt"/>
                <a:ea typeface="+mn-ea"/>
                <a:cs typeface="+mn-cs"/>
              </a:rPr>
              <a:t>. </a:t>
            </a: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Elle peut également être convoquée à tout moment, pour délibérer sur un sujet ou une orientation importante. </a:t>
            </a:r>
          </a:p>
          <a:p>
            <a:pPr fontAlgn="base"/>
            <a:endParaRPr lang="fr-FR" sz="1200" b="1" i="0" kern="1200">
              <a:solidFill>
                <a:schemeClr val="tx1"/>
              </a:solidFill>
              <a:effectLst/>
              <a:latin typeface="+mn-lt"/>
              <a:ea typeface="+mn-ea"/>
              <a:cs typeface="+mn-cs"/>
            </a:endParaRPr>
          </a:p>
          <a:p>
            <a:pPr fontAlgn="base"/>
            <a:r>
              <a:rPr lang="fr-FR" sz="1200" b="1" i="0" kern="1200">
                <a:solidFill>
                  <a:schemeClr val="tx1"/>
                </a:solidFill>
                <a:effectLst/>
                <a:latin typeface="+mn-lt"/>
                <a:ea typeface="+mn-ea"/>
                <a:cs typeface="+mn-cs"/>
              </a:rPr>
              <a:t>L'assemblée générale ordinaire réunit l'ensemble des parents adhérents</a:t>
            </a:r>
            <a:r>
              <a:rPr lang="fr-FR" sz="1200" b="0" i="0" kern="1200" baseline="0">
                <a:solidFill>
                  <a:schemeClr val="tx1"/>
                </a:solidFill>
                <a:effectLst/>
                <a:latin typeface="+mn-lt"/>
                <a:ea typeface="+mn-ea"/>
                <a:cs typeface="+mn-cs"/>
              </a:rPr>
              <a:t> et non adhérents</a:t>
            </a:r>
            <a:r>
              <a:rPr lang="fr-FR" sz="1200" b="0" i="0" kern="1200">
                <a:solidFill>
                  <a:schemeClr val="tx1"/>
                </a:solidFill>
                <a:effectLst/>
                <a:latin typeface="+mn-lt"/>
                <a:ea typeface="+mn-ea"/>
                <a:cs typeface="+mn-cs"/>
              </a:rPr>
              <a:t> leur permettant ainsi de se retrouver et de vivre un </a:t>
            </a:r>
            <a:r>
              <a:rPr lang="fr-FR" sz="1200" b="1" i="0" kern="1200">
                <a:solidFill>
                  <a:schemeClr val="tx1"/>
                </a:solidFill>
                <a:effectLst/>
                <a:latin typeface="+mn-lt"/>
                <a:ea typeface="+mn-ea"/>
                <a:cs typeface="+mn-cs"/>
              </a:rPr>
              <a:t>moment de convivialité</a:t>
            </a:r>
            <a:r>
              <a:rPr lang="fr-FR" sz="1200" b="0" i="0" kern="1200">
                <a:solidFill>
                  <a:schemeClr val="tx1"/>
                </a:solidFill>
                <a:effectLst/>
                <a:latin typeface="+mn-lt"/>
                <a:ea typeface="+mn-ea"/>
                <a:cs typeface="+mn-cs"/>
              </a:rPr>
              <a:t>.</a:t>
            </a: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Lors de l'assemblée générale annuelle (statutaire), les parents adhérents (à jour de leur cotisation) ont à </a:t>
            </a:r>
            <a:r>
              <a:rPr lang="fr-FR" sz="1200" b="1" i="0" kern="1200">
                <a:solidFill>
                  <a:schemeClr val="tx1"/>
                </a:solidFill>
                <a:effectLst/>
                <a:latin typeface="+mn-lt"/>
                <a:ea typeface="+mn-ea"/>
                <a:cs typeface="+mn-cs"/>
              </a:rPr>
              <a:t>statuer (voter) sur les comptes de l'association (présentés par le trésorier) et sur le rapport d'activité de l'année écoulée</a:t>
            </a:r>
            <a:r>
              <a:rPr lang="fr-FR" sz="1200" b="0" i="0" kern="1200">
                <a:solidFill>
                  <a:schemeClr val="tx1"/>
                </a:solidFill>
                <a:effectLst/>
                <a:latin typeface="+mn-lt"/>
                <a:ea typeface="+mn-ea"/>
                <a:cs typeface="+mn-cs"/>
              </a:rPr>
              <a:t>. </a:t>
            </a: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Le président, au nom du conseil d'administration, présente ensuite les </a:t>
            </a:r>
            <a:r>
              <a:rPr lang="fr-FR" sz="1200" b="1" i="0" kern="1200">
                <a:solidFill>
                  <a:schemeClr val="tx1"/>
                </a:solidFill>
                <a:effectLst/>
                <a:latin typeface="+mn-lt"/>
                <a:ea typeface="+mn-ea"/>
                <a:cs typeface="+mn-cs"/>
              </a:rPr>
              <a:t>orientations</a:t>
            </a:r>
            <a:r>
              <a:rPr lang="fr-FR" sz="1200" b="0" i="0" kern="1200">
                <a:solidFill>
                  <a:schemeClr val="tx1"/>
                </a:solidFill>
                <a:effectLst/>
                <a:latin typeface="+mn-lt"/>
                <a:ea typeface="+mn-ea"/>
                <a:cs typeface="+mn-cs"/>
              </a:rPr>
              <a:t> et </a:t>
            </a:r>
            <a:r>
              <a:rPr lang="fr-FR" sz="1200" b="1" i="0" kern="1200">
                <a:solidFill>
                  <a:schemeClr val="tx1"/>
                </a:solidFill>
                <a:effectLst/>
                <a:latin typeface="+mn-lt"/>
                <a:ea typeface="+mn-ea"/>
                <a:cs typeface="+mn-cs"/>
              </a:rPr>
              <a:t>projets pour l'année à venir</a:t>
            </a:r>
            <a:r>
              <a:rPr lang="fr-FR" sz="1200" b="0" i="0" kern="1200">
                <a:solidFill>
                  <a:schemeClr val="tx1"/>
                </a:solidFill>
                <a:effectLst/>
                <a:latin typeface="+mn-lt"/>
                <a:ea typeface="+mn-ea"/>
                <a:cs typeface="+mn-cs"/>
              </a:rPr>
              <a:t>.</a:t>
            </a: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C'est également au cours de l'assemblée générale statutaire que sont renouvelés les </a:t>
            </a:r>
            <a:r>
              <a:rPr lang="fr-FR" sz="1200" b="1" i="0" kern="1200">
                <a:solidFill>
                  <a:schemeClr val="tx1"/>
                </a:solidFill>
                <a:effectLst/>
                <a:latin typeface="+mn-lt"/>
                <a:ea typeface="+mn-ea"/>
                <a:cs typeface="+mn-cs"/>
              </a:rPr>
              <a:t>membres du conseil d'administration</a:t>
            </a:r>
            <a:r>
              <a:rPr lang="fr-FR" sz="1200" b="0" i="0" kern="1200">
                <a:solidFill>
                  <a:schemeClr val="tx1"/>
                </a:solidFill>
                <a:effectLst/>
                <a:latin typeface="+mn-lt"/>
                <a:ea typeface="+mn-ea"/>
                <a:cs typeface="+mn-cs"/>
              </a:rPr>
              <a:t>, qui éliront ultérieurement le bureau.</a:t>
            </a: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C’est lors de l’assemblée générale</a:t>
            </a:r>
            <a:r>
              <a:rPr lang="fr-FR" sz="1200" b="0" i="0" kern="1200" baseline="0">
                <a:solidFill>
                  <a:schemeClr val="tx1"/>
                </a:solidFill>
                <a:effectLst/>
                <a:latin typeface="+mn-lt"/>
                <a:ea typeface="+mn-ea"/>
                <a:cs typeface="+mn-cs"/>
              </a:rPr>
              <a:t> que doit être proposée au vote des adhérents </a:t>
            </a:r>
            <a:r>
              <a:rPr lang="fr-FR" sz="1200" b="1" i="0" kern="1200" baseline="0">
                <a:solidFill>
                  <a:schemeClr val="tx1"/>
                </a:solidFill>
                <a:effectLst/>
                <a:latin typeface="+mn-lt"/>
                <a:ea typeface="+mn-ea"/>
                <a:cs typeface="+mn-cs"/>
              </a:rPr>
              <a:t>le maintien ou la hausse de la cotisation </a:t>
            </a:r>
            <a:r>
              <a:rPr lang="fr-FR" sz="1200" b="0" i="0" kern="1200" baseline="0">
                <a:solidFill>
                  <a:schemeClr val="tx1"/>
                </a:solidFill>
                <a:effectLst/>
                <a:latin typeface="+mn-lt"/>
                <a:ea typeface="+mn-ea"/>
                <a:cs typeface="+mn-cs"/>
              </a:rPr>
              <a:t>pour la rentrée de l’année suivante.</a:t>
            </a:r>
            <a:endParaRPr lang="fr-FR" sz="1200" b="0" i="0" kern="1200">
              <a:solidFill>
                <a:schemeClr val="tx1"/>
              </a:solidFill>
              <a:effectLst/>
              <a:latin typeface="+mn-lt"/>
              <a:ea typeface="+mn-ea"/>
              <a:cs typeface="+mn-cs"/>
            </a:endParaRP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L'objectif de l'assemblée générale est de </a:t>
            </a:r>
            <a:r>
              <a:rPr lang="fr-FR" sz="1200" b="1" i="0" kern="1200">
                <a:solidFill>
                  <a:schemeClr val="tx1"/>
                </a:solidFill>
                <a:effectLst/>
                <a:latin typeface="+mn-lt"/>
                <a:ea typeface="+mn-ea"/>
                <a:cs typeface="+mn-cs"/>
              </a:rPr>
              <a:t>rendre compte</a:t>
            </a:r>
            <a:r>
              <a:rPr lang="fr-FR" sz="1200" b="0" i="0" kern="1200">
                <a:solidFill>
                  <a:schemeClr val="tx1"/>
                </a:solidFill>
                <a:effectLst/>
                <a:latin typeface="+mn-lt"/>
                <a:ea typeface="+mn-ea"/>
                <a:cs typeface="+mn-cs"/>
              </a:rPr>
              <a:t>, de </a:t>
            </a:r>
            <a:r>
              <a:rPr lang="fr-FR" sz="1200" b="1" i="0" kern="1200">
                <a:solidFill>
                  <a:schemeClr val="tx1"/>
                </a:solidFill>
                <a:effectLst/>
                <a:latin typeface="+mn-lt"/>
                <a:ea typeface="+mn-ea"/>
                <a:cs typeface="+mn-cs"/>
              </a:rPr>
              <a:t>partager l'information</a:t>
            </a:r>
            <a:r>
              <a:rPr lang="fr-FR" sz="1200" b="0" i="0" kern="1200">
                <a:solidFill>
                  <a:schemeClr val="tx1"/>
                </a:solidFill>
                <a:effectLst/>
                <a:latin typeface="+mn-lt"/>
                <a:ea typeface="+mn-ea"/>
                <a:cs typeface="+mn-cs"/>
              </a:rPr>
              <a:t>, et de </a:t>
            </a:r>
            <a:r>
              <a:rPr lang="fr-FR" sz="1200" b="1" i="0" kern="1200">
                <a:solidFill>
                  <a:schemeClr val="tx1"/>
                </a:solidFill>
                <a:effectLst/>
                <a:latin typeface="+mn-lt"/>
                <a:ea typeface="+mn-ea"/>
                <a:cs typeface="+mn-cs"/>
              </a:rPr>
              <a:t>rassembler les membres autour des projets communs</a:t>
            </a:r>
            <a:r>
              <a:rPr lang="fr-FR" sz="1200" b="0" i="0" kern="1200">
                <a:solidFill>
                  <a:schemeClr val="tx1"/>
                </a:solidFill>
                <a:effectLst/>
                <a:latin typeface="+mn-lt"/>
                <a:ea typeface="+mn-ea"/>
                <a:cs typeface="+mn-cs"/>
              </a:rPr>
              <a:t>. </a:t>
            </a:r>
            <a:br>
              <a:rPr lang="fr-FR" sz="1200" b="0" i="0" kern="1200">
                <a:solidFill>
                  <a:schemeClr val="tx1"/>
                </a:solidFill>
                <a:effectLst/>
                <a:latin typeface="+mn-lt"/>
                <a:ea typeface="+mn-ea"/>
                <a:cs typeface="+mn-cs"/>
              </a:rPr>
            </a:br>
            <a:br>
              <a:rPr lang="fr-FR" sz="1200" b="0" i="0" kern="1200">
                <a:solidFill>
                  <a:schemeClr val="tx1"/>
                </a:solidFill>
                <a:effectLst/>
                <a:latin typeface="+mn-lt"/>
                <a:ea typeface="+mn-ea"/>
                <a:cs typeface="+mn-cs"/>
              </a:rPr>
            </a:br>
            <a:r>
              <a:rPr lang="fr-FR" sz="1200" b="1" i="0" kern="1200" cap="all">
                <a:solidFill>
                  <a:schemeClr val="tx1"/>
                </a:solidFill>
                <a:effectLst/>
                <a:latin typeface="+mn-lt"/>
                <a:ea typeface="+mn-ea"/>
                <a:cs typeface="+mn-cs"/>
              </a:rPr>
              <a:t>QUI INVITER À L'ASSEMBLÉE GÉNÉRALE ?</a:t>
            </a:r>
          </a:p>
          <a:p>
            <a:pPr fontAlgn="base"/>
            <a:r>
              <a:rPr lang="fr-FR" sz="1200" b="0" i="0" kern="1200">
                <a:solidFill>
                  <a:schemeClr val="tx1"/>
                </a:solidFill>
                <a:effectLst/>
                <a:latin typeface="+mn-lt"/>
                <a:ea typeface="+mn-ea"/>
                <a:cs typeface="+mn-cs"/>
              </a:rPr>
              <a:t>L'</a:t>
            </a:r>
            <a:r>
              <a:rPr lang="fr-FR" sz="1200" b="1" i="0" kern="1200">
                <a:solidFill>
                  <a:schemeClr val="tx1"/>
                </a:solidFill>
                <a:effectLst/>
                <a:latin typeface="+mn-lt"/>
                <a:ea typeface="+mn-ea"/>
                <a:cs typeface="+mn-cs"/>
              </a:rPr>
              <a:t>ensemble des parents adhérents ou non</a:t>
            </a:r>
            <a:r>
              <a:rPr lang="fr-FR" sz="1200" b="0" i="0" kern="1200">
                <a:solidFill>
                  <a:schemeClr val="tx1"/>
                </a:solidFill>
                <a:effectLst/>
                <a:latin typeface="+mn-lt"/>
                <a:ea typeface="+mn-ea"/>
                <a:cs typeface="+mn-cs"/>
              </a:rPr>
              <a:t> de l'association doivent être convoqués à l'assemblée générale, ainsi que le </a:t>
            </a:r>
            <a:r>
              <a:rPr lang="fr-FR" sz="1200" b="1" i="0" kern="1200">
                <a:solidFill>
                  <a:schemeClr val="tx1"/>
                </a:solidFill>
                <a:effectLst/>
                <a:latin typeface="+mn-lt"/>
                <a:ea typeface="+mn-ea"/>
                <a:cs typeface="+mn-cs"/>
              </a:rPr>
              <a:t>membre de droit</a:t>
            </a:r>
            <a:r>
              <a:rPr lang="fr-FR" sz="1200" b="0" i="0" kern="1200">
                <a:solidFill>
                  <a:schemeClr val="tx1"/>
                </a:solidFill>
                <a:effectLst/>
                <a:latin typeface="+mn-lt"/>
                <a:ea typeface="+mn-ea"/>
                <a:cs typeface="+mn-cs"/>
              </a:rPr>
              <a:t> (président de l'Apel départementale ou son représentant).</a:t>
            </a:r>
          </a:p>
          <a:p>
            <a:pPr fontAlgn="base"/>
            <a:r>
              <a:rPr lang="fr-FR" sz="1200" b="0" i="0" kern="1200">
                <a:solidFill>
                  <a:schemeClr val="tx1"/>
                </a:solidFill>
                <a:effectLst/>
                <a:latin typeface="+mn-lt"/>
                <a:ea typeface="+mn-ea"/>
                <a:cs typeface="+mn-cs"/>
              </a:rPr>
              <a:t>Des personnes extérieures peuvent également être invitées, pour une raison précise : nécessité de faire appel à une personne qualifiée pour traiter d'un sujet technique, volonté d'entretenir la qualité des liens institutionnels, etc. Citons notamment :</a:t>
            </a:r>
          </a:p>
          <a:p>
            <a:pPr marL="171450" indent="-171450" fontAlgn="base">
              <a:buFontTx/>
              <a:buChar char="-"/>
            </a:pPr>
            <a:r>
              <a:rPr lang="fr-FR" sz="1200" b="0" i="0" kern="1200">
                <a:solidFill>
                  <a:schemeClr val="tx1"/>
                </a:solidFill>
                <a:effectLst/>
                <a:latin typeface="+mn-lt"/>
                <a:ea typeface="+mn-ea"/>
                <a:cs typeface="+mn-cs"/>
              </a:rPr>
              <a:t>le </a:t>
            </a:r>
            <a:r>
              <a:rPr lang="fr-FR" sz="1200" b="1" i="0" kern="1200">
                <a:solidFill>
                  <a:schemeClr val="tx1"/>
                </a:solidFill>
                <a:effectLst/>
                <a:latin typeface="+mn-lt"/>
                <a:ea typeface="+mn-ea"/>
                <a:cs typeface="+mn-cs"/>
              </a:rPr>
              <a:t>chef d’établissement</a:t>
            </a:r>
            <a:r>
              <a:rPr lang="fr-FR" sz="1200" b="0" i="0" kern="1200">
                <a:solidFill>
                  <a:schemeClr val="tx1"/>
                </a:solidFill>
                <a:effectLst/>
                <a:latin typeface="+mn-lt"/>
                <a:ea typeface="+mn-ea"/>
                <a:cs typeface="+mn-cs"/>
              </a:rPr>
              <a:t> : son appui est indispensable pour que l’Apel puisse mener à bien ses projets, aussi est-il important de le convier à l'AG. Cela peut aussi être une occasion pour lui de dialoguer directement avec les parents, sur un sujet choisi selon les circonstances ;</a:t>
            </a:r>
          </a:p>
          <a:p>
            <a:pPr marL="171450" indent="-171450" fontAlgn="base">
              <a:buFontTx/>
              <a:buChar char="-"/>
            </a:pPr>
            <a:r>
              <a:rPr lang="fr-FR" sz="1200" b="0" i="0" kern="1200">
                <a:solidFill>
                  <a:schemeClr val="tx1"/>
                </a:solidFill>
                <a:effectLst/>
                <a:latin typeface="+mn-lt"/>
                <a:ea typeface="+mn-ea"/>
                <a:cs typeface="+mn-cs"/>
              </a:rPr>
              <a:t>Les</a:t>
            </a:r>
            <a:r>
              <a:rPr lang="fr-FR" sz="1200" b="0" i="0" kern="1200" baseline="0">
                <a:solidFill>
                  <a:schemeClr val="tx1"/>
                </a:solidFill>
                <a:effectLst/>
                <a:latin typeface="+mn-lt"/>
                <a:ea typeface="+mn-ea"/>
                <a:cs typeface="+mn-cs"/>
              </a:rPr>
              <a:t> membres de la communauté éducatives peuvent être invités</a:t>
            </a:r>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 le </a:t>
            </a:r>
            <a:r>
              <a:rPr lang="fr-FR" sz="1200" b="1" i="0" kern="1200">
                <a:solidFill>
                  <a:schemeClr val="tx1"/>
                </a:solidFill>
                <a:effectLst/>
                <a:latin typeface="+mn-lt"/>
                <a:ea typeface="+mn-ea"/>
                <a:cs typeface="+mn-cs"/>
              </a:rPr>
              <a:t>président de l’</a:t>
            </a:r>
            <a:r>
              <a:rPr lang="fr-FR" sz="1200" b="1" i="0" kern="1200" err="1">
                <a:solidFill>
                  <a:schemeClr val="tx1"/>
                </a:solidFill>
                <a:effectLst/>
                <a:latin typeface="+mn-lt"/>
                <a:ea typeface="+mn-ea"/>
                <a:cs typeface="+mn-cs"/>
              </a:rPr>
              <a:t>Ogec</a:t>
            </a:r>
            <a:r>
              <a:rPr lang="fr-FR" sz="1200" b="0" i="0" kern="1200">
                <a:solidFill>
                  <a:schemeClr val="tx1"/>
                </a:solidFill>
                <a:effectLst/>
                <a:latin typeface="+mn-lt"/>
                <a:ea typeface="+mn-ea"/>
                <a:cs typeface="+mn-cs"/>
              </a:rPr>
              <a:t>. Les parents connaissent généralement mal le fonctionnement de l’établissement. Inviter le président de l'</a:t>
            </a:r>
            <a:r>
              <a:rPr lang="fr-FR" sz="1200" b="0" i="0" kern="1200" err="1">
                <a:solidFill>
                  <a:schemeClr val="tx1"/>
                </a:solidFill>
                <a:effectLst/>
                <a:latin typeface="+mn-lt"/>
                <a:ea typeface="+mn-ea"/>
                <a:cs typeface="+mn-cs"/>
              </a:rPr>
              <a:t>Ogec</a:t>
            </a:r>
            <a:r>
              <a:rPr lang="fr-FR" sz="1200" b="0" i="0" kern="1200">
                <a:solidFill>
                  <a:schemeClr val="tx1"/>
                </a:solidFill>
                <a:effectLst/>
                <a:latin typeface="+mn-lt"/>
                <a:ea typeface="+mn-ea"/>
                <a:cs typeface="+mn-cs"/>
              </a:rPr>
              <a:t> peut être un moyen de le présenter, tout en renforçant la coopération entre les deux associations ;</a:t>
            </a:r>
          </a:p>
          <a:p>
            <a:pPr marL="171450" indent="-171450" fontAlgn="base">
              <a:buFontTx/>
              <a:buChar char="-"/>
            </a:pPr>
            <a:r>
              <a:rPr lang="fr-FR" sz="1200" b="0" i="0" kern="1200">
                <a:solidFill>
                  <a:schemeClr val="tx1"/>
                </a:solidFill>
                <a:effectLst/>
                <a:latin typeface="+mn-lt"/>
                <a:ea typeface="+mn-ea"/>
                <a:cs typeface="+mn-cs"/>
              </a:rPr>
              <a:t>le </a:t>
            </a:r>
            <a:r>
              <a:rPr lang="fr-FR" sz="1200" b="1" i="0" kern="1200">
                <a:solidFill>
                  <a:schemeClr val="tx1"/>
                </a:solidFill>
                <a:effectLst/>
                <a:latin typeface="+mn-lt"/>
                <a:ea typeface="+mn-ea"/>
                <a:cs typeface="+mn-cs"/>
              </a:rPr>
              <a:t>maire de la commune</a:t>
            </a:r>
            <a:r>
              <a:rPr lang="fr-FR" sz="1200" b="0" i="0" kern="1200">
                <a:solidFill>
                  <a:schemeClr val="tx1"/>
                </a:solidFill>
                <a:effectLst/>
                <a:latin typeface="+mn-lt"/>
                <a:ea typeface="+mn-ea"/>
                <a:cs typeface="+mn-cs"/>
              </a:rPr>
              <a:t> (pour une école) ou l’adjoint chargé des affaires scolaires, un député, etc. s'il existe un réel partenariat avec l'Apel.</a:t>
            </a:r>
          </a:p>
          <a:p>
            <a:pPr marL="171450" indent="-171450" fontAlgn="base">
              <a:buFontTx/>
              <a:buChar char="-"/>
            </a:pPr>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Quelles que soient les personnes extérieures invitées, il conviendra de bien les accueillir, de fixer à l'avance les conditions de leur présence (simple auditeur, ou temps de parole accordé, sur un sujet précis et une durée donnée)... et d'avoir bien préparé son assemblée générale, pour donner une image positive et dynamique de l'Apel !</a:t>
            </a:r>
            <a:br>
              <a:rPr lang="fr-FR" sz="1200" b="0" i="0" kern="1200">
                <a:solidFill>
                  <a:schemeClr val="tx1"/>
                </a:solidFill>
                <a:effectLst/>
                <a:latin typeface="+mn-lt"/>
                <a:ea typeface="+mn-ea"/>
                <a:cs typeface="+mn-cs"/>
              </a:rPr>
            </a:br>
            <a:br>
              <a:rPr lang="fr-FR" sz="1200" b="0" i="0" kern="1200">
                <a:solidFill>
                  <a:schemeClr val="tx1"/>
                </a:solidFill>
                <a:effectLst/>
                <a:latin typeface="+mn-lt"/>
                <a:ea typeface="+mn-ea"/>
                <a:cs typeface="+mn-cs"/>
              </a:rPr>
            </a:br>
            <a:endParaRPr lang="fr-FR" sz="1200" b="0" i="0" kern="1200">
              <a:solidFill>
                <a:schemeClr val="tx1"/>
              </a:solidFill>
              <a:effectLst/>
              <a:latin typeface="+mn-lt"/>
              <a:ea typeface="+mn-ea"/>
              <a:cs typeface="+mn-cs"/>
            </a:endParaRPr>
          </a:p>
          <a:p>
            <a:pPr fontAlgn="base"/>
            <a:r>
              <a:rPr lang="fr-FR" sz="1200" b="1" i="0" kern="1200" cap="all">
                <a:solidFill>
                  <a:schemeClr val="tx1"/>
                </a:solidFill>
                <a:effectLst/>
                <a:latin typeface="+mn-lt"/>
                <a:ea typeface="+mn-ea"/>
                <a:cs typeface="+mn-cs"/>
              </a:rPr>
              <a:t>TENUE DES ASSEMBLÉES</a:t>
            </a:r>
          </a:p>
          <a:p>
            <a:pPr fontAlgn="base"/>
            <a:r>
              <a:rPr lang="fr-FR" sz="1200" b="0" i="0" kern="1200">
                <a:solidFill>
                  <a:schemeClr val="tx1"/>
                </a:solidFill>
                <a:effectLst/>
                <a:latin typeface="+mn-lt"/>
                <a:ea typeface="+mn-ea"/>
                <a:cs typeface="+mn-cs"/>
              </a:rPr>
              <a:t>Un certain </a:t>
            </a:r>
            <a:r>
              <a:rPr lang="fr-FR" sz="1200" b="1" i="0" kern="1200">
                <a:solidFill>
                  <a:schemeClr val="tx1"/>
                </a:solidFill>
                <a:effectLst/>
                <a:latin typeface="+mn-lt"/>
                <a:ea typeface="+mn-ea"/>
                <a:cs typeface="+mn-cs"/>
              </a:rPr>
              <a:t>formalisme</a:t>
            </a:r>
            <a:r>
              <a:rPr lang="fr-FR" sz="1200" b="0" i="0" kern="1200">
                <a:solidFill>
                  <a:schemeClr val="tx1"/>
                </a:solidFill>
                <a:effectLst/>
                <a:latin typeface="+mn-lt"/>
                <a:ea typeface="+mn-ea"/>
                <a:cs typeface="+mn-cs"/>
              </a:rPr>
              <a:t> est </a:t>
            </a:r>
            <a:r>
              <a:rPr lang="fr-FR" sz="1200" b="1" i="0" kern="1200">
                <a:solidFill>
                  <a:schemeClr val="tx1"/>
                </a:solidFill>
                <a:effectLst/>
                <a:latin typeface="+mn-lt"/>
                <a:ea typeface="+mn-ea"/>
                <a:cs typeface="+mn-cs"/>
              </a:rPr>
              <a:t>nécessaire</a:t>
            </a:r>
            <a:r>
              <a:rPr lang="fr-FR" sz="1200" b="0" i="0" kern="1200">
                <a:solidFill>
                  <a:schemeClr val="tx1"/>
                </a:solidFill>
                <a:effectLst/>
                <a:latin typeface="+mn-lt"/>
                <a:ea typeface="+mn-ea"/>
                <a:cs typeface="+mn-cs"/>
              </a:rPr>
              <a:t> - avant, pendant et après les assemblées - </a:t>
            </a:r>
            <a:r>
              <a:rPr lang="fr-FR" sz="1200" b="1" i="0" kern="1200">
                <a:solidFill>
                  <a:schemeClr val="tx1"/>
                </a:solidFill>
                <a:effectLst/>
                <a:latin typeface="+mn-lt"/>
                <a:ea typeface="+mn-ea"/>
                <a:cs typeface="+mn-cs"/>
              </a:rPr>
              <a:t>pour que les délibérations aient une valeur légale</a:t>
            </a:r>
            <a:r>
              <a:rPr lang="fr-FR" sz="1200" b="0" i="0" kern="1200">
                <a:solidFill>
                  <a:schemeClr val="tx1"/>
                </a:solidFill>
                <a:effectLst/>
                <a:latin typeface="+mn-lt"/>
                <a:ea typeface="+mn-ea"/>
                <a:cs typeface="+mn-cs"/>
              </a:rPr>
              <a:t>. La méconnaissance ou le </a:t>
            </a:r>
            <a:r>
              <a:rPr lang="fr-FR" sz="1200" b="1" i="0" kern="1200">
                <a:solidFill>
                  <a:schemeClr val="tx1"/>
                </a:solidFill>
                <a:effectLst/>
                <a:latin typeface="+mn-lt"/>
                <a:ea typeface="+mn-ea"/>
                <a:cs typeface="+mn-cs"/>
              </a:rPr>
              <a:t>non-respect des règles</a:t>
            </a:r>
            <a:r>
              <a:rPr lang="fr-FR" sz="1200" b="0" i="0" kern="1200">
                <a:solidFill>
                  <a:schemeClr val="tx1"/>
                </a:solidFill>
                <a:effectLst/>
                <a:latin typeface="+mn-lt"/>
                <a:ea typeface="+mn-ea"/>
                <a:cs typeface="+mn-cs"/>
              </a:rPr>
              <a:t> de procédure définies par les statuts peuvent entraîner </a:t>
            </a:r>
            <a:r>
              <a:rPr lang="fr-FR" sz="1200" b="1" i="0" kern="1200">
                <a:solidFill>
                  <a:schemeClr val="tx1"/>
                </a:solidFill>
                <a:effectLst/>
                <a:latin typeface="+mn-lt"/>
                <a:ea typeface="+mn-ea"/>
                <a:cs typeface="+mn-cs"/>
              </a:rPr>
              <a:t>l'annulation de toutes les décisions prises au cours d'une assemblée</a:t>
            </a:r>
            <a:r>
              <a:rPr lang="fr-FR" sz="1200" b="0" i="0" kern="1200">
                <a:solidFill>
                  <a:schemeClr val="tx1"/>
                </a:solidFill>
                <a:effectLst/>
                <a:latin typeface="+mn-lt"/>
                <a:ea typeface="+mn-ea"/>
                <a:cs typeface="+mn-cs"/>
              </a:rPr>
              <a:t>.</a:t>
            </a:r>
          </a:p>
          <a:p>
            <a:pPr fontAlgn="base"/>
            <a:r>
              <a:rPr lang="fr-FR" sz="1200" b="0" i="0" kern="1200">
                <a:solidFill>
                  <a:schemeClr val="tx1"/>
                </a:solidFill>
                <a:effectLst/>
                <a:latin typeface="+mn-lt"/>
                <a:ea typeface="+mn-ea"/>
                <a:cs typeface="+mn-cs"/>
              </a:rPr>
              <a:t>Pensez donc à mettre</a:t>
            </a:r>
            <a:r>
              <a:rPr lang="fr-FR" sz="1200" b="0" i="0" kern="1200" baseline="0">
                <a:solidFill>
                  <a:schemeClr val="tx1"/>
                </a:solidFill>
                <a:effectLst/>
                <a:latin typeface="+mn-lt"/>
                <a:ea typeface="+mn-ea"/>
                <a:cs typeface="+mn-cs"/>
              </a:rPr>
              <a:t> à disposition lors de l'AG un exemplaire des statuts, de faire compléter les listes d’émargement, de récupérer les pouvoirs (pas plus de 2 par personne) </a:t>
            </a:r>
            <a:r>
              <a:rPr lang="fr-FR" sz="1200" b="0" i="0" kern="1200">
                <a:solidFill>
                  <a:schemeClr val="tx1"/>
                </a:solidFill>
                <a:effectLst/>
                <a:latin typeface="+mn-lt"/>
                <a:ea typeface="+mn-ea"/>
                <a:cs typeface="+mn-cs"/>
              </a:rPr>
              <a:t> </a:t>
            </a:r>
          </a:p>
          <a:p>
            <a:endParaRPr lang="fr-F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11</a:t>
            </a:fld>
            <a:endParaRPr lang="fr-FR"/>
          </a:p>
        </p:txBody>
      </p:sp>
    </p:spTree>
    <p:extLst>
      <p:ext uri="{BB962C8B-B14F-4D97-AF65-F5344CB8AC3E}">
        <p14:creationId xmlns:p14="http://schemas.microsoft.com/office/powerpoint/2010/main" val="317423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br>
              <a:rPr lang="fr-FR" sz="1200" b="0" i="0" kern="1200">
                <a:solidFill>
                  <a:schemeClr val="tx1"/>
                </a:solidFill>
                <a:effectLst/>
                <a:latin typeface="+mn-lt"/>
                <a:ea typeface="+mn-ea"/>
                <a:cs typeface="+mn-cs"/>
              </a:rPr>
            </a:br>
            <a:br>
              <a:rPr lang="fr-FR" sz="1200" b="0" i="0" kern="1200">
                <a:solidFill>
                  <a:schemeClr val="tx1"/>
                </a:solidFill>
                <a:effectLst/>
                <a:latin typeface="+mn-lt"/>
                <a:ea typeface="+mn-ea"/>
                <a:cs typeface="+mn-cs"/>
              </a:rPr>
            </a:br>
            <a:endParaRPr lang="fr-F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12</a:t>
            </a:fld>
            <a:endParaRPr lang="fr-FR"/>
          </a:p>
        </p:txBody>
      </p:sp>
    </p:spTree>
    <p:extLst>
      <p:ext uri="{BB962C8B-B14F-4D97-AF65-F5344CB8AC3E}">
        <p14:creationId xmlns:p14="http://schemas.microsoft.com/office/powerpoint/2010/main" val="1183752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kern="1200">
              <a:solidFill>
                <a:schemeClr val="tx1"/>
              </a:solidFill>
              <a:effectLst/>
              <a:latin typeface="+mn-lt"/>
              <a:ea typeface="+mn-ea"/>
              <a:cs typeface="+mn-cs"/>
            </a:endParaRPr>
          </a:p>
          <a:p>
            <a:pPr fontAlgn="base"/>
            <a:endParaRPr lang="fr-FR" b="1" cap="all">
              <a:cs typeface="Calibri"/>
            </a:endParaRP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13</a:t>
            </a:fld>
            <a:endParaRPr lang="fr-FR"/>
          </a:p>
        </p:txBody>
      </p:sp>
    </p:spTree>
    <p:extLst>
      <p:ext uri="{BB962C8B-B14F-4D97-AF65-F5344CB8AC3E}">
        <p14:creationId xmlns:p14="http://schemas.microsoft.com/office/powerpoint/2010/main" val="2789098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kern="1200">
              <a:solidFill>
                <a:schemeClr val="tx1"/>
              </a:solidFill>
              <a:effectLst/>
              <a:latin typeface="+mn-lt"/>
              <a:ea typeface="+mn-ea"/>
              <a:cs typeface="+mn-cs"/>
            </a:endParaRPr>
          </a:p>
          <a:p>
            <a:pPr fontAlgn="base"/>
            <a:r>
              <a:rPr lang="fr-FR" sz="1200" b="1" i="0" kern="1200" cap="all">
                <a:solidFill>
                  <a:schemeClr val="tx1"/>
                </a:solidFill>
                <a:effectLst/>
                <a:latin typeface="+mn-lt"/>
                <a:ea typeface="+mn-ea"/>
                <a:cs typeface="+mn-cs"/>
              </a:rPr>
              <a:t>LE CONSEIL D’ADMINISTRATION</a:t>
            </a:r>
          </a:p>
          <a:p>
            <a:pPr fontAlgn="base"/>
            <a:endParaRPr lang="fr-FR" sz="1200" b="1" i="0" kern="1200" cap="all">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Le trésorier  et le trésorier adjoint doivent clôturer début septembre les comptes de l’année au 31 juillet en accord ave ce président ainsi que le prévisionnel en fonction des orientations choisies par les dirigeants de l’association. Ils convoquent alors avant l’Assemblée Générale un Conseil d’administration préparatoire au cours duquel ils vont présenter entre autre les comptes aux administrateurs afin de pouvoir répondre à leurs questions, fournir les explications demandées et ainsi être certain d’obtenir leurs assentiments lors du  vote au moment de l’assemblée générale.</a:t>
            </a:r>
          </a:p>
          <a:p>
            <a:pPr fontAlgn="base"/>
            <a:endParaRPr lang="fr-FR" sz="1200" b="0" i="0" kern="1200">
              <a:solidFill>
                <a:schemeClr val="tx1"/>
              </a:solidFill>
              <a:effectLst/>
              <a:latin typeface="+mn-lt"/>
              <a:ea typeface="+mn-ea"/>
              <a:cs typeface="+mn-cs"/>
            </a:endParaRPr>
          </a:p>
          <a:p>
            <a:pPr fontAlgn="base"/>
            <a:r>
              <a:rPr lang="fr-FR" sz="1200" b="1" i="0" kern="1200" cap="all">
                <a:solidFill>
                  <a:schemeClr val="tx1"/>
                </a:solidFill>
                <a:effectLst/>
                <a:latin typeface="+mn-lt"/>
                <a:ea typeface="+mn-ea"/>
                <a:cs typeface="+mn-cs"/>
              </a:rPr>
              <a:t>l’</a:t>
            </a:r>
            <a:r>
              <a:rPr lang="fr-FR" sz="1200" b="1" i="0" kern="1200" cap="all" err="1">
                <a:solidFill>
                  <a:schemeClr val="tx1"/>
                </a:solidFill>
                <a:effectLst/>
                <a:latin typeface="+mn-lt"/>
                <a:ea typeface="+mn-ea"/>
                <a:cs typeface="+mn-cs"/>
              </a:rPr>
              <a:t>assemblee</a:t>
            </a:r>
            <a:r>
              <a:rPr lang="fr-FR" sz="1200" b="1" i="0" kern="1200" cap="all">
                <a:solidFill>
                  <a:schemeClr val="tx1"/>
                </a:solidFill>
                <a:effectLst/>
                <a:latin typeface="+mn-lt"/>
                <a:ea typeface="+mn-ea"/>
                <a:cs typeface="+mn-cs"/>
              </a:rPr>
              <a:t> </a:t>
            </a:r>
            <a:r>
              <a:rPr lang="fr-FR" sz="1200" b="1" i="0" kern="1200" cap="all" err="1">
                <a:solidFill>
                  <a:schemeClr val="tx1"/>
                </a:solidFill>
                <a:effectLst/>
                <a:latin typeface="+mn-lt"/>
                <a:ea typeface="+mn-ea"/>
                <a:cs typeface="+mn-cs"/>
              </a:rPr>
              <a:t>generale</a:t>
            </a:r>
            <a:endParaRPr lang="fr-FR" sz="1200" b="1" i="0" kern="1200" cap="all">
              <a:solidFill>
                <a:schemeClr val="tx1"/>
              </a:solidFill>
              <a:effectLst/>
              <a:latin typeface="+mn-lt"/>
              <a:ea typeface="+mn-ea"/>
              <a:cs typeface="+mn-cs"/>
            </a:endParaRPr>
          </a:p>
          <a:p>
            <a:pPr fontAlgn="base"/>
            <a:endParaRPr lang="fr-FR" sz="1200" b="1" i="0" kern="1200" cap="all">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Lors de l’assemblée générale, le trésorier présente les comptes : il fait un état des dépenses et des recettes, il commente le compte de résultat, il fait état de la position des comptes bancaires courants et des livrets, au début de l’exercice au 31/07/N-1 et à la fin de l’exercice au 31/07/N. il met à disposition des présents l’ensemble des pièces comptables qu’il a pris soin d’apporter.</a:t>
            </a:r>
          </a:p>
          <a:p>
            <a:pPr fontAlgn="base"/>
            <a:r>
              <a:rPr lang="fr-FR" sz="1200" b="0" i="0" kern="1200">
                <a:solidFill>
                  <a:schemeClr val="tx1"/>
                </a:solidFill>
                <a:effectLst/>
                <a:latin typeface="+mn-lt"/>
                <a:ea typeface="+mn-ea"/>
                <a:cs typeface="+mn-cs"/>
              </a:rPr>
              <a:t>Le président après épuisement des débats et des questions fait procéder au vote de l’approbation des comptes et puis du quitus de la gestion. </a:t>
            </a:r>
          </a:p>
          <a:p>
            <a:pPr fontAlgn="base"/>
            <a:r>
              <a:rPr lang="fr-FR" sz="1200" b="0" i="0" kern="1200">
                <a:solidFill>
                  <a:schemeClr val="tx1"/>
                </a:solidFill>
                <a:effectLst/>
                <a:latin typeface="+mn-lt"/>
                <a:ea typeface="+mn-ea"/>
                <a:cs typeface="+mn-cs"/>
              </a:rPr>
              <a:t>Le vote du quitus</a:t>
            </a:r>
          </a:p>
          <a:p>
            <a:pPr fontAlgn="base"/>
            <a:r>
              <a:rPr lang="fr-FR"/>
              <a:t>Le </a:t>
            </a:r>
            <a:r>
              <a:rPr lang="fr-FR" i="1"/>
              <a:t>quitus</a:t>
            </a:r>
            <a:r>
              <a:rPr lang="fr-FR"/>
              <a:t> donné aux administrateurs est une approbation de leur gestion. En donnant </a:t>
            </a:r>
            <a:r>
              <a:rPr lang="fr-FR" i="1"/>
              <a:t>quitus</a:t>
            </a:r>
            <a:r>
              <a:rPr lang="fr-FR"/>
              <a:t> aux administrateurs, les membres de l'association renoncent à mettre en cause leur responsabilité civile pour d'éventuelles fautes de gestion. Cette règle n’est pas valables pour d’</a:t>
            </a:r>
            <a:r>
              <a:rPr lang="fr-FR" err="1"/>
              <a:t>évezntuelles</a:t>
            </a:r>
            <a:r>
              <a:rPr lang="fr-FR"/>
              <a:t> fautes non connues au moment du vote. Cependant, cet assentiment ne dégage pas les administrateurs de leur responsabilité civile, voire pénale. Le </a:t>
            </a:r>
            <a:r>
              <a:rPr lang="fr-FR" i="1"/>
              <a:t>quitus</a:t>
            </a:r>
            <a:r>
              <a:rPr lang="fr-FR"/>
              <a:t> donné aux administrateurs pour leur gestion n'interdit pas non plus à l'assemblée de révoquer ces derniers.</a:t>
            </a:r>
            <a:endParaRPr lang="fr-FR"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b="0" i="0" kern="1200">
                <a:solidFill>
                  <a:schemeClr val="tx1"/>
                </a:solidFill>
                <a:effectLst/>
                <a:latin typeface="+mn-lt"/>
                <a:ea typeface="+mn-ea"/>
                <a:cs typeface="+mn-cs"/>
              </a:rPr>
              <a:t>Dans nos statuts, </a:t>
            </a:r>
            <a:r>
              <a:rPr lang="fr-FR"/>
              <a:t>l’absence de quitus donné n’entraîne pas  la </a:t>
            </a:r>
            <a:r>
              <a:rPr lang="fr-FR" b="1"/>
              <a:t>révocation</a:t>
            </a:r>
            <a:r>
              <a:rPr lang="fr-FR"/>
              <a:t> du Conseil d’administration, mais ce refus du quitus doit inciter les dirigeants à revoir leurs pratiques de la gestion de l’association..</a:t>
            </a: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Le président reprend la parole pour présenter les orientations pour l’année qui débute et cède à nouveau la parole au trésorier qui présente le budget prévisionnel. Puis le président fait voter les orientations et le prévisionnel.</a:t>
            </a:r>
          </a:p>
          <a:p>
            <a:pPr fontAlgn="base"/>
            <a:endParaRPr lang="fr-FR" sz="1200" b="1" i="0" kern="1200">
              <a:solidFill>
                <a:schemeClr val="tx1"/>
              </a:solidFill>
              <a:effectLst/>
              <a:latin typeface="+mn-lt"/>
              <a:ea typeface="+mn-ea"/>
              <a:cs typeface="+mn-cs"/>
            </a:endParaRPr>
          </a:p>
          <a:p>
            <a:pPr fontAlgn="base"/>
            <a:r>
              <a:rPr lang="fr-FR" sz="1200" b="1" i="0" kern="1200">
                <a:solidFill>
                  <a:schemeClr val="tx1"/>
                </a:solidFill>
                <a:effectLst/>
                <a:latin typeface="+mn-lt"/>
                <a:ea typeface="+mn-ea"/>
                <a:cs typeface="+mn-cs"/>
              </a:rPr>
              <a:t>Points Comptables</a:t>
            </a:r>
          </a:p>
          <a:p>
            <a:pPr fontAlgn="base"/>
            <a:r>
              <a:rPr lang="fr-FR" sz="1200" b="0" i="0" kern="1200">
                <a:solidFill>
                  <a:schemeClr val="tx1"/>
                </a:solidFill>
                <a:effectLst/>
                <a:latin typeface="+mn-lt"/>
                <a:ea typeface="+mn-ea"/>
                <a:cs typeface="+mn-cs"/>
              </a:rPr>
              <a:t>  </a:t>
            </a:r>
          </a:p>
          <a:p>
            <a:pPr fontAlgn="base"/>
            <a:r>
              <a:rPr lang="fr-FR" sz="1200" b="0" i="0" kern="1200">
                <a:solidFill>
                  <a:schemeClr val="tx1"/>
                </a:solidFill>
                <a:effectLst/>
                <a:latin typeface="+mn-lt"/>
                <a:ea typeface="+mn-ea"/>
                <a:cs typeface="+mn-cs"/>
              </a:rPr>
              <a:t>Lors de chaque conseil d’administration ou réunion APEL vous devez faire un point sur la trésorerie avec le dernier relevé bancaire et sur l’adéquation entre le prévisionnel et les </a:t>
            </a:r>
            <a:r>
              <a:rPr lang="fr-FR" sz="1200" b="0" i="0" kern="1200" err="1">
                <a:solidFill>
                  <a:schemeClr val="tx1"/>
                </a:solidFill>
                <a:effectLst/>
                <a:latin typeface="+mn-lt"/>
                <a:ea typeface="+mn-ea"/>
                <a:cs typeface="+mn-cs"/>
              </a:rPr>
              <a:t>depenses</a:t>
            </a:r>
            <a:r>
              <a:rPr lang="fr-FR" sz="1200" b="0" i="0" kern="1200">
                <a:solidFill>
                  <a:schemeClr val="tx1"/>
                </a:solidFill>
                <a:effectLst/>
                <a:latin typeface="+mn-lt"/>
                <a:ea typeface="+mn-ea"/>
                <a:cs typeface="+mn-cs"/>
              </a:rPr>
              <a:t> réellement engagées. Pour rappel statutairement le trésorier doit informer les administrateurs de sa gestion.</a:t>
            </a:r>
          </a:p>
          <a:p>
            <a:pPr fontAlgn="base"/>
            <a:endParaRPr lang="fr-FR" sz="1200" b="0" i="0" kern="1200">
              <a:solidFill>
                <a:schemeClr val="tx1"/>
              </a:solidFill>
              <a:effectLst/>
              <a:latin typeface="+mn-lt"/>
              <a:ea typeface="+mn-ea"/>
              <a:cs typeface="+mn-cs"/>
            </a:endParaRPr>
          </a:p>
          <a:p>
            <a:pPr fontAlgn="base"/>
            <a:r>
              <a:rPr lang="fr-FR" sz="1200" b="1" i="0" kern="1200">
                <a:solidFill>
                  <a:schemeClr val="tx1"/>
                </a:solidFill>
                <a:effectLst/>
                <a:latin typeface="+mn-lt"/>
                <a:ea typeface="+mn-ea"/>
                <a:cs typeface="+mn-cs"/>
              </a:rPr>
              <a:t>Manifestations</a:t>
            </a:r>
          </a:p>
          <a:p>
            <a:pPr fontAlgn="base"/>
            <a:r>
              <a:rPr lang="fr-FR" sz="1200" b="0" i="0" kern="1200">
                <a:solidFill>
                  <a:schemeClr val="tx1"/>
                </a:solidFill>
                <a:effectLst/>
                <a:latin typeface="+mn-lt"/>
                <a:ea typeface="+mn-ea"/>
                <a:cs typeface="+mn-cs"/>
              </a:rPr>
              <a:t>À chaque manifestation au cours de laquelle vous percevez des fonds, vous devez retirer à la banque un fonds de caisse. Vous </a:t>
            </a:r>
            <a:r>
              <a:rPr lang="fr-FR" sz="1200" b="0" i="0" kern="1200" err="1">
                <a:solidFill>
                  <a:schemeClr val="tx1"/>
                </a:solidFill>
                <a:effectLst/>
                <a:latin typeface="+mn-lt"/>
                <a:ea typeface="+mn-ea"/>
                <a:cs typeface="+mn-cs"/>
              </a:rPr>
              <a:t>devezêtre</a:t>
            </a:r>
            <a:r>
              <a:rPr lang="fr-FR" sz="1200" b="0" i="0" kern="1200">
                <a:solidFill>
                  <a:schemeClr val="tx1"/>
                </a:solidFill>
                <a:effectLst/>
                <a:latin typeface="+mn-lt"/>
                <a:ea typeface="+mn-ea"/>
                <a:cs typeface="+mn-cs"/>
              </a:rPr>
              <a:t> </a:t>
            </a:r>
            <a:r>
              <a:rPr lang="fr-FR" sz="1200" b="0" i="0" kern="1200" err="1">
                <a:solidFill>
                  <a:schemeClr val="tx1"/>
                </a:solidFill>
                <a:effectLst/>
                <a:latin typeface="+mn-lt"/>
                <a:ea typeface="+mn-ea"/>
                <a:cs typeface="+mn-cs"/>
              </a:rPr>
              <a:t>vigileant</a:t>
            </a:r>
            <a:r>
              <a:rPr lang="fr-FR" sz="1200" b="0" i="0" kern="1200">
                <a:solidFill>
                  <a:schemeClr val="tx1"/>
                </a:solidFill>
                <a:effectLst/>
                <a:latin typeface="+mn-lt"/>
                <a:ea typeface="+mn-ea"/>
                <a:cs typeface="+mn-cs"/>
              </a:rPr>
              <a:t> sur la tenue des caisses et à la fin de la manifestation vous comptez avec au moins une autre personne les fonds et vous co-signez le </a:t>
            </a:r>
            <a:r>
              <a:rPr lang="fr-FR" sz="1200" b="0" i="0" kern="1200" err="1">
                <a:solidFill>
                  <a:schemeClr val="tx1"/>
                </a:solidFill>
                <a:effectLst/>
                <a:latin typeface="+mn-lt"/>
                <a:ea typeface="+mn-ea"/>
                <a:cs typeface="+mn-cs"/>
              </a:rPr>
              <a:t>recu</a:t>
            </a:r>
            <a:r>
              <a:rPr lang="fr-FR" sz="1200" b="0" i="0" kern="1200">
                <a:solidFill>
                  <a:schemeClr val="tx1"/>
                </a:solidFill>
                <a:effectLst/>
                <a:latin typeface="+mn-lt"/>
                <a:ea typeface="+mn-ea"/>
                <a:cs typeface="+mn-cs"/>
              </a:rPr>
              <a:t> en indiquant les noms et prénoms des personnes qui ont </a:t>
            </a:r>
            <a:r>
              <a:rPr lang="fr-FR" sz="1200" b="0" i="0" kern="1200" err="1">
                <a:solidFill>
                  <a:schemeClr val="tx1"/>
                </a:solidFill>
                <a:effectLst/>
                <a:latin typeface="+mn-lt"/>
                <a:ea typeface="+mn-ea"/>
                <a:cs typeface="+mn-cs"/>
              </a:rPr>
              <a:t>controlé</a:t>
            </a:r>
            <a:r>
              <a:rPr lang="fr-FR" sz="1200" b="0" i="0" kern="1200">
                <a:solidFill>
                  <a:schemeClr val="tx1"/>
                </a:solidFill>
                <a:effectLst/>
                <a:latin typeface="+mn-lt"/>
                <a:ea typeface="+mn-ea"/>
                <a:cs typeface="+mn-cs"/>
              </a:rPr>
              <a:t> et l’a date et l’objet de la manifestation. </a:t>
            </a:r>
          </a:p>
          <a:p>
            <a:pPr fontAlgn="base"/>
            <a:r>
              <a:rPr lang="fr-FR" sz="1200" b="0" i="0" kern="1200">
                <a:solidFill>
                  <a:schemeClr val="tx1"/>
                </a:solidFill>
                <a:effectLst/>
                <a:latin typeface="+mn-lt"/>
                <a:ea typeface="+mn-ea"/>
                <a:cs typeface="+mn-cs"/>
              </a:rPr>
              <a:t>Vous déposez ensuite dans les plus brefs délais les espèces collectées sur le compte bancaire de l’association, pour pouvoir avoir une </a:t>
            </a:r>
            <a:r>
              <a:rPr lang="fr-FR" sz="1200" b="0" i="0" kern="1200" err="1">
                <a:solidFill>
                  <a:schemeClr val="tx1"/>
                </a:solidFill>
                <a:effectLst/>
                <a:latin typeface="+mn-lt"/>
                <a:ea typeface="+mn-ea"/>
                <a:cs typeface="+mn-cs"/>
              </a:rPr>
              <a:t>tracabilité</a:t>
            </a:r>
            <a:r>
              <a:rPr lang="fr-FR" sz="1200" b="0" i="0" kern="1200">
                <a:solidFill>
                  <a:schemeClr val="tx1"/>
                </a:solidFill>
                <a:effectLst/>
                <a:latin typeface="+mn-lt"/>
                <a:ea typeface="+mn-ea"/>
                <a:cs typeface="+mn-cs"/>
              </a:rPr>
              <a:t> vous ne mélangez pas deux manifestations dans un même dépôt.</a:t>
            </a:r>
          </a:p>
          <a:p>
            <a:endParaRPr lang="fr-F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14</a:t>
            </a:fld>
            <a:endParaRPr lang="fr-FR"/>
          </a:p>
        </p:txBody>
      </p:sp>
    </p:spTree>
    <p:extLst>
      <p:ext uri="{BB962C8B-B14F-4D97-AF65-F5344CB8AC3E}">
        <p14:creationId xmlns:p14="http://schemas.microsoft.com/office/powerpoint/2010/main" val="3498025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sz="1200" b="0" i="0" kern="1200" baseline="0">
                <a:solidFill>
                  <a:schemeClr val="tx1"/>
                </a:solidFill>
                <a:effectLst/>
                <a:latin typeface="+mn-lt"/>
                <a:ea typeface="+mn-ea"/>
                <a:cs typeface="+mn-cs"/>
              </a:rPr>
              <a:t>Organiser des évènements pour récolter des fonds pour financer des projets éducatifs (sorties, club, solidarités aux familles, etc.)</a:t>
            </a:r>
          </a:p>
          <a:p>
            <a:pPr marL="171450" indent="-171450">
              <a:buFontTx/>
              <a:buChar char="-"/>
            </a:pPr>
            <a:endParaRPr lang="fr-FR" sz="1200" b="0" i="0" kern="1200" baseline="0">
              <a:solidFill>
                <a:schemeClr val="tx1"/>
              </a:solidFill>
              <a:effectLst/>
              <a:latin typeface="+mn-lt"/>
              <a:ea typeface="+mn-ea"/>
              <a:cs typeface="+mn-cs"/>
            </a:endParaRPr>
          </a:p>
          <a:p>
            <a:pPr marL="171450" indent="-171450">
              <a:buFontTx/>
              <a:buChar char="-"/>
            </a:pPr>
            <a:r>
              <a:rPr lang="fr-FR" sz="1200" b="0" i="0" kern="1200" baseline="0">
                <a:solidFill>
                  <a:schemeClr val="tx1"/>
                </a:solidFill>
                <a:effectLst/>
                <a:latin typeface="+mn-lt"/>
                <a:ea typeface="+mn-ea"/>
                <a:cs typeface="+mn-cs"/>
              </a:rPr>
              <a:t>Le budget de votre Apel nécessite parfois d’organiser des évènements qui ont pour objectif de récolter des fonds mais aussi de passer des bons moments de convivialité avec l’ensemble de la communauté éducation</a:t>
            </a:r>
          </a:p>
          <a:p>
            <a:pPr marL="171450" indent="-171450">
              <a:buFontTx/>
              <a:buChar char="-"/>
            </a:pPr>
            <a:endParaRPr lang="fr-FR" sz="1200" b="0" i="0" kern="1200" baseline="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i="0" kern="1200" baseline="0">
                <a:solidFill>
                  <a:schemeClr val="tx1"/>
                </a:solidFill>
                <a:effectLst/>
                <a:latin typeface="+mn-lt"/>
                <a:ea typeface="+mn-ea"/>
                <a:cs typeface="+mn-cs"/>
              </a:rPr>
              <a:t>Comme toute association, l’APEL peut organiser en exonération de TVA six manifestations par an dites de bienfaisance ou de soutien.</a:t>
            </a:r>
          </a:p>
          <a:p>
            <a:pPr marL="171450" indent="-171450">
              <a:buFontTx/>
              <a:buChar char="-"/>
            </a:pPr>
            <a:endParaRPr lang="fr-FR" sz="1200" b="0" i="0" kern="1200" baseline="0">
              <a:solidFill>
                <a:schemeClr val="tx1"/>
              </a:solidFill>
              <a:effectLst/>
              <a:latin typeface="+mn-lt"/>
              <a:ea typeface="+mn-ea"/>
              <a:cs typeface="+mn-cs"/>
            </a:endParaRPr>
          </a:p>
          <a:p>
            <a:pPr marL="171450" indent="-171450">
              <a:buFontTx/>
              <a:buChar char="-"/>
            </a:pPr>
            <a:r>
              <a:rPr lang="fr-FR" sz="1200" b="0" i="0" kern="1200" baseline="0">
                <a:solidFill>
                  <a:schemeClr val="tx1"/>
                </a:solidFill>
                <a:effectLst/>
                <a:latin typeface="+mn-lt"/>
                <a:ea typeface="+mn-ea"/>
                <a:cs typeface="+mn-cs"/>
              </a:rPr>
              <a:t>Attention pour ces évènements si vous passez de la musique n’oubliez pas d’acquitter vos droits à la </a:t>
            </a:r>
            <a:r>
              <a:rPr lang="fr-FR" sz="1200" b="0" i="0" kern="1200" baseline="0" err="1">
                <a:solidFill>
                  <a:schemeClr val="tx1"/>
                </a:solidFill>
                <a:effectLst/>
                <a:latin typeface="+mn-lt"/>
                <a:ea typeface="+mn-ea"/>
                <a:cs typeface="+mn-cs"/>
              </a:rPr>
              <a:t>Sacem</a:t>
            </a:r>
            <a:r>
              <a:rPr lang="fr-FR" sz="1200" b="0" i="0" kern="1200" baseline="0">
                <a:solidFill>
                  <a:schemeClr val="tx1"/>
                </a:solidFill>
                <a:effectLst/>
                <a:latin typeface="+mn-lt"/>
                <a:ea typeface="+mn-ea"/>
                <a:cs typeface="+mn-cs"/>
              </a:rPr>
              <a:t> . Prendre contact au moins deux semaines avant la manifestation et mentionner le protocole d’accord APEL Nationale (UNAPEL-SACEM) signé le 24 avril 2001 qui prévoit une réduction de 12,5% sur le tarif général contractuel www.sacem.fr</a:t>
            </a:r>
          </a:p>
          <a:p>
            <a:pPr marL="171450" indent="-171450">
              <a:buFontTx/>
              <a:buChar char="-"/>
            </a:pPr>
            <a:r>
              <a:rPr lang="fr-FR" sz="1200" b="0" i="0" kern="1200" baseline="0">
                <a:solidFill>
                  <a:schemeClr val="tx1"/>
                </a:solidFill>
                <a:effectLst/>
                <a:latin typeface="+mn-lt"/>
                <a:ea typeface="+mn-ea"/>
                <a:cs typeface="+mn-cs"/>
              </a:rPr>
              <a:t>Le trésorier est garant du respect de ces règles de fonctionnement.</a:t>
            </a:r>
          </a:p>
          <a:p>
            <a:pPr marL="171450" indent="-171450">
              <a:buFontTx/>
              <a:buChar char="-"/>
            </a:pPr>
            <a:r>
              <a:rPr lang="fr-FR" sz="1200" b="1" i="0" kern="1200" baseline="0">
                <a:solidFill>
                  <a:schemeClr val="tx1"/>
                </a:solidFill>
                <a:effectLst/>
                <a:latin typeface="+mn-lt"/>
                <a:ea typeface="+mn-ea"/>
                <a:cs typeface="+mn-cs"/>
              </a:rPr>
              <a:t>Les Dons </a:t>
            </a:r>
            <a:r>
              <a:rPr lang="fr-FR" sz="1200" b="0" i="0" kern="1200" baseline="0">
                <a:solidFill>
                  <a:schemeClr val="tx1"/>
                </a:solidFill>
                <a:effectLst/>
                <a:latin typeface="+mn-lt"/>
                <a:ea typeface="+mn-ea"/>
                <a:cs typeface="+mn-cs"/>
              </a:rPr>
              <a:t>L’APEL peut recevoir des « dons manuels »en espèces ou par chèque. Il s’agit là de dons d’un montant faible ne pouvant être considérés comme une donation.</a:t>
            </a:r>
          </a:p>
          <a:p>
            <a:pPr marL="171450" indent="-171450">
              <a:buFontTx/>
              <a:buChar char="-"/>
            </a:pPr>
            <a:r>
              <a:rPr lang="fr-FR" sz="1200" b="0" i="0" kern="1200" baseline="0">
                <a:solidFill>
                  <a:schemeClr val="tx1"/>
                </a:solidFill>
                <a:effectLst/>
                <a:latin typeface="+mn-lt"/>
                <a:ea typeface="+mn-ea"/>
                <a:cs typeface="+mn-cs"/>
              </a:rPr>
              <a:t>En revanche, l’APEL ne peut recevoir ni donations ni legs en exonération de taxes fiscales, sauf par l’intermédiaire d’organismes d’intérêts public habilités à le faire.   </a:t>
            </a:r>
            <a:endParaRPr lang="fr-FR" sz="1200" b="1" i="0" kern="1200" baseline="0">
              <a:solidFill>
                <a:schemeClr val="tx1"/>
              </a:solidFill>
              <a:effectLst/>
              <a:latin typeface="+mn-lt"/>
              <a:ea typeface="+mn-ea"/>
              <a:cs typeface="+mn-cs"/>
            </a:endParaRPr>
          </a:p>
          <a:p>
            <a:pPr marL="171450" indent="-171450">
              <a:buFontTx/>
              <a:buChar char="-"/>
            </a:pPr>
            <a:r>
              <a:rPr lang="fr-FR" sz="1200" b="0" i="0" kern="1200" baseline="0">
                <a:solidFill>
                  <a:schemeClr val="tx1"/>
                </a:solidFill>
                <a:effectLst/>
                <a:latin typeface="+mn-lt"/>
                <a:ea typeface="+mn-ea"/>
                <a:cs typeface="+mn-cs"/>
              </a:rPr>
              <a:t>	</a:t>
            </a:r>
          </a:p>
          <a:p>
            <a:pPr fontAlgn="base"/>
            <a:r>
              <a:rPr lang="fr-FR" sz="1200" b="0" i="0" u="sng" kern="1200">
                <a:solidFill>
                  <a:schemeClr val="tx1"/>
                </a:solidFill>
                <a:effectLst/>
                <a:latin typeface="+mn-lt"/>
                <a:ea typeface="+mn-ea"/>
                <a:cs typeface="+mn-cs"/>
                <a:hlinkClick r:id="rId3"/>
              </a:rPr>
              <a:t>Accueil</a:t>
            </a:r>
            <a:r>
              <a:rPr lang="fr-FR" sz="1200" b="0" i="0" u="sng" kern="1200">
                <a:solidFill>
                  <a:schemeClr val="tx1"/>
                </a:solidFill>
                <a:effectLst/>
                <a:latin typeface="+mn-lt"/>
                <a:ea typeface="+mn-ea"/>
                <a:cs typeface="+mn-cs"/>
              </a:rPr>
              <a:t> - </a:t>
            </a:r>
            <a:r>
              <a:rPr lang="fr-FR" sz="1200" b="0" i="0" u="none" strike="noStrike" kern="1200">
                <a:solidFill>
                  <a:schemeClr val="tx1"/>
                </a:solidFill>
                <a:effectLst/>
                <a:latin typeface="+mn-lt"/>
                <a:ea typeface="+mn-ea"/>
                <a:cs typeface="+mn-cs"/>
                <a:hlinkClick r:id="rId4"/>
              </a:rPr>
              <a:t>Espace privé</a:t>
            </a:r>
            <a:r>
              <a:rPr lang="fr-FR" sz="1200" b="0" i="0" u="none" strike="noStrike" kern="1200">
                <a:solidFill>
                  <a:schemeClr val="tx1"/>
                </a:solidFill>
                <a:effectLst/>
                <a:latin typeface="+mn-lt"/>
                <a:ea typeface="+mn-ea"/>
                <a:cs typeface="+mn-cs"/>
              </a:rPr>
              <a:t> - </a:t>
            </a:r>
            <a:r>
              <a:rPr lang="fr-FR" sz="1200" b="0" i="0" u="none" strike="noStrike" kern="1200">
                <a:solidFill>
                  <a:schemeClr val="tx1"/>
                </a:solidFill>
                <a:effectLst/>
                <a:latin typeface="+mn-lt"/>
                <a:ea typeface="+mn-ea"/>
                <a:cs typeface="+mn-cs"/>
                <a:hlinkClick r:id="rId5"/>
              </a:rPr>
              <a:t>L'Apel d'établissement</a:t>
            </a:r>
            <a:r>
              <a:rPr lang="fr-FR" sz="1200" b="0" i="0" u="none" strike="noStrike" kern="1200">
                <a:solidFill>
                  <a:schemeClr val="tx1"/>
                </a:solidFill>
                <a:effectLst/>
                <a:latin typeface="+mn-lt"/>
                <a:ea typeface="+mn-ea"/>
                <a:cs typeface="+mn-cs"/>
              </a:rPr>
              <a:t> - </a:t>
            </a:r>
            <a:r>
              <a:rPr lang="fr-FR" sz="1200" b="0" i="0" u="none" strike="noStrike" kern="1200">
                <a:solidFill>
                  <a:schemeClr val="tx1"/>
                </a:solidFill>
                <a:effectLst/>
                <a:latin typeface="+mn-lt"/>
                <a:ea typeface="+mn-ea"/>
                <a:cs typeface="+mn-cs"/>
                <a:hlinkClick r:id="rId6"/>
              </a:rPr>
              <a:t>Agir dans l'établissement</a:t>
            </a:r>
            <a:r>
              <a:rPr lang="fr-FR" sz="1200" b="0" i="0" u="none" strike="noStrike" kern="1200">
                <a:solidFill>
                  <a:schemeClr val="tx1"/>
                </a:solidFill>
                <a:effectLst/>
                <a:latin typeface="+mn-lt"/>
                <a:ea typeface="+mn-ea"/>
                <a:cs typeface="+mn-cs"/>
              </a:rPr>
              <a:t> - </a:t>
            </a:r>
            <a:r>
              <a:rPr lang="fr-FR" sz="1200" b="0" i="0" kern="1200">
                <a:solidFill>
                  <a:schemeClr val="tx1"/>
                </a:solidFill>
                <a:effectLst/>
                <a:latin typeface="+mn-lt"/>
                <a:ea typeface="+mn-ea"/>
                <a:cs typeface="+mn-cs"/>
              </a:rPr>
              <a:t>Des idées d'actions thématiques</a:t>
            </a:r>
          </a:p>
          <a:p>
            <a:pPr fontAlgn="base"/>
            <a:endParaRPr lang="fr-FR" sz="1200" b="0" i="0" kern="1200">
              <a:solidFill>
                <a:schemeClr val="tx1"/>
              </a:solidFill>
              <a:effectLst/>
              <a:latin typeface="+mn-lt"/>
              <a:ea typeface="+mn-ea"/>
              <a:cs typeface="+mn-cs"/>
            </a:endParaRPr>
          </a:p>
          <a:p>
            <a:pPr fontAlgn="base"/>
            <a:r>
              <a:rPr lang="fr-FR" sz="1200" b="0" i="0" kern="1200" err="1">
                <a:solidFill>
                  <a:schemeClr val="tx1"/>
                </a:solidFill>
                <a:effectLst/>
                <a:latin typeface="+mn-lt"/>
                <a:ea typeface="+mn-ea"/>
                <a:cs typeface="+mn-cs"/>
              </a:rPr>
              <a:t>Sacem</a:t>
            </a:r>
            <a:endParaRPr lang="fr-FR" sz="1200" b="0" i="0" kern="1200">
              <a:solidFill>
                <a:schemeClr val="tx1"/>
              </a:solidFill>
              <a:effectLst/>
              <a:latin typeface="+mn-lt"/>
              <a:ea typeface="+mn-ea"/>
              <a:cs typeface="+mn-cs"/>
            </a:endParaRPr>
          </a:p>
          <a:p>
            <a:pPr fontAlgn="base"/>
            <a:r>
              <a:rPr lang="fr-FR" sz="1200" b="0" i="0" u="none" strike="noStrike" kern="1200">
                <a:solidFill>
                  <a:schemeClr val="tx1"/>
                </a:solidFill>
                <a:effectLst/>
                <a:latin typeface="+mn-lt"/>
                <a:ea typeface="+mn-ea"/>
                <a:cs typeface="+mn-cs"/>
                <a:hlinkClick r:id="rId3"/>
              </a:rPr>
              <a:t>Accueil</a:t>
            </a:r>
            <a:r>
              <a:rPr lang="fr-FR" sz="1200" b="0" i="0" u="none" strike="noStrike" kern="1200">
                <a:solidFill>
                  <a:schemeClr val="tx1"/>
                </a:solidFill>
                <a:effectLst/>
                <a:latin typeface="+mn-lt"/>
                <a:ea typeface="+mn-ea"/>
                <a:cs typeface="+mn-cs"/>
              </a:rPr>
              <a:t> - </a:t>
            </a:r>
            <a:r>
              <a:rPr lang="fr-FR" sz="1200" b="0" i="0" u="none" strike="noStrike" kern="1200">
                <a:solidFill>
                  <a:schemeClr val="tx1"/>
                </a:solidFill>
                <a:effectLst/>
                <a:latin typeface="+mn-lt"/>
                <a:ea typeface="+mn-ea"/>
                <a:cs typeface="+mn-cs"/>
                <a:hlinkClick r:id="rId4"/>
              </a:rPr>
              <a:t>Espace privé</a:t>
            </a:r>
            <a:r>
              <a:rPr lang="fr-FR" sz="1200" b="0" i="0" u="none" strike="noStrike" kern="1200">
                <a:solidFill>
                  <a:schemeClr val="tx1"/>
                </a:solidFill>
                <a:effectLst/>
                <a:latin typeface="+mn-lt"/>
                <a:ea typeface="+mn-ea"/>
                <a:cs typeface="+mn-cs"/>
              </a:rPr>
              <a:t> - </a:t>
            </a:r>
            <a:r>
              <a:rPr lang="fr-FR" sz="1200" b="0" i="0" u="none" strike="noStrike" kern="1200">
                <a:solidFill>
                  <a:schemeClr val="tx1"/>
                </a:solidFill>
                <a:effectLst/>
                <a:latin typeface="+mn-lt"/>
                <a:ea typeface="+mn-ea"/>
                <a:cs typeface="+mn-cs"/>
                <a:hlinkClick r:id="rId5"/>
              </a:rPr>
              <a:t>L'Apel d'établissement</a:t>
            </a:r>
            <a:r>
              <a:rPr lang="fr-FR" sz="1200" b="0" i="0" u="none" strike="noStrike" kern="1200">
                <a:solidFill>
                  <a:schemeClr val="tx1"/>
                </a:solidFill>
                <a:effectLst/>
                <a:latin typeface="+mn-lt"/>
                <a:ea typeface="+mn-ea"/>
                <a:cs typeface="+mn-cs"/>
              </a:rPr>
              <a:t> - </a:t>
            </a:r>
            <a:r>
              <a:rPr lang="fr-FR" sz="1200" b="0" i="0" u="none" strike="noStrike" kern="1200">
                <a:solidFill>
                  <a:schemeClr val="tx1"/>
                </a:solidFill>
                <a:effectLst/>
                <a:latin typeface="+mn-lt"/>
                <a:ea typeface="+mn-ea"/>
                <a:cs typeface="+mn-cs"/>
                <a:hlinkClick r:id="rId6"/>
              </a:rPr>
              <a:t>Agir dans l'établissement</a:t>
            </a:r>
            <a:r>
              <a:rPr lang="fr-FR" sz="1200" b="0" i="0" u="none" strike="noStrike" kern="1200">
                <a:solidFill>
                  <a:schemeClr val="tx1"/>
                </a:solidFill>
                <a:effectLst/>
                <a:latin typeface="+mn-lt"/>
                <a:ea typeface="+mn-ea"/>
                <a:cs typeface="+mn-cs"/>
              </a:rPr>
              <a:t> - </a:t>
            </a:r>
            <a:r>
              <a:rPr lang="fr-FR" sz="1200" b="0" i="0" u="none" strike="noStrike" kern="1200">
                <a:solidFill>
                  <a:schemeClr val="tx1"/>
                </a:solidFill>
                <a:effectLst/>
                <a:latin typeface="+mn-lt"/>
                <a:ea typeface="+mn-ea"/>
                <a:cs typeface="+mn-cs"/>
                <a:hlinkClick r:id="rId7"/>
              </a:rPr>
              <a:t>Des idées d'actions thématiques</a:t>
            </a:r>
            <a:r>
              <a:rPr lang="fr-FR" sz="1200" b="0" i="0" u="none" strike="noStrike" kern="1200">
                <a:solidFill>
                  <a:schemeClr val="tx1"/>
                </a:solidFill>
                <a:effectLst/>
                <a:latin typeface="+mn-lt"/>
                <a:ea typeface="+mn-ea"/>
                <a:cs typeface="+mn-cs"/>
              </a:rPr>
              <a:t> - </a:t>
            </a:r>
            <a:r>
              <a:rPr lang="fr-FR" sz="1200" b="0" i="0" kern="1200">
                <a:solidFill>
                  <a:schemeClr val="tx1"/>
                </a:solidFill>
                <a:effectLst/>
                <a:latin typeface="+mn-lt"/>
                <a:ea typeface="+mn-ea"/>
                <a:cs typeface="+mn-cs"/>
              </a:rPr>
              <a:t>Fêtes et kermesses</a:t>
            </a:r>
          </a:p>
          <a:p>
            <a:pPr fontAlgn="base"/>
            <a:endParaRPr lang="fr-FR" sz="1200" b="0" i="0" kern="1200">
              <a:solidFill>
                <a:schemeClr val="tx1"/>
              </a:solidFill>
              <a:effectLst/>
              <a:latin typeface="+mn-lt"/>
              <a:ea typeface="+mn-ea"/>
              <a:cs typeface="+mn-cs"/>
            </a:endParaRPr>
          </a:p>
          <a:p>
            <a:pPr marL="171450" indent="-171450">
              <a:buFontTx/>
              <a:buChar char="-"/>
            </a:pPr>
            <a:endParaRPr lang="fr-FR" sz="1200" b="0" i="0" kern="1200" baseline="0">
              <a:solidFill>
                <a:schemeClr val="tx1"/>
              </a:solidFill>
              <a:effectLst/>
              <a:latin typeface="+mn-lt"/>
              <a:ea typeface="+mn-ea"/>
              <a:cs typeface="+mn-cs"/>
            </a:endParaRPr>
          </a:p>
          <a:p>
            <a:pPr marL="171450" indent="-171450">
              <a:buFontTx/>
              <a:buChar char="-"/>
            </a:pPr>
            <a:endParaRPr lang="fr-FR" sz="1200" b="0" i="0" kern="1200" baseline="0">
              <a:solidFill>
                <a:schemeClr val="tx1"/>
              </a:solidFill>
              <a:effectLst/>
              <a:latin typeface="+mn-lt"/>
              <a:ea typeface="+mn-ea"/>
              <a:cs typeface="+mn-cs"/>
            </a:endParaRPr>
          </a:p>
          <a:p>
            <a:pPr marL="171450" indent="-171450">
              <a:buFontTx/>
              <a:buChar char="-"/>
            </a:pPr>
            <a:endParaRPr lang="fr-FR"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15</a:t>
            </a:fld>
            <a:endParaRPr lang="fr-FR"/>
          </a:p>
        </p:txBody>
      </p:sp>
    </p:spTree>
    <p:extLst>
      <p:ext uri="{BB962C8B-B14F-4D97-AF65-F5344CB8AC3E}">
        <p14:creationId xmlns:p14="http://schemas.microsoft.com/office/powerpoint/2010/main" val="147295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b="0" i="0" kern="1200" baseline="0">
              <a:solidFill>
                <a:schemeClr val="tx1"/>
              </a:solidFill>
              <a:effectLst/>
              <a:latin typeface="+mn-lt"/>
              <a:ea typeface="+mn-ea"/>
              <a:cs typeface="+mn-cs"/>
            </a:endParaRPr>
          </a:p>
          <a:p>
            <a:pPr marL="171450" indent="-171450">
              <a:buFontTx/>
              <a:buChar char="-"/>
            </a:pPr>
            <a:endParaRPr lang="fr-FR" sz="1200" b="0" i="0" kern="1200" baseline="0">
              <a:solidFill>
                <a:schemeClr val="tx1"/>
              </a:solidFill>
              <a:effectLst/>
              <a:latin typeface="+mn-lt"/>
              <a:ea typeface="+mn-ea"/>
              <a:cs typeface="+mn-cs"/>
            </a:endParaRPr>
          </a:p>
          <a:p>
            <a:r>
              <a:rPr lang="fr-FR" b="1"/>
              <a:t>Comment ça marche ?</a:t>
            </a:r>
          </a:p>
          <a:p>
            <a:r>
              <a:rPr lang="fr-FR" b="1"/>
              <a:t>En 4 clics, vous pourrez </a:t>
            </a:r>
            <a:r>
              <a:rPr lang="fr-FR" b="1">
                <a:hlinkClick r:id="rId3" tooltip="Opens external link in new window"/>
              </a:rPr>
              <a:t>créer votre pot commun</a:t>
            </a:r>
            <a:r>
              <a:rPr lang="fr-FR"/>
              <a:t>, informer et inviter les personnes à y participer, collecter les fonds puis récupérer l’argent pour l’utiliser ou offrir le montant récolté. Toutes les informations sont confidentielles et sécurisées. </a:t>
            </a:r>
          </a:p>
          <a:p>
            <a:r>
              <a:rPr lang="fr-FR" b="1"/>
              <a:t>1. CRÉEZ</a:t>
            </a:r>
            <a:br>
              <a:rPr lang="fr-FR" b="1"/>
            </a:br>
            <a:r>
              <a:rPr lang="fr-FR" b="1"/>
              <a:t>&gt; </a:t>
            </a:r>
            <a:r>
              <a:rPr lang="fr-FR"/>
              <a:t>Personnalisez votre pot commun (photo, descriptif, confidentialité) en deux clics </a:t>
            </a:r>
          </a:p>
          <a:p>
            <a:r>
              <a:rPr lang="fr-FR" b="1"/>
              <a:t>2. INVITEZ</a:t>
            </a:r>
            <a:br>
              <a:rPr lang="fr-FR"/>
            </a:br>
            <a:r>
              <a:rPr lang="fr-FR" b="1"/>
              <a:t>&gt;</a:t>
            </a:r>
            <a:r>
              <a:rPr lang="fr-FR"/>
              <a:t> Diffusez le lien unique de votre Pot Commun via Facebook, mails, blog...</a:t>
            </a:r>
            <a:br>
              <a:rPr lang="fr-FR"/>
            </a:br>
            <a:endParaRPr lang="fr-FR"/>
          </a:p>
          <a:p>
            <a:r>
              <a:rPr lang="fr-FR" b="1"/>
              <a:t>3. COLLECTEZ</a:t>
            </a:r>
            <a:br>
              <a:rPr lang="fr-FR"/>
            </a:br>
            <a:r>
              <a:rPr lang="fr-FR" b="1"/>
              <a:t>&gt; </a:t>
            </a:r>
            <a:r>
              <a:rPr lang="fr-FR"/>
              <a:t>Vos invités apportent leurs participations </a:t>
            </a:r>
            <a:r>
              <a:rPr lang="fr-FR" b="1"/>
              <a:t>par carte bancaire</a:t>
            </a:r>
            <a:r>
              <a:rPr lang="fr-FR"/>
              <a:t> et toujours </a:t>
            </a:r>
            <a:r>
              <a:rPr lang="fr-FR" b="1"/>
              <a:t>sans inscription</a:t>
            </a:r>
            <a:r>
              <a:rPr lang="fr-FR"/>
              <a:t> </a:t>
            </a:r>
          </a:p>
          <a:p>
            <a:r>
              <a:rPr lang="fr-FR" b="1"/>
              <a:t>4. UTILISEZ</a:t>
            </a:r>
            <a:br>
              <a:rPr lang="fr-FR"/>
            </a:br>
            <a:r>
              <a:rPr lang="fr-FR" b="1"/>
              <a:t>&gt; </a:t>
            </a:r>
            <a:r>
              <a:rPr lang="fr-FR"/>
              <a:t>Récupérez l'argent par virement bancaire (en 48h ouvrées), offrez le Pot ou dépensez-le sur un site partenaire. </a:t>
            </a:r>
          </a:p>
          <a:p>
            <a:r>
              <a:rPr lang="fr-FR" b="1"/>
              <a:t>=&gt; Pour voir la démo, </a:t>
            </a:r>
            <a:r>
              <a:rPr lang="fr-FR" b="1">
                <a:hlinkClick r:id="rId4" tooltip="Opens external link in new window"/>
              </a:rPr>
              <a:t>cliquez ici</a:t>
            </a:r>
            <a:endParaRPr lang="fr-FR"/>
          </a:p>
          <a:p>
            <a:r>
              <a:rPr lang="fr-FR" b="1"/>
              <a:t>Combien ça coûte ?</a:t>
            </a:r>
          </a:p>
          <a:p>
            <a:r>
              <a:rPr lang="fr-FR"/>
              <a:t>&gt; Création de votre pot commun : </a:t>
            </a:r>
            <a:r>
              <a:rPr lang="fr-FR" b="1"/>
              <a:t>GRATUIT</a:t>
            </a:r>
            <a:r>
              <a:rPr lang="fr-FR"/>
              <a:t> </a:t>
            </a:r>
          </a:p>
          <a:p>
            <a:r>
              <a:rPr lang="fr-FR"/>
              <a:t>&gt; Inscription : </a:t>
            </a:r>
            <a:r>
              <a:rPr lang="fr-FR" b="1"/>
              <a:t>GRATUIT</a:t>
            </a:r>
            <a:r>
              <a:rPr lang="fr-FR"/>
              <a:t> </a:t>
            </a:r>
          </a:p>
          <a:p>
            <a:r>
              <a:rPr lang="fr-FR"/>
              <a:t>&gt; Paiement des participants : </a:t>
            </a:r>
            <a:r>
              <a:rPr lang="fr-FR" b="1"/>
              <a:t>GRATUIT</a:t>
            </a:r>
            <a:r>
              <a:rPr lang="fr-FR"/>
              <a:t> </a:t>
            </a:r>
          </a:p>
          <a:p>
            <a:r>
              <a:rPr lang="fr-FR"/>
              <a:t>&gt; Utilisation de votre </a:t>
            </a:r>
            <a:r>
              <a:rPr lang="fr-FR" err="1"/>
              <a:t>gagnotte</a:t>
            </a:r>
            <a:endParaRPr lang="fr-FR"/>
          </a:p>
          <a:p>
            <a:r>
              <a:rPr lang="fr-FR"/>
              <a:t>Dépense chez plus de 24 partenaires* : </a:t>
            </a:r>
            <a:r>
              <a:rPr lang="fr-FR" b="1"/>
              <a:t>GRATUIT</a:t>
            </a:r>
            <a:endParaRPr lang="fr-FR"/>
          </a:p>
          <a:p>
            <a:r>
              <a:rPr lang="fr-FR"/>
              <a:t>Offrir le pot à un bénéficiaire : il pourra dépenser son pot commun sans frais chez un partenaire* ou demander un virement (coût 2,5%)</a:t>
            </a:r>
          </a:p>
          <a:p>
            <a:r>
              <a:rPr lang="fr-FR"/>
              <a:t>Virement bancaire : coût 2.2% pour les pots supérieurs à 2000 € et 2.5% pour les pots inférieurs à 2000 €.</a:t>
            </a:r>
          </a:p>
          <a:p>
            <a:r>
              <a:rPr lang="fr-FR" b="1"/>
              <a:t>A NOTER</a:t>
            </a:r>
            <a:r>
              <a:rPr lang="fr-FR"/>
              <a:t> : le pourcentage est versé à notre partenaire Le pot commun et non perçu par l'Apel nationale </a:t>
            </a:r>
          </a:p>
          <a:p>
            <a:r>
              <a:rPr lang="fr-FR"/>
              <a:t>* Pour consulter la liste des partenaires, </a:t>
            </a:r>
            <a:r>
              <a:rPr lang="fr-FR">
                <a:hlinkClick r:id="rId5" tooltip="Opens external link in new window"/>
              </a:rPr>
              <a:t>cliquez ici</a:t>
            </a:r>
            <a:endParaRPr lang="fr-FR"/>
          </a:p>
          <a:p>
            <a:r>
              <a:rPr lang="fr-FR" b="1"/>
              <a:t>Quels sont les avantages pour mon Apel ?</a:t>
            </a:r>
          </a:p>
          <a:p>
            <a:r>
              <a:rPr lang="fr-FR"/>
              <a:t>Grâce à la plate-forme, vous pourrez :</a:t>
            </a:r>
          </a:p>
          <a:p>
            <a:r>
              <a:rPr lang="fr-FR"/>
              <a:t>Relancez les retardataires en un clic</a:t>
            </a:r>
          </a:p>
          <a:p>
            <a:r>
              <a:rPr lang="fr-FR"/>
              <a:t>Fixez, suggérez ou laissez libre le montant des participations</a:t>
            </a:r>
          </a:p>
          <a:p>
            <a:r>
              <a:rPr lang="fr-FR"/>
              <a:t>Remboursez les participants en cas d’annulation de votre événement</a:t>
            </a:r>
          </a:p>
          <a:p>
            <a:r>
              <a:rPr lang="fr-FR"/>
              <a:t>Editez une carte de </a:t>
            </a:r>
            <a:r>
              <a:rPr lang="fr-FR" err="1"/>
              <a:t>voeux</a:t>
            </a:r>
            <a:r>
              <a:rPr lang="fr-FR"/>
              <a:t> en PDF pour laisser un petit mot au bénéficiaire.</a:t>
            </a:r>
          </a:p>
          <a:p>
            <a:pPr marL="171450" indent="-171450">
              <a:buFontTx/>
              <a:buChar char="-"/>
            </a:pPr>
            <a:endParaRPr lang="fr-FR"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16</a:t>
            </a:fld>
            <a:endParaRPr lang="fr-FR"/>
          </a:p>
        </p:txBody>
      </p:sp>
    </p:spTree>
    <p:extLst>
      <p:ext uri="{BB962C8B-B14F-4D97-AF65-F5344CB8AC3E}">
        <p14:creationId xmlns:p14="http://schemas.microsoft.com/office/powerpoint/2010/main" val="3226242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endParaRPr lang="fr-FR" sz="1200" b="0" i="0" kern="1200">
              <a:solidFill>
                <a:schemeClr val="tx1"/>
              </a:solidFill>
              <a:effectLst/>
              <a:latin typeface="+mn-lt"/>
              <a:ea typeface="+mn-ea"/>
              <a:cs typeface="+mn-cs"/>
            </a:endParaRPr>
          </a:p>
          <a:p>
            <a:pPr marL="171450" indent="-171450">
              <a:buFontTx/>
              <a:buChar char="-"/>
            </a:pPr>
            <a:endParaRPr lang="fr-FR" sz="1200" b="0" i="0" kern="1200" baseline="0">
              <a:solidFill>
                <a:schemeClr val="tx1"/>
              </a:solidFill>
              <a:effectLst/>
              <a:latin typeface="+mn-lt"/>
              <a:ea typeface="+mn-ea"/>
              <a:cs typeface="+mn-cs"/>
            </a:endParaRPr>
          </a:p>
          <a:p>
            <a:pPr marL="171450" indent="-171450">
              <a:buFontTx/>
              <a:buChar char="-"/>
            </a:pPr>
            <a:endParaRPr lang="fr-FR" sz="1200" b="0" i="0" kern="1200" baseline="0">
              <a:solidFill>
                <a:schemeClr val="tx1"/>
              </a:solidFill>
              <a:effectLst/>
              <a:latin typeface="+mn-lt"/>
              <a:ea typeface="+mn-ea"/>
              <a:cs typeface="+mn-cs"/>
            </a:endParaRPr>
          </a:p>
          <a:p>
            <a:pPr marL="171450" indent="-171450">
              <a:buFontTx/>
              <a:buChar char="-"/>
            </a:pPr>
            <a:endParaRPr lang="fr-FR"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17</a:t>
            </a:fld>
            <a:endParaRPr lang="fr-FR"/>
          </a:p>
        </p:txBody>
      </p:sp>
    </p:spTree>
    <p:extLst>
      <p:ext uri="{BB962C8B-B14F-4D97-AF65-F5344CB8AC3E}">
        <p14:creationId xmlns:p14="http://schemas.microsoft.com/office/powerpoint/2010/main" val="406422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endParaRPr lang="fr-FR" sz="1200" b="0" i="0" kern="1200">
              <a:solidFill>
                <a:schemeClr val="tx1"/>
              </a:solidFill>
              <a:effectLst/>
              <a:latin typeface="+mn-lt"/>
              <a:ea typeface="+mn-ea"/>
              <a:cs typeface="+mn-cs"/>
            </a:endParaRPr>
          </a:p>
          <a:p>
            <a:pPr marL="171450" indent="-171450">
              <a:buFontTx/>
              <a:buChar char="-"/>
            </a:pPr>
            <a:r>
              <a:rPr lang="fr-FR" sz="1200" b="0" i="0" kern="1200" baseline="0">
                <a:solidFill>
                  <a:schemeClr val="tx1"/>
                </a:solidFill>
                <a:effectLst/>
                <a:latin typeface="+mn-lt"/>
                <a:ea typeface="+mn-ea"/>
                <a:cs typeface="+mn-cs"/>
              </a:rPr>
              <a:t>Une des missions du trésorier est d’épauler le président dans le montage et le suivi des dossiers de demande de subventions.</a:t>
            </a:r>
          </a:p>
          <a:p>
            <a:pPr marL="171450" indent="-171450">
              <a:buFontTx/>
              <a:buChar char="-"/>
            </a:pPr>
            <a:endParaRPr lang="fr-FR" sz="1200" b="0" i="0" kern="1200" baseline="0">
              <a:solidFill>
                <a:schemeClr val="tx1"/>
              </a:solidFill>
              <a:effectLst/>
              <a:latin typeface="+mn-lt"/>
              <a:ea typeface="+mn-ea"/>
              <a:cs typeface="+mn-cs"/>
            </a:endParaRPr>
          </a:p>
          <a:p>
            <a:pPr marL="171450" indent="-171450">
              <a:buFontTx/>
              <a:buChar char="-"/>
            </a:pPr>
            <a:r>
              <a:rPr lang="fr-FR">
                <a:cs typeface="Calibri" panose="020F0502020204030204"/>
              </a:rPr>
              <a:t>Pour les dossiers de subvention qui doivent remonter à l'académie ou  et au national, un certain formalisme est demandé et certains documents sont à fournir 'comptes de l'APEL , convention de mise en commun des moyens) </a:t>
            </a:r>
            <a:endParaRPr lang="fr-FR" sz="1200" b="0" i="0" kern="1200">
              <a:solidFill>
                <a:schemeClr val="tx1"/>
              </a:solidFill>
              <a:effectLst/>
              <a:latin typeface="+mn-lt"/>
              <a:cs typeface="Calibri"/>
            </a:endParaRP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18</a:t>
            </a:fld>
            <a:endParaRPr lang="fr-FR"/>
          </a:p>
        </p:txBody>
      </p:sp>
    </p:spTree>
    <p:extLst>
      <p:ext uri="{BB962C8B-B14F-4D97-AF65-F5344CB8AC3E}">
        <p14:creationId xmlns:p14="http://schemas.microsoft.com/office/powerpoint/2010/main" val="4120615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Conclusion</a:t>
            </a:r>
            <a:r>
              <a:rPr lang="fr-FR" baseline="0"/>
              <a:t>, remerciements</a:t>
            </a:r>
            <a:r>
              <a:rPr lang="fr-FR"/>
              <a:t> </a:t>
            </a:r>
            <a:endParaRPr lang="fr-FR" baseline="0"/>
          </a:p>
          <a:p>
            <a:endParaRPr lang="fr-FR" baseline="0"/>
          </a:p>
          <a:p>
            <a:r>
              <a:rPr lang="fr-FR" baseline="0"/>
              <a:t>1</a:t>
            </a:r>
            <a:r>
              <a:rPr lang="fr-FR"/>
              <a:t>)</a:t>
            </a:r>
            <a:r>
              <a:rPr lang="fr-FR" baseline="0"/>
              <a:t> </a:t>
            </a:r>
            <a:r>
              <a:rPr lang="fr-FR"/>
              <a:t>on ne reste pas seul à tenir les comptes. </a:t>
            </a:r>
            <a:endParaRPr lang="fr-FR" baseline="0">
              <a:cs typeface="Calibri"/>
            </a:endParaRPr>
          </a:p>
          <a:p>
            <a:endParaRPr lang="fr-FR" baseline="0"/>
          </a:p>
          <a:p>
            <a:r>
              <a:rPr lang="fr-FR"/>
              <a:t>2)</a:t>
            </a:r>
            <a:r>
              <a:rPr lang="fr-FR" baseline="0"/>
              <a:t> </a:t>
            </a:r>
            <a:r>
              <a:rPr lang="fr-FR"/>
              <a:t>on conserve et on transmet  les justificatifs</a:t>
            </a:r>
            <a:endParaRPr lang="fr-FR" baseline="0">
              <a:cs typeface="Calibri"/>
            </a:endParaRPr>
          </a:p>
          <a:p>
            <a:endParaRPr lang="fr-FR" baseline="0">
              <a:cs typeface="Calibri"/>
            </a:endParaRPr>
          </a:p>
          <a:p>
            <a:r>
              <a:rPr lang="fr-FR">
                <a:cs typeface="Calibri" panose="020F0502020204030204"/>
              </a:rPr>
              <a:t>3) on est responsable et on doit rendre des comptes sur les cotisations et l'argent des familles qui doit servir au bien être des enfants. </a:t>
            </a:r>
          </a:p>
          <a:p>
            <a:endParaRPr lang="fr-FR"/>
          </a:p>
          <a:p>
            <a:endParaRPr lang="fr-FR"/>
          </a:p>
          <a:p>
            <a:r>
              <a:rPr lang="fr-FR" baseline="0"/>
              <a:t>Remerciements</a:t>
            </a:r>
            <a:r>
              <a:rPr lang="fr-FR"/>
              <a:t> </a:t>
            </a:r>
            <a:endParaRPr lang="fr-FR">
              <a:cs typeface="Calibri"/>
            </a:endParaRPr>
          </a:p>
          <a:p>
            <a:r>
              <a:rPr lang="fr-FR">
                <a:cs typeface="Calibri"/>
              </a:rPr>
              <a:t>Aux participants pour la qualité de leur écoute et de leur participation, </a:t>
            </a:r>
          </a:p>
          <a:p>
            <a:r>
              <a:rPr lang="fr-FR">
                <a:cs typeface="Calibri"/>
              </a:rPr>
              <a:t>Aux conseil d'administration  de l'APLE académique </a:t>
            </a:r>
          </a:p>
          <a:p>
            <a:r>
              <a:rPr lang="fr-FR">
                <a:cs typeface="Calibri"/>
              </a:rPr>
              <a:t>Aux salariés pour leur implication dans ce marathon de la formation 5 soirée différents.  </a:t>
            </a:r>
            <a:endParaRPr lang="fr-FR" sz="1200" b="0" i="0" kern="1200">
              <a:solidFill>
                <a:schemeClr val="tx1"/>
              </a:solidFill>
              <a:effectLst/>
              <a:latin typeface="+mn-lt"/>
              <a:cs typeface="Calibri"/>
            </a:endParaRPr>
          </a:p>
          <a:p>
            <a:endParaRPr lang="fr-FR">
              <a:cs typeface="Calibri"/>
            </a:endParaRP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19</a:t>
            </a:fld>
            <a:endParaRPr lang="fr-FR"/>
          </a:p>
        </p:txBody>
      </p:sp>
    </p:spTree>
    <p:extLst>
      <p:ext uri="{BB962C8B-B14F-4D97-AF65-F5344CB8AC3E}">
        <p14:creationId xmlns:p14="http://schemas.microsoft.com/office/powerpoint/2010/main" val="303215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a:p>
          <a:p>
            <a:r>
              <a:rPr lang="fr-FR">
                <a:cs typeface="Calibri"/>
              </a:rPr>
              <a:t>Lire la diapo</a:t>
            </a:r>
          </a:p>
          <a:p>
            <a:r>
              <a:rPr lang="fr-FR">
                <a:cs typeface="Calibri"/>
              </a:rPr>
              <a:t>Voici deux questions que vous devez sans doute vous poser et qui vous ont conduit parmi nous ce soir. </a:t>
            </a:r>
          </a:p>
          <a:p>
            <a:r>
              <a:rPr lang="fr-FR">
                <a:cs typeface="Calibri"/>
              </a:rPr>
              <a:t>Nous allons vous apporter des éléments de réponse en développant  successivement trois grands axes </a:t>
            </a: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2</a:t>
            </a:fld>
            <a:endParaRPr lang="fr-FR"/>
          </a:p>
        </p:txBody>
      </p:sp>
    </p:spTree>
    <p:extLst>
      <p:ext uri="{BB962C8B-B14F-4D97-AF65-F5344CB8AC3E}">
        <p14:creationId xmlns:p14="http://schemas.microsoft.com/office/powerpoint/2010/main" val="336589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a:t>  Les Savoirs Faire utiles dans votre mission et dans vos rapports avec la communauté éducative:  parents les équipes éducatives OGEC (organisme de Gestion de L'enseignement Catholique)</a:t>
            </a:r>
          </a:p>
          <a:p>
            <a:pPr marL="171450" indent="-171450">
              <a:buFontTx/>
              <a:buChar char="-"/>
            </a:pPr>
            <a:r>
              <a:rPr lang="fr-FR"/>
              <a:t>Les outils de gestion, nécessaires pour remplir vos fonctions  </a:t>
            </a:r>
            <a:endParaRPr lang="fr-FR">
              <a:cs typeface="Calibri"/>
            </a:endParaRPr>
          </a:p>
          <a:p>
            <a:pPr marL="171450" indent="-171450">
              <a:buFontTx/>
              <a:buChar char="-"/>
            </a:pPr>
            <a:r>
              <a:rPr lang="fr-FR"/>
              <a:t>Les incontournables de l'année du trésorier </a:t>
            </a:r>
            <a:endParaRPr lang="fr-FR">
              <a:cs typeface="Calibri"/>
            </a:endParaRPr>
          </a:p>
          <a:p>
            <a:pPr marL="171450" indent="-171450">
              <a:buFontTx/>
              <a:buChar char="-"/>
            </a:pPr>
            <a:endParaRPr lang="fr-FR">
              <a:cs typeface="Calibri"/>
            </a:endParaRPr>
          </a:p>
          <a:p>
            <a:pPr marL="171450" indent="-171450">
              <a:buFontTx/>
              <a:buChar char="-"/>
            </a:pPr>
            <a:r>
              <a:rPr lang="fr-FR">
                <a:cs typeface="Calibri"/>
              </a:rPr>
              <a:t>Ces trois thèmes vont être la colonne vertébrale de notre présentation</a:t>
            </a:r>
            <a:endParaRPr lang="fr-FR" sz="1200" b="0" i="0" kern="1200" baseline="0">
              <a:solidFill>
                <a:schemeClr val="tx1"/>
              </a:solidFill>
              <a:effectLst/>
              <a:latin typeface="+mn-lt"/>
              <a:cs typeface="Calibri"/>
            </a:endParaRPr>
          </a:p>
          <a:p>
            <a:pPr marL="171450" indent="-171450">
              <a:buFontTx/>
              <a:buChar char="-"/>
            </a:pPr>
            <a:endParaRPr lang="fr-FR"/>
          </a:p>
          <a:p>
            <a:pPr marL="171450" indent="-171450">
              <a:buFontTx/>
              <a:buChar char="-"/>
            </a:pPr>
            <a:endParaRPr lang="fr-FR" sz="1200" b="0" i="0" kern="1200" baseline="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3</a:t>
            </a:fld>
            <a:endParaRPr lang="fr-FR"/>
          </a:p>
        </p:txBody>
      </p:sp>
    </p:spTree>
    <p:extLst>
      <p:ext uri="{BB962C8B-B14F-4D97-AF65-F5344CB8AC3E}">
        <p14:creationId xmlns:p14="http://schemas.microsoft.com/office/powerpoint/2010/main" val="1148652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a:t>Un</a:t>
            </a:r>
            <a:r>
              <a:rPr lang="fr-FR" sz="1200" b="0" i="0" kern="1200" baseline="0">
                <a:solidFill>
                  <a:schemeClr val="tx1"/>
                </a:solidFill>
                <a:effectLst/>
                <a:latin typeface="+mn-lt"/>
                <a:ea typeface="+mn-ea"/>
                <a:cs typeface="+mn-cs"/>
              </a:rPr>
              <a:t> minimum</a:t>
            </a:r>
            <a:r>
              <a:rPr lang="fr-FR"/>
              <a:t> de connaissance en</a:t>
            </a:r>
            <a:r>
              <a:rPr lang="fr-FR" sz="1200" b="0" i="0" kern="1200" baseline="0">
                <a:solidFill>
                  <a:schemeClr val="tx1"/>
                </a:solidFill>
                <a:effectLst/>
                <a:latin typeface="+mn-lt"/>
                <a:ea typeface="+mn-ea"/>
                <a:cs typeface="+mn-cs"/>
              </a:rPr>
              <a:t> comptabilité et finance est souhaitable même si la tenue des comptes d’une APEL n’est pas compliquée. Il convient dans cette fonction d’être sérieux, prudent, organisé et honnête, et de gérer l’APEL en bon père de famille.</a:t>
            </a:r>
          </a:p>
          <a:p>
            <a:pPr marL="171450" indent="-171450">
              <a:buFontTx/>
              <a:buChar char="-"/>
            </a:pPr>
            <a:endParaRPr lang="fr-FR" sz="1200" b="0" i="0" kern="1200" baseline="0">
              <a:solidFill>
                <a:schemeClr val="tx1"/>
              </a:solidFill>
              <a:effectLst/>
              <a:latin typeface="+mn-lt"/>
              <a:ea typeface="+mn-ea"/>
              <a:cs typeface="+mn-cs"/>
            </a:endParaRPr>
          </a:p>
          <a:p>
            <a:pPr marL="171450" indent="-171450">
              <a:buFontTx/>
              <a:buChar char="-"/>
            </a:pPr>
            <a:r>
              <a:rPr lang="fr-FR"/>
              <a:t> les</a:t>
            </a:r>
            <a:r>
              <a:rPr lang="fr-FR" sz="1200" b="0" i="0" kern="1200" baseline="0">
                <a:solidFill>
                  <a:schemeClr val="tx1"/>
                </a:solidFill>
                <a:effectLst/>
                <a:latin typeface="+mn-lt"/>
                <a:ea typeface="+mn-ea"/>
                <a:cs typeface="+mn-cs"/>
              </a:rPr>
              <a:t> associations ne disposent pas d’un type de comptabilité spécifique et </a:t>
            </a:r>
            <a:r>
              <a:rPr lang="fr-FR" sz="1200" b="1" i="0" kern="1200" baseline="0">
                <a:solidFill>
                  <a:schemeClr val="tx1"/>
                </a:solidFill>
                <a:effectLst/>
                <a:latin typeface="+mn-lt"/>
                <a:ea typeface="+mn-ea"/>
                <a:cs typeface="+mn-cs"/>
              </a:rPr>
              <a:t>suivent les règles comptables générales. </a:t>
            </a:r>
            <a:r>
              <a:rPr lang="fr-FR" sz="1200" b="0" i="0" kern="1200" baseline="0">
                <a:solidFill>
                  <a:schemeClr val="tx1"/>
                </a:solidFill>
                <a:effectLst/>
                <a:latin typeface="+mn-lt"/>
                <a:ea typeface="+mn-ea"/>
                <a:cs typeface="+mn-cs"/>
              </a:rPr>
              <a:t>Il est donc fondamental pour elles de conserver les justificatifs de toutes les écritures passées. Il est conseillé de faire apparaitre distinctement en s’inspirant du plan comptable général</a:t>
            </a:r>
            <a:r>
              <a:rPr lang="fr-FR"/>
              <a:t> </a:t>
            </a:r>
            <a:endParaRPr lang="fr-FR" sz="1200" b="0" i="0" kern="1200" baseline="0">
              <a:solidFill>
                <a:schemeClr val="tx1"/>
              </a:solidFill>
              <a:effectLst/>
              <a:latin typeface="+mn-lt"/>
              <a:ea typeface="+mn-ea"/>
              <a:cs typeface="+mn-cs"/>
            </a:endParaRPr>
          </a:p>
          <a:p>
            <a:pPr marL="628650" lvl="1" indent="-171450">
              <a:buFontTx/>
              <a:buChar char="-"/>
            </a:pPr>
            <a:r>
              <a:rPr lang="fr-FR" sz="1200" b="0" i="0" kern="1200" baseline="0">
                <a:solidFill>
                  <a:schemeClr val="tx1"/>
                </a:solidFill>
                <a:effectLst/>
                <a:latin typeface="+mn-lt"/>
                <a:ea typeface="+mn-ea"/>
                <a:cs typeface="+mn-cs"/>
              </a:rPr>
              <a:t>Les charges de l’exercice </a:t>
            </a:r>
          </a:p>
          <a:p>
            <a:pPr marL="628650" lvl="1" indent="-171450">
              <a:buFontTx/>
              <a:buChar char="-"/>
            </a:pPr>
            <a:r>
              <a:rPr lang="fr-FR" sz="1200" b="0" i="0" kern="1200" baseline="0">
                <a:solidFill>
                  <a:schemeClr val="tx1"/>
                </a:solidFill>
                <a:effectLst/>
                <a:latin typeface="+mn-lt"/>
                <a:ea typeface="+mn-ea"/>
                <a:cs typeface="+mn-cs"/>
              </a:rPr>
              <a:t>Les produits de l’exercice</a:t>
            </a:r>
          </a:p>
          <a:p>
            <a:pPr marL="628650" lvl="1" indent="-171450">
              <a:buFontTx/>
              <a:buChar char="-"/>
            </a:pPr>
            <a:r>
              <a:rPr lang="fr-FR" sz="1200" b="0" i="0" kern="1200" baseline="0">
                <a:solidFill>
                  <a:schemeClr val="tx1"/>
                </a:solidFill>
                <a:effectLst/>
                <a:latin typeface="+mn-lt"/>
                <a:ea typeface="+mn-ea"/>
                <a:cs typeface="+mn-cs"/>
              </a:rPr>
              <a:t>Les résultats</a:t>
            </a:r>
          </a:p>
          <a:p>
            <a:endParaRPr lang="fr-F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4</a:t>
            </a:fld>
            <a:endParaRPr lang="fr-FR"/>
          </a:p>
        </p:txBody>
      </p:sp>
    </p:spTree>
    <p:extLst>
      <p:ext uri="{BB962C8B-B14F-4D97-AF65-F5344CB8AC3E}">
        <p14:creationId xmlns:p14="http://schemas.microsoft.com/office/powerpoint/2010/main" val="287969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kern="1200">
              <a:solidFill>
                <a:schemeClr val="tx1"/>
              </a:solidFill>
              <a:effectLst/>
              <a:latin typeface="+mn-lt"/>
              <a:ea typeface="+mn-ea"/>
              <a:cs typeface="+mn-cs"/>
            </a:endParaRPr>
          </a:p>
          <a:p>
            <a:endParaRPr lang="fr-F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5</a:t>
            </a:fld>
            <a:endParaRPr lang="fr-FR"/>
          </a:p>
        </p:txBody>
      </p:sp>
    </p:spTree>
    <p:extLst>
      <p:ext uri="{BB962C8B-B14F-4D97-AF65-F5344CB8AC3E}">
        <p14:creationId xmlns:p14="http://schemas.microsoft.com/office/powerpoint/2010/main" val="309611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r>
              <a:rPr lang="fr-FR" sz="1200" b="1" i="0" kern="1200" cap="all">
                <a:solidFill>
                  <a:schemeClr val="tx1"/>
                </a:solidFill>
                <a:effectLst/>
                <a:latin typeface="+mn-lt"/>
                <a:ea typeface="+mn-ea"/>
                <a:cs typeface="+mn-cs"/>
              </a:rPr>
              <a:t>Responsabilité</a:t>
            </a:r>
          </a:p>
          <a:p>
            <a:pPr fontAlgn="base"/>
            <a:r>
              <a:rPr lang="fr-FR" sz="1200" b="0" i="0" kern="1200">
                <a:solidFill>
                  <a:schemeClr val="tx1"/>
                </a:solidFill>
                <a:effectLst/>
                <a:latin typeface="+mn-lt"/>
                <a:ea typeface="+mn-ea"/>
                <a:cs typeface="+mn-cs"/>
              </a:rPr>
              <a:t>Le trésorier a en général la délégation de signature du président sur le compte courant bancaire de l’association.</a:t>
            </a:r>
            <a:endParaRPr lang="fr-FR" sz="1200" b="0" i="0" kern="1200">
              <a:solidFill>
                <a:schemeClr val="tx1"/>
              </a:solidFill>
              <a:effectLst/>
              <a:latin typeface="+mn-lt"/>
              <a:cs typeface="Calibri"/>
            </a:endParaRPr>
          </a:p>
          <a:p>
            <a:pPr fontAlgn="base"/>
            <a:r>
              <a:rPr lang="fr-FR" sz="1200" b="0" i="0" kern="1200">
                <a:solidFill>
                  <a:schemeClr val="tx1"/>
                </a:solidFill>
                <a:effectLst/>
                <a:latin typeface="+mn-lt"/>
                <a:ea typeface="+mn-ea"/>
                <a:cs typeface="+mn-cs"/>
              </a:rPr>
              <a:t>Lorsqu’il encaisse des créances ou s’acquitte des sommes dues, il le fait sous mandat du président.</a:t>
            </a:r>
            <a:endParaRPr lang="fr-FR" sz="1200" b="0" i="0" kern="1200">
              <a:solidFill>
                <a:schemeClr val="tx1"/>
              </a:solidFill>
              <a:effectLst/>
              <a:latin typeface="+mn-lt"/>
              <a:cs typeface="Calibri"/>
            </a:endParaRPr>
          </a:p>
          <a:p>
            <a:pPr fontAlgn="base"/>
            <a:r>
              <a:rPr lang="fr-FR" sz="1200" b="0" i="0" kern="1200">
                <a:solidFill>
                  <a:schemeClr val="tx1"/>
                </a:solidFill>
                <a:effectLst/>
                <a:latin typeface="+mn-lt"/>
                <a:ea typeface="+mn-ea"/>
                <a:cs typeface="+mn-cs"/>
              </a:rPr>
              <a:t>Pour des paiements importants, la double signature est de règle Vous fixerez ce montant en fonction de votre budget (300 , 500, 1000 …).</a:t>
            </a:r>
            <a:r>
              <a:rPr lang="fr-FR"/>
              <a:t>  </a:t>
            </a:r>
          </a:p>
          <a:p>
            <a:pPr fontAlgn="base"/>
            <a:r>
              <a:rPr lang="fr-FR" sz="1200" b="0" i="0" kern="1200">
                <a:solidFill>
                  <a:schemeClr val="tx1"/>
                </a:solidFill>
                <a:effectLst/>
                <a:latin typeface="+mn-lt"/>
                <a:ea typeface="+mn-ea"/>
                <a:cs typeface="+mn-cs"/>
              </a:rPr>
              <a:t>L’engagement de dépenses importantes demande l’accord du conseil d’administration voire dans certains cas un vote en assemblée générale.</a:t>
            </a:r>
            <a:r>
              <a:rPr lang="fr-FR"/>
              <a:t> </a:t>
            </a:r>
            <a:endParaRPr lang="fr-FR" sz="1200" b="0" i="0" kern="1200">
              <a:solidFill>
                <a:schemeClr val="tx1"/>
              </a:solidFill>
              <a:effectLst/>
              <a:latin typeface="+mn-lt"/>
              <a:cs typeface="Calibri"/>
            </a:endParaRPr>
          </a:p>
          <a:p>
            <a:pPr fontAlgn="base"/>
            <a:r>
              <a:rPr lang="fr-FR" sz="1200" b="0" i="0" kern="1200">
                <a:solidFill>
                  <a:schemeClr val="tx1"/>
                </a:solidFill>
                <a:effectLst/>
                <a:latin typeface="+mn-lt"/>
                <a:ea typeface="+mn-ea"/>
                <a:cs typeface="+mn-cs"/>
              </a:rPr>
              <a:t>Rappelons un principe : Au-delà de la responsabilité de l’association en tant que personne morale, les dirigeants engagent également leur responsabilité personnelle dans le cadre de leurs activités associatives.</a:t>
            </a:r>
            <a:endParaRPr lang="fr-FR" sz="1200" b="0" i="0" kern="1200">
              <a:solidFill>
                <a:schemeClr val="tx1"/>
              </a:solidFill>
              <a:effectLst/>
              <a:latin typeface="+mn-lt"/>
              <a:cs typeface="Calibri"/>
            </a:endParaRPr>
          </a:p>
          <a:p>
            <a:pPr fontAlgn="base"/>
            <a:r>
              <a:rPr lang="fr-FR" sz="1200" b="0" i="0" kern="1200">
                <a:solidFill>
                  <a:schemeClr val="tx1"/>
                </a:solidFill>
                <a:effectLst/>
                <a:latin typeface="+mn-lt"/>
                <a:ea typeface="+mn-ea"/>
                <a:cs typeface="+mn-cs"/>
              </a:rPr>
              <a:t>En sa qualité d’administrateur et de membre du bureau,</a:t>
            </a:r>
            <a:r>
              <a:rPr lang="fr-FR" sz="1200" b="0" i="0" kern="1200" baseline="0">
                <a:solidFill>
                  <a:schemeClr val="tx1"/>
                </a:solidFill>
                <a:effectLst/>
                <a:latin typeface="+mn-lt"/>
                <a:ea typeface="+mn-ea"/>
                <a:cs typeface="+mn-cs"/>
              </a:rPr>
              <a:t> le trésorier d’association est, de droit considéré comme un dirigeant. Son statut de bénévole</a:t>
            </a:r>
            <a:r>
              <a:rPr lang="fr-FR"/>
              <a:t> </a:t>
            </a:r>
            <a:r>
              <a:rPr lang="fr-FR" sz="1200" b="0" i="0" kern="1200" baseline="0">
                <a:solidFill>
                  <a:schemeClr val="tx1"/>
                </a:solidFill>
                <a:effectLst/>
                <a:latin typeface="+mn-lt"/>
                <a:ea typeface="+mn-ea"/>
                <a:cs typeface="+mn-cs"/>
              </a:rPr>
              <a:t> n’implique aucune différence en matière de responsabilité avec un dirigeant salarié.</a:t>
            </a:r>
            <a:endParaRPr lang="fr-FR" sz="1200" b="0" i="0" kern="1200" baseline="0">
              <a:solidFill>
                <a:schemeClr val="tx1"/>
              </a:solidFill>
              <a:effectLst/>
              <a:latin typeface="+mn-lt"/>
              <a:cs typeface="Calibri"/>
            </a:endParaRPr>
          </a:p>
          <a:p>
            <a:pPr fontAlgn="base"/>
            <a:r>
              <a:rPr lang="fr-FR" sz="1200" b="0" i="0" kern="1200" baseline="0">
                <a:solidFill>
                  <a:schemeClr val="tx1"/>
                </a:solidFill>
                <a:effectLst/>
                <a:latin typeface="+mn-lt"/>
                <a:ea typeface="+mn-ea"/>
                <a:cs typeface="+mn-cs"/>
              </a:rPr>
              <a:t>Veillez à saisir les écritures régulièrement pour éviter de vous laisser déborder et pouvoir être à jour pour rendre compte de votre gestion aux administrateurs.</a:t>
            </a:r>
            <a:endParaRPr lang="fr-FR" sz="1200" b="0" i="0" kern="120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b="1" i="0" kern="1200" cap="all">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b="1" i="0" kern="1200" cap="all">
                <a:solidFill>
                  <a:schemeClr val="tx1"/>
                </a:solidFill>
                <a:effectLst/>
                <a:latin typeface="+mn-lt"/>
                <a:ea typeface="+mn-ea"/>
                <a:cs typeface="+mn-cs"/>
              </a:rPr>
              <a:t>TRANSPARENCE</a:t>
            </a:r>
            <a:endParaRPr lang="fr-FR" sz="1200" b="1" i="0" kern="1200" cap="all">
              <a:solidFill>
                <a:schemeClr val="tx1"/>
              </a:solidFill>
              <a:effectLst/>
              <a:latin typeface="+mn-lt"/>
              <a:cs typeface="Calibri"/>
            </a:endParaRPr>
          </a:p>
          <a:p>
            <a:pPr fontAlgn="base"/>
            <a:r>
              <a:rPr lang="fr-FR"/>
              <a:t> </a:t>
            </a:r>
            <a:r>
              <a:rPr lang="fr-FR" sz="1200" b="0" i="0" kern="1200">
                <a:solidFill>
                  <a:schemeClr val="tx1"/>
                </a:solidFill>
                <a:effectLst/>
                <a:latin typeface="+mn-lt"/>
                <a:ea typeface="+mn-ea"/>
                <a:cs typeface="+mn-cs"/>
              </a:rPr>
              <a:t>La trésorerie des APEL ne doit jamais être entièrement entre les mains d’une seule personne Vous ne devez pas laisser le président seul effectuer les opérations comptables. Vous avez été élu pour suivre la trésorerie et statutairement vous devez rendre compte de la gestion au conseil d’administration.</a:t>
            </a:r>
            <a:r>
              <a:rPr lang="fr-FR"/>
              <a:t> </a:t>
            </a:r>
            <a:r>
              <a:rPr lang="fr-FR" sz="1200" b="0" i="0" kern="1200">
                <a:solidFill>
                  <a:schemeClr val="tx1"/>
                </a:solidFill>
                <a:effectLst/>
                <a:latin typeface="+mn-lt"/>
                <a:ea typeface="+mn-ea"/>
                <a:cs typeface="+mn-cs"/>
              </a:rPr>
              <a:t> De même vous ne devez pas être le ou la seule à assumer ces missions, statutairement le président est responsable des comptes.</a:t>
            </a:r>
            <a:r>
              <a:rPr lang="fr-FR"/>
              <a:t> </a:t>
            </a:r>
            <a:endParaRPr lang="fr-FR" sz="1200" b="0" i="0" kern="1200">
              <a:solidFill>
                <a:schemeClr val="tx1"/>
              </a:solidFill>
              <a:effectLst/>
              <a:latin typeface="+mn-lt"/>
              <a:cs typeface="Calibri"/>
            </a:endParaRPr>
          </a:p>
          <a:p>
            <a:pPr fontAlgn="base"/>
            <a:r>
              <a:rPr lang="fr-FR" sz="1200" b="0" i="0" kern="1200">
                <a:solidFill>
                  <a:schemeClr val="tx1"/>
                </a:solidFill>
                <a:effectLst/>
                <a:latin typeface="+mn-lt"/>
                <a:ea typeface="+mn-ea"/>
                <a:cs typeface="+mn-cs"/>
              </a:rPr>
              <a:t>Les Conseil d’administrations ou réunion de travail sont le bon moment pour faire à chacun d’entre eux, un point sur la situation des comptes et dans un souci de transparence</a:t>
            </a:r>
            <a:r>
              <a:rPr lang="fr-FR"/>
              <a:t> </a:t>
            </a:r>
            <a:r>
              <a:rPr lang="fr-FR" sz="1200" b="0" i="0" kern="1200">
                <a:solidFill>
                  <a:schemeClr val="tx1"/>
                </a:solidFill>
                <a:effectLst/>
                <a:latin typeface="+mn-lt"/>
                <a:ea typeface="+mn-ea"/>
                <a:cs typeface="+mn-cs"/>
              </a:rPr>
              <a:t> pour montrer</a:t>
            </a:r>
            <a:r>
              <a:rPr lang="fr-FR"/>
              <a:t> </a:t>
            </a:r>
            <a:r>
              <a:rPr lang="fr-FR" sz="1200" b="0" i="0" kern="1200">
                <a:solidFill>
                  <a:schemeClr val="tx1"/>
                </a:solidFill>
                <a:effectLst/>
                <a:latin typeface="+mn-lt"/>
                <a:ea typeface="+mn-ea"/>
                <a:cs typeface="+mn-cs"/>
              </a:rPr>
              <a:t> aux administrateurs les relevés de comptes.</a:t>
            </a:r>
            <a:r>
              <a:rPr lang="fr-FR"/>
              <a:t> </a:t>
            </a:r>
            <a:endParaRPr lang="fr-FR" sz="1200" b="0" i="0" kern="1200">
              <a:solidFill>
                <a:schemeClr val="tx1"/>
              </a:solidFill>
              <a:effectLst/>
              <a:latin typeface="+mn-lt"/>
              <a:cs typeface="Calibri"/>
            </a:endParaRPr>
          </a:p>
          <a:p>
            <a:pPr fontAlgn="base"/>
            <a:r>
              <a:rPr lang="fr-FR" sz="1200" b="0" i="0" kern="1200">
                <a:solidFill>
                  <a:schemeClr val="tx1"/>
                </a:solidFill>
                <a:effectLst/>
                <a:latin typeface="+mn-lt"/>
                <a:ea typeface="+mn-ea"/>
                <a:cs typeface="+mn-cs"/>
              </a:rPr>
              <a:t>Vous pouvez garder un petit fonds de caisse toujours du même montant, mais vous devez compter à deux les espèces et co-signer un reçu daté indiquant la date , la nature de la manifestation.</a:t>
            </a:r>
            <a:endParaRPr lang="fr-FR" sz="1200" b="0" i="0" kern="1200">
              <a:solidFill>
                <a:schemeClr val="tx1"/>
              </a:solidFill>
              <a:effectLst/>
              <a:latin typeface="+mn-lt"/>
              <a:cs typeface="Calibri"/>
            </a:endParaRPr>
          </a:p>
          <a:p>
            <a:pPr fontAlgn="base"/>
            <a:r>
              <a:rPr lang="fr-FR" sz="1200" b="0" i="0" kern="1200">
                <a:solidFill>
                  <a:schemeClr val="tx1"/>
                </a:solidFill>
                <a:effectLst/>
                <a:latin typeface="+mn-lt"/>
                <a:ea typeface="+mn-ea"/>
                <a:cs typeface="+mn-cs"/>
              </a:rPr>
              <a:t>Le trésorier doit s’assurer que toute dépense est en lien avec l’activité de l’association , qu’elle n’est pas somptuaire, et il</a:t>
            </a:r>
            <a:r>
              <a:rPr lang="fr-FR" sz="1200" b="0" i="0" kern="1200" baseline="0">
                <a:solidFill>
                  <a:schemeClr val="tx1"/>
                </a:solidFill>
                <a:effectLst/>
                <a:latin typeface="+mn-lt"/>
                <a:ea typeface="+mn-ea"/>
                <a:cs typeface="+mn-cs"/>
              </a:rPr>
              <a:t> doit s’assurer qu’elle fait obligatoirement l’objet d’un justificatif à conserver.</a:t>
            </a:r>
            <a:endParaRPr lang="fr-FR" sz="1200" b="0" i="0" kern="1200">
              <a:solidFill>
                <a:schemeClr val="tx1"/>
              </a:solidFill>
              <a:effectLst/>
              <a:latin typeface="+mn-lt"/>
              <a:cs typeface="Calibri"/>
            </a:endParaRPr>
          </a:p>
          <a:p>
            <a:pPr fontAlgn="base"/>
            <a:endParaRPr lang="fr-FR" sz="1200" b="0" i="0" kern="1200">
              <a:solidFill>
                <a:schemeClr val="tx1"/>
              </a:solidFill>
              <a:effectLst/>
              <a:latin typeface="+mn-lt"/>
              <a:ea typeface="+mn-ea"/>
              <a:cs typeface="+mn-cs"/>
            </a:endParaRPr>
          </a:p>
          <a:p>
            <a:pPr fontAlgn="base"/>
            <a:r>
              <a:rPr lang="fr-FR" sz="1200" b="1" i="0" kern="1200" cap="all">
                <a:solidFill>
                  <a:schemeClr val="tx1"/>
                </a:solidFill>
                <a:effectLst/>
                <a:latin typeface="+mn-lt"/>
                <a:ea typeface="+mn-ea"/>
                <a:cs typeface="+mn-cs"/>
              </a:rPr>
              <a:t>équilibre</a:t>
            </a:r>
            <a:endParaRPr lang="fr-FR" sz="1200" b="1" i="0" kern="1200" cap="all">
              <a:solidFill>
                <a:schemeClr val="tx1"/>
              </a:solidFill>
              <a:effectLst/>
              <a:latin typeface="+mn-lt"/>
              <a:cs typeface="Calibri"/>
            </a:endParaRPr>
          </a:p>
          <a:p>
            <a:pPr fontAlgn="base"/>
            <a:r>
              <a:rPr lang="fr-FR"/>
              <a:t> </a:t>
            </a:r>
            <a:r>
              <a:rPr lang="fr-FR" sz="1200" b="0" i="0" kern="1200">
                <a:solidFill>
                  <a:schemeClr val="tx1"/>
                </a:solidFill>
                <a:effectLst/>
                <a:latin typeface="+mn-lt"/>
                <a:ea typeface="+mn-ea"/>
                <a:cs typeface="+mn-cs"/>
              </a:rPr>
              <a:t>Le trésorier doit veiller avec le président à équilibrer le budget de l’APEL, de sorte que les recettes couvrent les dépenses.</a:t>
            </a:r>
            <a:endParaRPr lang="fr-FR" sz="1200" b="0" i="0" kern="1200">
              <a:solidFill>
                <a:schemeClr val="tx1"/>
              </a:solidFill>
              <a:effectLst/>
              <a:latin typeface="+mn-lt"/>
              <a:cs typeface="Calibri"/>
            </a:endParaRPr>
          </a:p>
          <a:p>
            <a:pPr fontAlgn="base"/>
            <a:r>
              <a:rPr lang="fr-FR" sz="1200" b="0" i="0" kern="1200">
                <a:solidFill>
                  <a:schemeClr val="tx1"/>
                </a:solidFill>
                <a:effectLst/>
                <a:latin typeface="+mn-lt"/>
                <a:ea typeface="+mn-ea"/>
                <a:cs typeface="+mn-cs"/>
              </a:rPr>
              <a:t>L’association n’a pas vocation à accumuler des excédents, mais un léger excédent est souhaitable. Pour faire face à des dépenses imprévues ou pour anticiper le financement d’une dépense importante ultérieure.</a:t>
            </a:r>
            <a:endParaRPr lang="fr-FR" sz="1200" b="0" i="0" kern="1200">
              <a:solidFill>
                <a:schemeClr val="tx1"/>
              </a:solidFill>
              <a:effectLst/>
              <a:latin typeface="+mn-lt"/>
              <a:cs typeface="Calibri"/>
            </a:endParaRPr>
          </a:p>
          <a:p>
            <a:pPr fontAlgn="base"/>
            <a:r>
              <a:rPr lang="fr-FR" sz="1200" b="0" i="0" kern="1200">
                <a:solidFill>
                  <a:schemeClr val="tx1"/>
                </a:solidFill>
                <a:effectLst/>
                <a:latin typeface="+mn-lt"/>
                <a:ea typeface="+mn-ea"/>
                <a:cs typeface="+mn-cs"/>
              </a:rPr>
              <a:t>Un budget peut être exceptionnellement déficitaire, dans le cas d’une dépense importante financée par les réserves accumulées à cet effet au cours des exercices antérieurs.</a:t>
            </a:r>
            <a:endParaRPr lang="fr-FR" sz="1200" b="0" i="0" kern="1200">
              <a:solidFill>
                <a:schemeClr val="tx1"/>
              </a:solidFill>
              <a:effectLst/>
              <a:latin typeface="+mn-lt"/>
              <a:cs typeface="Calibri"/>
            </a:endParaRPr>
          </a:p>
          <a:p>
            <a:pPr fontAlgn="base"/>
            <a:r>
              <a:rPr lang="fr-FR" sz="1200" b="0" i="0" kern="1200">
                <a:solidFill>
                  <a:schemeClr val="tx1"/>
                </a:solidFill>
                <a:effectLst/>
                <a:latin typeface="+mn-lt"/>
                <a:ea typeface="+mn-ea"/>
                <a:cs typeface="+mn-cs"/>
              </a:rPr>
              <a:t>L’APEL peut placer des sommes dont elle dispose et qui n’ont pas d’affectation immédiate, elle peut détenir des valeurs mobilières ou des comptes sur livret. Le</a:t>
            </a:r>
            <a:r>
              <a:rPr lang="fr-FR" sz="1200" b="0" i="0" kern="1200" baseline="0">
                <a:solidFill>
                  <a:schemeClr val="tx1"/>
                </a:solidFill>
                <a:effectLst/>
                <a:latin typeface="+mn-lt"/>
                <a:ea typeface="+mn-ea"/>
                <a:cs typeface="+mn-cs"/>
              </a:rPr>
              <a:t> trésorier doit privilégier les placements dont la gestion est simple et sans risques.</a:t>
            </a:r>
            <a:endParaRPr lang="fr-FR">
              <a:cs typeface="Calibri"/>
            </a:endParaRPr>
          </a:p>
          <a:p>
            <a:r>
              <a:rPr lang="fr-FR"/>
              <a:t> </a:t>
            </a:r>
          </a:p>
          <a:p>
            <a:r>
              <a:rPr lang="fr-FR">
                <a:cs typeface="Calibri"/>
              </a:rPr>
              <a:t>Le trésorier doit veiller à ne pas accumuler des réserves sans projet concrets. IL est recommandé de conserver un an de budget de fonctionnement comme fonds de roulement</a:t>
            </a:r>
            <a:endParaRPr lang="fr-FR" sz="1200" b="0" i="0" kern="1200">
              <a:solidFill>
                <a:schemeClr val="tx1"/>
              </a:solidFill>
              <a:effectLst/>
              <a:latin typeface="+mn-lt"/>
              <a:cs typeface="Calibri"/>
            </a:endParaRPr>
          </a:p>
          <a:p>
            <a:r>
              <a:rPr lang="fr-FR">
                <a:cs typeface="Calibri"/>
              </a:rPr>
              <a:t>En fin de mandat on ne dépense pas d'en le but de mettre les comptes à Zéro, on pense aux successeurs.</a:t>
            </a:r>
            <a:endParaRPr lang="fr-FR" sz="1200" b="0" i="0" kern="1200">
              <a:solidFill>
                <a:schemeClr val="tx1"/>
              </a:solidFill>
              <a:effectLst/>
              <a:latin typeface="+mn-lt"/>
              <a:cs typeface="Calibri"/>
            </a:endParaRPr>
          </a:p>
          <a:p>
            <a:pPr fontAlgn="base"/>
            <a:endParaRPr lang="fr-FR" sz="1200" b="0" i="0" kern="1200">
              <a:solidFill>
                <a:schemeClr val="tx1"/>
              </a:solidFill>
              <a:effectLst/>
              <a:latin typeface="+mn-lt"/>
              <a:ea typeface="+mn-ea"/>
              <a:cs typeface="+mn-cs"/>
            </a:endParaRPr>
          </a:p>
          <a:p>
            <a:pPr fontAlgn="base"/>
            <a:endParaRPr lang="fr-FR"/>
          </a:p>
          <a:p>
            <a:pPr fontAlgn="base"/>
            <a:r>
              <a:rPr lang="fr-FR" sz="1200" b="1" i="0" kern="1200">
                <a:solidFill>
                  <a:schemeClr val="tx1"/>
                </a:solidFill>
                <a:effectLst/>
                <a:latin typeface="+mn-lt"/>
                <a:ea typeface="+mn-ea"/>
                <a:cs typeface="+mn-cs"/>
              </a:rPr>
              <a:t>ATTENTION</a:t>
            </a:r>
            <a:r>
              <a:rPr lang="fr-FR" b="1"/>
              <a:t> </a:t>
            </a:r>
            <a:endParaRPr lang="fr-FR" sz="1200" b="1" i="0" kern="1200">
              <a:solidFill>
                <a:schemeClr val="tx1"/>
              </a:solidFill>
              <a:effectLst/>
              <a:latin typeface="+mn-lt"/>
              <a:cs typeface="Calibri"/>
            </a:endParaRPr>
          </a:p>
          <a:p>
            <a:pPr fontAlgn="base"/>
            <a:r>
              <a:rPr lang="fr-FR" sz="1200" b="0" i="0" kern="1200">
                <a:solidFill>
                  <a:schemeClr val="tx1"/>
                </a:solidFill>
                <a:effectLst/>
                <a:latin typeface="+mn-lt"/>
                <a:ea typeface="+mn-ea"/>
                <a:cs typeface="+mn-cs"/>
              </a:rPr>
              <a:t>La domiciliation du compte bancaire doit être à l’adresse du siège social de l’APEL c’est-à-dire à l’adresse de l’établissement et non au domicile du président ou du trésorier, cela permet en cas de démission ou d’empêchement (maladie…) de continuer pour les membres du bureau à avoir accès aux relevés. Si vous ne recevez pas les relevés mais avez un accès internet pensez à demander deux codes un pour le président et un pour le trésorier et le trésorier adjoint le cas échéant.</a:t>
            </a:r>
            <a:r>
              <a:rPr lang="fr-FR"/>
              <a:t> </a:t>
            </a:r>
            <a:endParaRPr lang="fr-FR" sz="1200" b="0" i="0" kern="1200">
              <a:solidFill>
                <a:schemeClr val="tx1"/>
              </a:solidFill>
              <a:effectLst/>
              <a:latin typeface="+mn-lt"/>
              <a:cs typeface="Calibri"/>
            </a:endParaRPr>
          </a:p>
          <a:p>
            <a:pPr fontAlgn="base"/>
            <a:endParaRPr lang="fr-FR" sz="1200" b="0" i="0" kern="1200">
              <a:solidFill>
                <a:schemeClr val="tx1"/>
              </a:solidFill>
              <a:effectLst/>
              <a:latin typeface="+mn-lt"/>
              <a:ea typeface="+mn-ea"/>
              <a:cs typeface="+mn-cs"/>
            </a:endParaRPr>
          </a:p>
          <a:p>
            <a:pPr fontAlgn="base"/>
            <a:br>
              <a:rPr lang="fr-FR" sz="1200" b="0" i="0" kern="1200">
                <a:effectLst/>
                <a:cs typeface="+mn-lt"/>
              </a:rPr>
            </a:br>
            <a:endParaRPr lang="fr-FR" sz="1200" b="0" i="0" kern="1200">
              <a:solidFill>
                <a:schemeClr val="tx1"/>
              </a:solidFill>
              <a:effectLst/>
              <a:latin typeface="+mn-lt"/>
              <a:ea typeface="+mn-ea"/>
              <a:cs typeface="+mn-cs"/>
            </a:endParaRPr>
          </a:p>
          <a:p>
            <a:endParaRPr lang="fr-FR"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6</a:t>
            </a:fld>
            <a:endParaRPr lang="fr-FR"/>
          </a:p>
        </p:txBody>
      </p:sp>
    </p:spTree>
    <p:extLst>
      <p:ext uri="{BB962C8B-B14F-4D97-AF65-F5344CB8AC3E}">
        <p14:creationId xmlns:p14="http://schemas.microsoft.com/office/powerpoint/2010/main" val="1900356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baseline="0">
                <a:solidFill>
                  <a:schemeClr val="tx1"/>
                </a:solidFill>
                <a:effectLst/>
                <a:latin typeface="+mn-lt"/>
                <a:ea typeface="+mn-ea"/>
                <a:cs typeface="+mn-cs"/>
              </a:rPr>
              <a:t>L’APEL d’établissement adhère à l’APEL départementale, elle-même adhérente à l’APEL de l’Académie de TOULOUSE, elle-même adhérente à </a:t>
            </a:r>
            <a:r>
              <a:rPr lang="fr-FR"/>
              <a:t>l’APEL</a:t>
            </a:r>
            <a:r>
              <a:rPr lang="fr-FR" sz="1200" b="0" i="0" kern="1200" baseline="0">
                <a:solidFill>
                  <a:schemeClr val="tx1"/>
                </a:solidFill>
                <a:effectLst/>
                <a:latin typeface="+mn-lt"/>
                <a:ea typeface="+mn-ea"/>
                <a:cs typeface="+mn-cs"/>
              </a:rPr>
              <a:t> Nationale (article 4 des statuts-type : objet de l’association.</a:t>
            </a:r>
          </a:p>
          <a:p>
            <a:endParaRPr lang="fr-FR" sz="1200" b="0" i="0" kern="1200" baseline="0">
              <a:solidFill>
                <a:schemeClr val="tx1"/>
              </a:solidFill>
              <a:effectLst/>
              <a:latin typeface="+mn-lt"/>
              <a:ea typeface="+mn-ea"/>
              <a:cs typeface="+mn-cs"/>
            </a:endParaRPr>
          </a:p>
          <a:p>
            <a:r>
              <a:rPr lang="fr-FR" sz="1200" b="0" i="0" kern="1200" baseline="0">
                <a:solidFill>
                  <a:schemeClr val="tx1"/>
                </a:solidFill>
                <a:effectLst/>
                <a:latin typeface="+mn-lt"/>
                <a:ea typeface="+mn-ea"/>
                <a:cs typeface="+mn-cs"/>
              </a:rPr>
              <a:t>Pour les familles, il s’agit d’une </a:t>
            </a:r>
            <a:r>
              <a:rPr lang="fr-FR"/>
              <a:t>adhésion</a:t>
            </a:r>
            <a:r>
              <a:rPr lang="fr-FR" sz="1200" b="0" i="0" kern="1200" baseline="0">
                <a:solidFill>
                  <a:schemeClr val="tx1"/>
                </a:solidFill>
                <a:effectLst/>
                <a:latin typeface="+mn-lt"/>
                <a:ea typeface="+mn-ea"/>
                <a:cs typeface="+mn-cs"/>
              </a:rPr>
              <a:t> au mouvement des APPEL dans l’établissement Catholique où est scolarisé l’enfant ou l’un des enfants</a:t>
            </a:r>
          </a:p>
          <a:p>
            <a:endParaRPr lang="fr-FR" sz="1200" b="0" i="0" kern="1200" baseline="0">
              <a:solidFill>
                <a:schemeClr val="tx1"/>
              </a:solidFill>
              <a:effectLst/>
              <a:latin typeface="+mn-lt"/>
              <a:ea typeface="+mn-ea"/>
              <a:cs typeface="+mn-cs"/>
            </a:endParaRPr>
          </a:p>
          <a:p>
            <a:r>
              <a:rPr lang="fr-FR" sz="1200" b="0" i="0" kern="1200" baseline="0">
                <a:solidFill>
                  <a:schemeClr val="tx1"/>
                </a:solidFill>
                <a:effectLst/>
                <a:latin typeface="+mn-lt"/>
                <a:ea typeface="+mn-ea"/>
                <a:cs typeface="+mn-cs"/>
              </a:rPr>
              <a:t>Le trésorier doit s’assurer que tout candidat à l’élection pour être administrateur, et tout administrateur en poste est bien à jour de ses cotisations.</a:t>
            </a:r>
          </a:p>
          <a:p>
            <a:endParaRPr lang="fr-FR" sz="1200" b="0" i="0" kern="1200" baseline="0">
              <a:solidFill>
                <a:schemeClr val="tx1"/>
              </a:solidFill>
              <a:effectLst/>
              <a:latin typeface="+mn-lt"/>
              <a:ea typeface="+mn-ea"/>
              <a:cs typeface="+mn-cs"/>
            </a:endParaRPr>
          </a:p>
          <a:p>
            <a:r>
              <a:rPr lang="fr-FR" sz="1200" b="0" i="0" kern="1200" baseline="0">
                <a:solidFill>
                  <a:schemeClr val="tx1"/>
                </a:solidFill>
                <a:effectLst/>
                <a:latin typeface="+mn-lt"/>
                <a:ea typeface="+mn-ea"/>
                <a:cs typeface="+mn-cs"/>
              </a:rPr>
              <a:t>Si une famille a  plusieurs enfants scolarisés dans différents établissements Catholiques, il est d’usage qu’elle paye pour l’ainé la cotisation complète, elle   </a:t>
            </a:r>
          </a:p>
          <a:p>
            <a:endParaRPr lang="fr-FR" sz="1200" b="0" i="0" kern="1200" baseline="0">
              <a:solidFill>
                <a:schemeClr val="tx1"/>
              </a:solidFill>
              <a:effectLst/>
              <a:latin typeface="+mn-lt"/>
              <a:ea typeface="+mn-ea"/>
              <a:cs typeface="+mn-cs"/>
            </a:endParaRPr>
          </a:p>
          <a:p>
            <a:endParaRPr lang="fr-FR" sz="1200" b="0" i="0" kern="1200" baseline="0">
              <a:solidFill>
                <a:schemeClr val="tx1"/>
              </a:solidFill>
              <a:effectLst/>
              <a:latin typeface="+mn-lt"/>
              <a:ea typeface="+mn-ea"/>
              <a:cs typeface="+mn-cs"/>
            </a:endParaRPr>
          </a:p>
          <a:p>
            <a:r>
              <a:rPr lang="fr-FR" sz="1200" b="0" i="0" kern="1200" baseline="0">
                <a:solidFill>
                  <a:schemeClr val="tx1"/>
                </a:solidFill>
                <a:effectLst/>
                <a:latin typeface="+mn-lt"/>
                <a:ea typeface="+mn-ea"/>
                <a:cs typeface="+mn-cs"/>
              </a:rPr>
              <a:t>) si des enfants de la même famille sont scolarisés dans plusieurs établissements de l’enseignement libre, il est possible de ne payer la cotisation complète dans un établissement généralement celui de l’ainé et de ne payer que la part de l’APEL d’établissement dans les autres établissement où sont scolarisés les autres enfants de la famille. </a:t>
            </a:r>
          </a:p>
          <a:p>
            <a:endParaRPr lang="fr-FR" sz="1200" b="0" i="0" kern="1200">
              <a:solidFill>
                <a:schemeClr val="tx1"/>
              </a:solidFill>
              <a:effectLst/>
              <a:latin typeface="+mn-lt"/>
              <a:ea typeface="+mn-ea"/>
              <a:cs typeface="+mn-cs"/>
            </a:endParaRPr>
          </a:p>
          <a:p>
            <a:r>
              <a:rPr lang="fr-FR"/>
              <a:t>Le nombre et l’identité des adhérents doit être clairement connus.</a:t>
            </a:r>
          </a:p>
          <a:p>
            <a:endParaRPr lang="fr-FR"/>
          </a:p>
          <a:p>
            <a:r>
              <a:rPr lang="fr-FR"/>
              <a:t>Les adhérents </a:t>
            </a:r>
            <a:r>
              <a:rPr lang="fr-FR" b="1"/>
              <a:t>élisent les membres</a:t>
            </a:r>
            <a:r>
              <a:rPr lang="fr-FR" b="1" baseline="0"/>
              <a:t> du conseil d’administration </a:t>
            </a:r>
            <a:r>
              <a:rPr lang="fr-FR" baseline="0"/>
              <a:t>: les administrateurs (le nombre est défini dans les statuts) Ils sont élus pour 3 ans </a:t>
            </a:r>
            <a:r>
              <a:rPr lang="fr-FR" sz="1200" kern="1200">
                <a:solidFill>
                  <a:schemeClr val="tx1"/>
                </a:solidFill>
                <a:effectLst/>
                <a:latin typeface="+mn-lt"/>
                <a:ea typeface="+mn-ea"/>
                <a:cs typeface="+mn-cs"/>
              </a:rPr>
              <a:t>les membres sortants sont rééligibles.</a:t>
            </a:r>
            <a:r>
              <a:rPr lang="fr-FR" sz="1200" kern="1200" baseline="0">
                <a:solidFill>
                  <a:schemeClr val="tx1"/>
                </a:solidFill>
                <a:effectLst/>
                <a:latin typeface="+mn-lt"/>
                <a:ea typeface="+mn-ea"/>
                <a:cs typeface="+mn-cs"/>
              </a:rPr>
              <a:t> </a:t>
            </a:r>
            <a:r>
              <a:rPr lang="fr-FR" sz="1200" kern="1200">
                <a:solidFill>
                  <a:schemeClr val="tx1"/>
                </a:solidFill>
                <a:effectLst/>
                <a:latin typeface="+mn-lt"/>
                <a:ea typeface="+mn-ea"/>
                <a:cs typeface="+mn-cs"/>
              </a:rPr>
              <a:t>Le conseil se renouvelle par tiers tous les ans ;  le premier tiers sortant est tiré au sort. S</a:t>
            </a:r>
            <a:r>
              <a:rPr lang="fr-FR" baseline="0"/>
              <a:t>i un administrateur n’a plus d’enfant dans l’établissement ou s’il démissionne </a:t>
            </a:r>
            <a:r>
              <a:rPr lang="fr-FR" sz="1200" kern="1200">
                <a:solidFill>
                  <a:schemeClr val="tx1"/>
                </a:solidFill>
                <a:effectLst/>
                <a:latin typeface="+mn-lt"/>
                <a:ea typeface="+mn-ea"/>
                <a:cs typeface="+mn-cs"/>
              </a:rPr>
              <a:t>, le conseil pourvoit provisoirement au remplacement du ou des membres par cooptation, sous réserve de ratification par l’assemblée générale suivante ; les pouvoirs des membres ainsi élus prennent fin au moment où devrait normalement expirer le mandat des membres remplacés</a:t>
            </a:r>
            <a:endParaRPr lang="fr-FR" baseline="0"/>
          </a:p>
          <a:p>
            <a:endParaRPr lang="fr-FR" baseline="0"/>
          </a:p>
          <a:p>
            <a:endParaRPr lang="fr-FR" baseline="0"/>
          </a:p>
          <a:p>
            <a:r>
              <a:rPr lang="fr-FR" baseline="0"/>
              <a:t>Les membres du CA </a:t>
            </a:r>
            <a:r>
              <a:rPr lang="fr-FR" b="1" baseline="0"/>
              <a:t>élisent le bureau</a:t>
            </a:r>
            <a:r>
              <a:rPr lang="fr-FR" baseline="0"/>
              <a:t> qui comprend :</a:t>
            </a:r>
          </a:p>
          <a:p>
            <a:pPr marL="171450" indent="-171450">
              <a:buFontTx/>
              <a:buChar char="-"/>
            </a:pPr>
            <a:r>
              <a:rPr lang="fr-FR" baseline="0"/>
              <a:t>Un président</a:t>
            </a:r>
          </a:p>
          <a:p>
            <a:pPr marL="171450" indent="-171450">
              <a:buFontTx/>
              <a:buChar char="-"/>
            </a:pPr>
            <a:r>
              <a:rPr lang="fr-FR" baseline="0"/>
              <a:t>Un vice président</a:t>
            </a:r>
          </a:p>
          <a:p>
            <a:pPr marL="171450" indent="-171450">
              <a:buFontTx/>
              <a:buChar char="-"/>
            </a:pPr>
            <a:r>
              <a:rPr lang="fr-FR" baseline="0"/>
              <a:t>Un secrétaire et éventuellement un adjoint</a:t>
            </a:r>
          </a:p>
          <a:p>
            <a:pPr marL="171450" indent="-171450">
              <a:buFontTx/>
              <a:buChar char="-"/>
            </a:pPr>
            <a:r>
              <a:rPr lang="fr-FR" baseline="0"/>
              <a:t>Un trésorier et éventuellement un adjoint</a:t>
            </a:r>
          </a:p>
          <a:p>
            <a:pPr marL="171450" indent="-171450">
              <a:buFontTx/>
              <a:buChar char="-"/>
            </a:pPr>
            <a:endParaRPr lang="fr-FR" baseline="0"/>
          </a:p>
          <a:p>
            <a:pPr marL="0" indent="0">
              <a:buFontTx/>
              <a:buNone/>
            </a:pPr>
            <a:r>
              <a:rPr lang="fr-FR" baseline="0"/>
              <a:t>Les adhérents, administrateurs ou pas, peuvent participer à la vie de l’établissement en :</a:t>
            </a:r>
          </a:p>
          <a:p>
            <a:pPr marL="171450" indent="-171450">
              <a:buFontTx/>
              <a:buChar char="-"/>
            </a:pPr>
            <a:r>
              <a:rPr lang="fr-FR" baseline="0"/>
              <a:t>Devenant parents correspondants</a:t>
            </a:r>
          </a:p>
          <a:p>
            <a:pPr marL="171450" indent="-171450">
              <a:buFontTx/>
              <a:buChar char="-"/>
            </a:pPr>
            <a:r>
              <a:rPr lang="fr-FR" baseline="0"/>
              <a:t>Devenant animateur BDIO</a:t>
            </a:r>
          </a:p>
          <a:p>
            <a:pPr marL="171450" indent="-171450">
              <a:buFontTx/>
              <a:buChar char="-"/>
            </a:pPr>
            <a:r>
              <a:rPr lang="fr-FR" baseline="0"/>
              <a:t>Devenant animateur RPE</a:t>
            </a:r>
          </a:p>
          <a:p>
            <a:pPr marL="171450" indent="-171450">
              <a:buFontTx/>
              <a:buChar char="-"/>
            </a:pPr>
            <a:r>
              <a:rPr lang="fr-FR" baseline="0"/>
              <a:t>Participant à l’organisation d’actions initiées par le CA (kermesse, loto, marché de noël etc… – faire des gâteaux, tenir un stand, etc.)</a:t>
            </a:r>
          </a:p>
          <a:p>
            <a:pPr marL="171450" indent="-171450">
              <a:buFontTx/>
              <a:buChar char="-"/>
            </a:pPr>
            <a:r>
              <a:rPr lang="fr-FR" baseline="0"/>
              <a:t>Les statuts peuvent prévoir un ou deux chargés de mission élus pour un an et rééligibles  qui ne sont pas adhérents mais qui participent par leurs compétences particulières ou leurs niveau de connaissances au bon fonctionnement de l’association. Ils n’ont pas de droit de vote.</a:t>
            </a:r>
            <a:endParaRPr lang="fr-F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7</a:t>
            </a:fld>
            <a:endParaRPr lang="fr-FR"/>
          </a:p>
        </p:txBody>
      </p:sp>
    </p:spTree>
    <p:extLst>
      <p:ext uri="{BB962C8B-B14F-4D97-AF65-F5344CB8AC3E}">
        <p14:creationId xmlns:p14="http://schemas.microsoft.com/office/powerpoint/2010/main" val="45619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a:solidFill>
                <a:schemeClr val="tx1"/>
              </a:solidFill>
              <a:effectLst/>
              <a:latin typeface="+mn-lt"/>
              <a:ea typeface="+mn-ea"/>
              <a:cs typeface="+mn-cs"/>
            </a:endParaRPr>
          </a:p>
          <a:p>
            <a:pPr fontAlgn="base"/>
            <a:r>
              <a:rPr lang="fr-FR" sz="1200" b="1" i="0" kern="1200" cap="all">
                <a:solidFill>
                  <a:schemeClr val="tx1"/>
                </a:solidFill>
                <a:effectLst/>
                <a:latin typeface="+mn-lt"/>
                <a:ea typeface="+mn-ea"/>
                <a:cs typeface="+mn-cs"/>
              </a:rPr>
              <a:t>FIXATION DU MONTANT DE LA COTISATION :</a:t>
            </a:r>
          </a:p>
          <a:p>
            <a:pPr fontAlgn="base"/>
            <a:endParaRPr lang="fr-FR" sz="1200" b="1" i="0" kern="1200" cap="all">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Le montant</a:t>
            </a:r>
            <a:r>
              <a:rPr lang="fr-FR" sz="1200" b="0" i="0" kern="1200" baseline="0">
                <a:solidFill>
                  <a:schemeClr val="tx1"/>
                </a:solidFill>
                <a:effectLst/>
                <a:latin typeface="+mn-lt"/>
                <a:ea typeface="+mn-ea"/>
                <a:cs typeface="+mn-cs"/>
              </a:rPr>
              <a:t> total de la cotisation est en fait réparti entre plusieurs niveaux</a:t>
            </a:r>
          </a:p>
          <a:p>
            <a:pPr marL="171450" indent="-171450" fontAlgn="base">
              <a:buFontTx/>
              <a:buChar char="-"/>
            </a:pPr>
            <a:r>
              <a:rPr lang="fr-FR" sz="1200" b="0" i="0" kern="1200" baseline="0">
                <a:solidFill>
                  <a:schemeClr val="tx1"/>
                </a:solidFill>
                <a:effectLst/>
                <a:latin typeface="+mn-lt"/>
                <a:ea typeface="+mn-ea"/>
                <a:cs typeface="+mn-cs"/>
              </a:rPr>
              <a:t>Apel Nationale : </a:t>
            </a:r>
          </a:p>
          <a:p>
            <a:pPr marL="171450" indent="-171450" fontAlgn="base">
              <a:buFontTx/>
              <a:buChar char="-"/>
            </a:pPr>
            <a:r>
              <a:rPr lang="fr-FR" sz="1200" b="0" i="0" kern="1200" baseline="0">
                <a:solidFill>
                  <a:schemeClr val="tx1"/>
                </a:solidFill>
                <a:effectLst/>
                <a:latin typeface="+mn-lt"/>
                <a:ea typeface="+mn-ea"/>
                <a:cs typeface="+mn-cs"/>
              </a:rPr>
              <a:t>Famille &amp; Éducation : </a:t>
            </a:r>
          </a:p>
          <a:p>
            <a:pPr marL="171450" indent="-171450" fontAlgn="base">
              <a:buFontTx/>
              <a:buChar char="-"/>
            </a:pPr>
            <a:r>
              <a:rPr lang="fr-FR" sz="1200" b="0" i="0" kern="1200" baseline="0">
                <a:solidFill>
                  <a:schemeClr val="tx1"/>
                </a:solidFill>
                <a:effectLst/>
                <a:latin typeface="+mn-lt"/>
                <a:ea typeface="+mn-ea"/>
                <a:cs typeface="+mn-cs"/>
              </a:rPr>
              <a:t>Apel Académique :</a:t>
            </a:r>
          </a:p>
          <a:p>
            <a:pPr marL="171450" indent="-171450" fontAlgn="base">
              <a:buFontTx/>
              <a:buChar char="-"/>
            </a:pPr>
            <a:r>
              <a:rPr lang="fr-FR" sz="1200" b="0" i="0" kern="1200" baseline="0">
                <a:solidFill>
                  <a:schemeClr val="tx1"/>
                </a:solidFill>
                <a:effectLst/>
                <a:latin typeface="+mn-lt"/>
                <a:ea typeface="+mn-ea"/>
                <a:cs typeface="+mn-cs"/>
              </a:rPr>
              <a:t>Apel départementale (fixé à l’AG départementale)</a:t>
            </a:r>
          </a:p>
          <a:p>
            <a:pPr marL="171450" indent="-171450" fontAlgn="base">
              <a:buFontTx/>
              <a:buChar char="-"/>
            </a:pPr>
            <a:r>
              <a:rPr lang="fr-FR" sz="1200" b="0" i="0" kern="1200" baseline="0">
                <a:solidFill>
                  <a:schemeClr val="tx1"/>
                </a:solidFill>
                <a:effectLst/>
                <a:latin typeface="+mn-lt"/>
                <a:ea typeface="+mn-ea"/>
                <a:cs typeface="+mn-cs"/>
              </a:rPr>
              <a:t>Apel d’établissement (fixé à l’AG d’établissement)</a:t>
            </a:r>
          </a:p>
          <a:p>
            <a:pPr marL="171450" indent="-171450" fontAlgn="base">
              <a:buFontTx/>
              <a:buChar char="-"/>
            </a:pPr>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Chaque année, </a:t>
            </a:r>
            <a:r>
              <a:rPr lang="fr-FR" sz="1200" b="1" i="0" kern="1200">
                <a:solidFill>
                  <a:schemeClr val="tx1"/>
                </a:solidFill>
                <a:effectLst/>
                <a:latin typeface="+mn-lt"/>
                <a:ea typeface="+mn-ea"/>
                <a:cs typeface="+mn-cs"/>
              </a:rPr>
              <a:t>avant l’assemblée générale au premier trimestre de l'année civile, le conseil d'administration</a:t>
            </a:r>
            <a:r>
              <a:rPr lang="fr-FR" sz="1200" b="0" i="0" kern="1200">
                <a:solidFill>
                  <a:schemeClr val="tx1"/>
                </a:solidFill>
                <a:effectLst/>
                <a:latin typeface="+mn-lt"/>
                <a:ea typeface="+mn-ea"/>
                <a:cs typeface="+mn-cs"/>
              </a:rPr>
              <a:t> de l'Apel d'établissement doit </a:t>
            </a:r>
            <a:r>
              <a:rPr lang="fr-FR" sz="1200" b="1" i="0" kern="1200">
                <a:solidFill>
                  <a:schemeClr val="tx1"/>
                </a:solidFill>
                <a:effectLst/>
                <a:latin typeface="+mn-lt"/>
                <a:ea typeface="+mn-ea"/>
                <a:cs typeface="+mn-cs"/>
              </a:rPr>
              <a:t>déterminer le montant de la cotisation</a:t>
            </a:r>
            <a:r>
              <a:rPr lang="fr-FR" sz="1200" b="0" i="0" kern="1200">
                <a:solidFill>
                  <a:schemeClr val="tx1"/>
                </a:solidFill>
                <a:effectLst/>
                <a:latin typeface="+mn-lt"/>
                <a:ea typeface="+mn-ea"/>
                <a:cs typeface="+mn-cs"/>
              </a:rPr>
              <a:t>   »part établissement » demandée aux parents </a:t>
            </a:r>
            <a:r>
              <a:rPr lang="fr-FR" sz="1200" b="1" i="0" kern="1200">
                <a:solidFill>
                  <a:schemeClr val="tx1"/>
                </a:solidFill>
                <a:effectLst/>
                <a:latin typeface="+mn-lt"/>
                <a:ea typeface="+mn-ea"/>
                <a:cs typeface="+mn-cs"/>
              </a:rPr>
              <a:t>pour l'année scolaire suivante qui fera l’objet d’un vote à l’assemblée générale. </a:t>
            </a:r>
          </a:p>
          <a:p>
            <a:pPr fontAlgn="base"/>
            <a:r>
              <a:rPr lang="fr-FR" sz="1200" b="0" i="0" kern="1200">
                <a:solidFill>
                  <a:schemeClr val="tx1"/>
                </a:solidFill>
                <a:effectLst/>
                <a:latin typeface="+mn-lt"/>
                <a:ea typeface="+mn-ea"/>
                <a:cs typeface="+mn-cs"/>
              </a:rPr>
              <a:t>Ce montant doit permettre de </a:t>
            </a:r>
            <a:r>
              <a:rPr lang="fr-FR" sz="1200" b="1" i="0" kern="1200">
                <a:solidFill>
                  <a:schemeClr val="tx1"/>
                </a:solidFill>
                <a:effectLst/>
                <a:latin typeface="+mn-lt"/>
                <a:ea typeface="+mn-ea"/>
                <a:cs typeface="+mn-cs"/>
              </a:rPr>
              <a:t>financer les actions</a:t>
            </a:r>
            <a:r>
              <a:rPr lang="fr-FR" sz="1200" b="0" i="0" kern="1200">
                <a:solidFill>
                  <a:schemeClr val="tx1"/>
                </a:solidFill>
                <a:effectLst/>
                <a:latin typeface="+mn-lt"/>
                <a:ea typeface="+mn-ea"/>
                <a:cs typeface="+mn-cs"/>
              </a:rPr>
              <a:t> menées par l'Apel </a:t>
            </a:r>
            <a:r>
              <a:rPr lang="fr-FR" sz="1200" b="1" i="0" kern="1200">
                <a:solidFill>
                  <a:schemeClr val="tx1"/>
                </a:solidFill>
                <a:effectLst/>
                <a:latin typeface="+mn-lt"/>
                <a:ea typeface="+mn-ea"/>
                <a:cs typeface="+mn-cs"/>
              </a:rPr>
              <a:t>dans l'établissement</a:t>
            </a:r>
            <a:r>
              <a:rPr lang="fr-FR" sz="1200" b="0" i="0" kern="1200">
                <a:solidFill>
                  <a:schemeClr val="tx1"/>
                </a:solidFill>
                <a:effectLst/>
                <a:latin typeface="+mn-lt"/>
                <a:ea typeface="+mn-ea"/>
                <a:cs typeface="+mn-cs"/>
              </a:rPr>
              <a:t> et intégrer la cotisation </a:t>
            </a:r>
            <a:r>
              <a:rPr lang="fr-FR" sz="1200" b="1" i="0" kern="1200">
                <a:solidFill>
                  <a:schemeClr val="tx1"/>
                </a:solidFill>
                <a:effectLst/>
                <a:latin typeface="+mn-lt"/>
                <a:ea typeface="+mn-ea"/>
                <a:cs typeface="+mn-cs"/>
              </a:rPr>
              <a:t>demandée par l'Apel départementale</a:t>
            </a:r>
            <a:r>
              <a:rPr lang="fr-FR" sz="1200" b="0" i="0" kern="1200">
                <a:solidFill>
                  <a:schemeClr val="tx1"/>
                </a:solidFill>
                <a:effectLst/>
                <a:latin typeface="+mn-lt"/>
                <a:ea typeface="+mn-ea"/>
                <a:cs typeface="+mn-cs"/>
              </a:rPr>
              <a:t>. </a:t>
            </a:r>
            <a:br>
              <a:rPr lang="fr-FR" sz="1200" b="0" i="0" kern="1200">
                <a:solidFill>
                  <a:schemeClr val="tx1"/>
                </a:solidFill>
                <a:effectLst/>
                <a:latin typeface="+mn-lt"/>
                <a:ea typeface="+mn-ea"/>
                <a:cs typeface="+mn-cs"/>
              </a:rPr>
            </a:br>
            <a:endParaRPr lang="fr-FR" sz="1200" b="0" i="0" kern="1200">
              <a:solidFill>
                <a:schemeClr val="tx1"/>
              </a:solidFill>
              <a:effectLst/>
              <a:latin typeface="+mn-lt"/>
              <a:ea typeface="+mn-ea"/>
              <a:cs typeface="+mn-cs"/>
            </a:endParaRPr>
          </a:p>
          <a:p>
            <a:r>
              <a:rPr lang="fr-FR" sz="1200" b="1" kern="1200">
                <a:solidFill>
                  <a:schemeClr val="tx1"/>
                </a:solidFill>
                <a:effectLst/>
                <a:latin typeface="+mn-lt"/>
                <a:ea typeface="+mn-ea"/>
                <a:cs typeface="+mn-cs"/>
              </a:rPr>
              <a:t> </a:t>
            </a:r>
            <a:endParaRPr lang="fr-FR" sz="1200" kern="1200">
              <a:solidFill>
                <a:schemeClr val="tx1"/>
              </a:solidFill>
              <a:effectLst/>
              <a:latin typeface="+mn-lt"/>
              <a:ea typeface="+mn-ea"/>
              <a:cs typeface="+mn-cs"/>
            </a:endParaRPr>
          </a:p>
          <a:p>
            <a:r>
              <a:rPr lang="fr-FR" sz="1200" b="1" kern="1200">
                <a:solidFill>
                  <a:schemeClr val="tx1"/>
                </a:solidFill>
                <a:effectLst/>
                <a:latin typeface="+mn-lt"/>
                <a:ea typeface="+mn-ea"/>
                <a:cs typeface="+mn-cs"/>
              </a:rPr>
              <a:t>Une aide concrète apportée aux parents</a:t>
            </a:r>
            <a:endParaRPr lang="fr-FR" sz="1200" kern="1200">
              <a:solidFill>
                <a:schemeClr val="tx1"/>
              </a:solidFill>
              <a:effectLst/>
              <a:latin typeface="+mn-lt"/>
              <a:ea typeface="+mn-ea"/>
              <a:cs typeface="+mn-cs"/>
            </a:endParaRPr>
          </a:p>
          <a:p>
            <a:r>
              <a:rPr lang="fr-FR" sz="1200" kern="1200">
                <a:solidFill>
                  <a:schemeClr val="tx1"/>
                </a:solidFill>
                <a:effectLst/>
                <a:latin typeface="+mn-lt"/>
                <a:ea typeface="+mn-ea"/>
                <a:cs typeface="+mn-cs"/>
              </a:rPr>
              <a:t> </a:t>
            </a:r>
          </a:p>
          <a:p>
            <a:r>
              <a:rPr lang="fr-FR" sz="1200" kern="1200">
                <a:solidFill>
                  <a:schemeClr val="tx1"/>
                </a:solidFill>
                <a:effectLst/>
                <a:latin typeface="+mn-lt"/>
                <a:ea typeface="+mn-ea"/>
                <a:cs typeface="+mn-cs"/>
              </a:rPr>
              <a:t>L’Apel offre des</a:t>
            </a:r>
            <a:r>
              <a:rPr lang="fr-FR" sz="1200" b="1" kern="1200">
                <a:solidFill>
                  <a:schemeClr val="tx1"/>
                </a:solidFill>
                <a:effectLst/>
                <a:latin typeface="+mn-lt"/>
                <a:ea typeface="+mn-ea"/>
                <a:cs typeface="+mn-cs"/>
              </a:rPr>
              <a:t> </a:t>
            </a:r>
            <a:r>
              <a:rPr lang="fr-FR" sz="1200" kern="1200">
                <a:solidFill>
                  <a:schemeClr val="tx1"/>
                </a:solidFill>
                <a:effectLst/>
                <a:latin typeface="+mn-lt"/>
                <a:ea typeface="+mn-ea"/>
                <a:cs typeface="+mn-cs"/>
              </a:rPr>
              <a:t>services concrets à l’ensemble des parents adhérents : </a:t>
            </a:r>
          </a:p>
          <a:p>
            <a:r>
              <a:rPr lang="fr-FR" sz="1200" b="1" kern="1200">
                <a:solidFill>
                  <a:schemeClr val="tx1"/>
                </a:solidFill>
                <a:effectLst/>
                <a:latin typeface="+mn-lt"/>
                <a:ea typeface="+mn-ea"/>
                <a:cs typeface="+mn-cs"/>
              </a:rPr>
              <a:t> </a:t>
            </a:r>
            <a:endParaRPr lang="fr-FR" sz="1200" kern="1200">
              <a:solidFill>
                <a:schemeClr val="tx1"/>
              </a:solidFill>
              <a:effectLst/>
              <a:latin typeface="+mn-lt"/>
              <a:ea typeface="+mn-ea"/>
              <a:cs typeface="+mn-cs"/>
            </a:endParaRPr>
          </a:p>
          <a:p>
            <a:r>
              <a:rPr lang="fr-FR" sz="1200" kern="1200">
                <a:solidFill>
                  <a:schemeClr val="tx1"/>
                </a:solidFill>
                <a:effectLst/>
                <a:latin typeface="+mn-lt"/>
                <a:ea typeface="+mn-ea"/>
                <a:cs typeface="+mn-cs"/>
              </a:rPr>
              <a:t>- </a:t>
            </a:r>
            <a:r>
              <a:rPr lang="fr-FR" sz="1200" b="1" kern="1200">
                <a:solidFill>
                  <a:schemeClr val="tx1"/>
                </a:solidFill>
                <a:effectLst/>
                <a:latin typeface="+mn-lt"/>
                <a:ea typeface="+mn-ea"/>
                <a:cs typeface="+mn-cs"/>
              </a:rPr>
              <a:t>l’abonnement au magazine de l’Apel Famille &amp; éducation</a:t>
            </a:r>
            <a:r>
              <a:rPr lang="fr-FR" sz="1200" kern="1200">
                <a:solidFill>
                  <a:schemeClr val="tx1"/>
                </a:solidFill>
                <a:effectLst/>
                <a:latin typeface="+mn-lt"/>
                <a:ea typeface="+mn-ea"/>
                <a:cs typeface="+mn-cs"/>
              </a:rPr>
              <a:t>, bimestriel qui propose aux parents des informations pratiques et utiles sur la vie scolaire, les questions éducatives et de société, et les activités de loisirs pour les enfants ;</a:t>
            </a:r>
          </a:p>
          <a:p>
            <a:r>
              <a:rPr lang="fr-FR" sz="1200" kern="1200">
                <a:solidFill>
                  <a:schemeClr val="tx1"/>
                </a:solidFill>
                <a:effectLst/>
                <a:latin typeface="+mn-lt"/>
                <a:ea typeface="+mn-ea"/>
                <a:cs typeface="+mn-cs"/>
              </a:rPr>
              <a:t> </a:t>
            </a:r>
          </a:p>
          <a:p>
            <a:r>
              <a:rPr lang="fr-FR" sz="1200" kern="1200">
                <a:solidFill>
                  <a:schemeClr val="tx1"/>
                </a:solidFill>
                <a:effectLst/>
                <a:latin typeface="+mn-lt"/>
                <a:ea typeface="+mn-ea"/>
                <a:cs typeface="+mn-cs"/>
              </a:rPr>
              <a:t>- </a:t>
            </a:r>
            <a:r>
              <a:rPr lang="fr-FR" sz="1200" b="1" kern="1200">
                <a:solidFill>
                  <a:schemeClr val="tx1"/>
                </a:solidFill>
                <a:effectLst/>
                <a:latin typeface="+mn-lt"/>
                <a:ea typeface="+mn-ea"/>
                <a:cs typeface="+mn-cs"/>
              </a:rPr>
              <a:t>l’accès au site internet </a:t>
            </a:r>
            <a:r>
              <a:rPr lang="fr-FR" sz="1200" b="1" u="sng" kern="1200">
                <a:solidFill>
                  <a:schemeClr val="tx1"/>
                </a:solidFill>
                <a:effectLst/>
                <a:latin typeface="+mn-lt"/>
                <a:ea typeface="+mn-ea"/>
                <a:cs typeface="+mn-cs"/>
                <a:hlinkClick r:id="rId3"/>
              </a:rPr>
              <a:t>www.apel.fr</a:t>
            </a:r>
            <a:r>
              <a:rPr lang="fr-FR" sz="1200" kern="1200">
                <a:solidFill>
                  <a:schemeClr val="tx1"/>
                </a:solidFill>
                <a:effectLst/>
                <a:latin typeface="+mn-lt"/>
                <a:ea typeface="+mn-ea"/>
                <a:cs typeface="+mn-cs"/>
              </a:rPr>
              <a:t>, qui permet aux parents de se tenir informés de l’actualité scolaire et éducative et de la vie du mouvement des Apel ;</a:t>
            </a:r>
          </a:p>
          <a:p>
            <a:r>
              <a:rPr lang="fr-FR" sz="1200" kern="1200">
                <a:solidFill>
                  <a:schemeClr val="tx1"/>
                </a:solidFill>
                <a:effectLst/>
                <a:latin typeface="+mn-lt"/>
                <a:ea typeface="+mn-ea"/>
                <a:cs typeface="+mn-cs"/>
              </a:rPr>
              <a:t> </a:t>
            </a:r>
          </a:p>
          <a:p>
            <a:r>
              <a:rPr lang="fr-FR" sz="1200" kern="1200">
                <a:solidFill>
                  <a:schemeClr val="tx1"/>
                </a:solidFill>
                <a:effectLst/>
                <a:latin typeface="+mn-lt"/>
                <a:ea typeface="+mn-ea"/>
                <a:cs typeface="+mn-cs"/>
              </a:rPr>
              <a:t>- </a:t>
            </a:r>
            <a:r>
              <a:rPr lang="fr-FR" sz="1200" b="1" kern="1200">
                <a:solidFill>
                  <a:schemeClr val="tx1"/>
                </a:solidFill>
                <a:effectLst/>
                <a:latin typeface="+mn-lt"/>
                <a:ea typeface="+mn-ea"/>
                <a:cs typeface="+mn-cs"/>
              </a:rPr>
              <a:t>la plateforme téléphonique Apel service</a:t>
            </a:r>
            <a:r>
              <a:rPr lang="fr-FR" sz="1200" kern="1200">
                <a:solidFill>
                  <a:schemeClr val="tx1"/>
                </a:solidFill>
                <a:effectLst/>
                <a:latin typeface="+mn-lt"/>
                <a:ea typeface="+mn-ea"/>
                <a:cs typeface="+mn-cs"/>
              </a:rPr>
              <a:t> (01 46 90 09 60), qui, pour le coût d’une communication locale, met à leur écoute une équipe de spécialistes des questions éducatives et scolaires (conseillers scolaires, psychologues, juristes, etc.) ;</a:t>
            </a:r>
          </a:p>
          <a:p>
            <a:r>
              <a:rPr lang="fr-FR" sz="1200" kern="1200">
                <a:solidFill>
                  <a:schemeClr val="tx1"/>
                </a:solidFill>
                <a:effectLst/>
                <a:latin typeface="+mn-lt"/>
                <a:ea typeface="+mn-ea"/>
                <a:cs typeface="+mn-cs"/>
              </a:rPr>
              <a:t> </a:t>
            </a:r>
          </a:p>
          <a:p>
            <a:r>
              <a:rPr lang="fr-FR" sz="1200" kern="1200">
                <a:solidFill>
                  <a:schemeClr val="tx1"/>
                </a:solidFill>
                <a:effectLst/>
                <a:latin typeface="+mn-lt"/>
                <a:ea typeface="+mn-ea"/>
                <a:cs typeface="+mn-cs"/>
              </a:rPr>
              <a:t>- un </a:t>
            </a:r>
            <a:r>
              <a:rPr lang="fr-FR" sz="1200" b="1" kern="1200">
                <a:solidFill>
                  <a:schemeClr val="tx1"/>
                </a:solidFill>
                <a:effectLst/>
                <a:latin typeface="+mn-lt"/>
                <a:ea typeface="+mn-ea"/>
                <a:cs typeface="+mn-cs"/>
              </a:rPr>
              <a:t>accueil gratuit et personnalisé par le</a:t>
            </a:r>
            <a:r>
              <a:rPr lang="fr-FR" sz="1200" kern="1200">
                <a:solidFill>
                  <a:schemeClr val="tx1"/>
                </a:solidFill>
                <a:effectLst/>
                <a:latin typeface="+mn-lt"/>
                <a:ea typeface="+mn-ea"/>
                <a:cs typeface="+mn-cs"/>
              </a:rPr>
              <a:t> </a:t>
            </a:r>
            <a:r>
              <a:rPr lang="fr-FR" sz="1200" b="1" kern="1200">
                <a:solidFill>
                  <a:schemeClr val="tx1"/>
                </a:solidFill>
                <a:effectLst/>
                <a:latin typeface="+mn-lt"/>
                <a:ea typeface="+mn-ea"/>
                <a:cs typeface="+mn-cs"/>
              </a:rPr>
              <a:t>Service d’information et conseil aux familles</a:t>
            </a:r>
            <a:r>
              <a:rPr lang="fr-FR" sz="1200" kern="1200">
                <a:solidFill>
                  <a:schemeClr val="tx1"/>
                </a:solidFill>
                <a:effectLst/>
                <a:latin typeface="+mn-lt"/>
                <a:ea typeface="+mn-ea"/>
                <a:cs typeface="+mn-cs"/>
              </a:rPr>
              <a:t> académique, pour répondre à toutes leurs questions sur l’</a:t>
            </a:r>
            <a:r>
              <a:rPr lang="fr-FR" sz="1200" kern="1200" err="1">
                <a:solidFill>
                  <a:schemeClr val="tx1"/>
                </a:solidFill>
                <a:effectLst/>
                <a:latin typeface="+mn-lt"/>
                <a:ea typeface="+mn-ea"/>
                <a:cs typeface="+mn-cs"/>
              </a:rPr>
              <a:t>accompagement</a:t>
            </a:r>
            <a:r>
              <a:rPr lang="fr-FR" sz="1200" kern="1200" baseline="0">
                <a:solidFill>
                  <a:schemeClr val="tx1"/>
                </a:solidFill>
                <a:effectLst/>
                <a:latin typeface="+mn-lt"/>
                <a:ea typeface="+mn-ea"/>
                <a:cs typeface="+mn-cs"/>
              </a:rPr>
              <a:t> à l’orientation</a:t>
            </a:r>
            <a:r>
              <a:rPr lang="fr-FR" sz="1200" kern="1200">
                <a:solidFill>
                  <a:schemeClr val="tx1"/>
                </a:solidFill>
                <a:effectLst/>
                <a:latin typeface="+mn-lt"/>
                <a:ea typeface="+mn-ea"/>
                <a:cs typeface="+mn-cs"/>
              </a:rPr>
              <a:t> (les études et les professions, le choix d’un établissement scolaire) ou l’accompagnement des élèves à besoin éducatif particulier (handicap, problèmes scolaires, etc.).</a:t>
            </a:r>
          </a:p>
          <a:p>
            <a:r>
              <a:rPr lang="fr-FR" sz="1200" b="1" kern="1200">
                <a:solidFill>
                  <a:schemeClr val="tx1"/>
                </a:solidFill>
                <a:effectLst/>
                <a:latin typeface="+mn-lt"/>
                <a:ea typeface="+mn-ea"/>
                <a:cs typeface="+mn-cs"/>
              </a:rPr>
              <a:t> </a:t>
            </a:r>
            <a:endParaRPr lang="fr-FR" sz="1200" kern="1200">
              <a:solidFill>
                <a:schemeClr val="tx1"/>
              </a:solidFill>
              <a:effectLst/>
              <a:latin typeface="+mn-lt"/>
              <a:ea typeface="+mn-ea"/>
              <a:cs typeface="+mn-cs"/>
            </a:endParaRPr>
          </a:p>
          <a:p>
            <a:r>
              <a:rPr lang="fr-FR" sz="1200" b="1" kern="1200">
                <a:solidFill>
                  <a:schemeClr val="tx1"/>
                </a:solidFill>
                <a:effectLst/>
                <a:latin typeface="+mn-lt"/>
                <a:ea typeface="+mn-ea"/>
                <a:cs typeface="+mn-cs"/>
              </a:rPr>
              <a:t> </a:t>
            </a:r>
            <a:endParaRPr lang="fr-FR" sz="1200" kern="1200">
              <a:solidFill>
                <a:schemeClr val="tx1"/>
              </a:solidFill>
              <a:effectLst/>
              <a:latin typeface="+mn-lt"/>
              <a:ea typeface="+mn-ea"/>
              <a:cs typeface="+mn-cs"/>
            </a:endParaRPr>
          </a:p>
          <a:p>
            <a:pPr fontAlgn="base"/>
            <a:endParaRPr lang="fr-FR" sz="1200" b="0" i="0" kern="1200">
              <a:solidFill>
                <a:schemeClr val="tx1"/>
              </a:solidFill>
              <a:effectLst/>
              <a:latin typeface="+mn-lt"/>
              <a:ea typeface="+mn-ea"/>
              <a:cs typeface="+mn-cs"/>
            </a:endParaRPr>
          </a:p>
          <a:p>
            <a:endParaRPr lang="fr-FR"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8</a:t>
            </a:fld>
            <a:endParaRPr lang="fr-FR"/>
          </a:p>
        </p:txBody>
      </p:sp>
    </p:spTree>
    <p:extLst>
      <p:ext uri="{BB962C8B-B14F-4D97-AF65-F5344CB8AC3E}">
        <p14:creationId xmlns:p14="http://schemas.microsoft.com/office/powerpoint/2010/main" val="2564291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kern="1200">
              <a:solidFill>
                <a:schemeClr val="tx1"/>
              </a:solidFill>
              <a:effectLst/>
              <a:latin typeface="+mn-lt"/>
              <a:ea typeface="+mn-ea"/>
              <a:cs typeface="+mn-cs"/>
            </a:endParaRPr>
          </a:p>
          <a:p>
            <a:pPr fontAlgn="base"/>
            <a:r>
              <a:rPr lang="fr-FR" sz="1200" b="1" i="0" kern="1200" cap="all">
                <a:solidFill>
                  <a:schemeClr val="tx1"/>
                </a:solidFill>
                <a:effectLst/>
                <a:latin typeface="+mn-lt"/>
                <a:ea typeface="+mn-ea"/>
                <a:cs typeface="+mn-cs"/>
              </a:rPr>
              <a:t>L’ASSEMBLÉE GÉNÉRALE ORDINAIRE</a:t>
            </a:r>
          </a:p>
          <a:p>
            <a:pPr fontAlgn="base"/>
            <a:endParaRPr lang="fr-FR" sz="1200" b="1" i="0" kern="1200" cap="all">
              <a:solidFill>
                <a:schemeClr val="tx1"/>
              </a:solidFill>
              <a:effectLst/>
              <a:latin typeface="+mn-lt"/>
              <a:ea typeface="+mn-ea"/>
              <a:cs typeface="+mn-cs"/>
            </a:endParaRP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L’AG est l’instance législative , souveraine</a:t>
            </a:r>
            <a:r>
              <a:rPr lang="fr-FR" sz="1200" b="0" i="0" kern="1200" baseline="0">
                <a:solidFill>
                  <a:schemeClr val="tx1"/>
                </a:solidFill>
                <a:effectLst/>
                <a:latin typeface="+mn-lt"/>
                <a:ea typeface="+mn-ea"/>
                <a:cs typeface="+mn-cs"/>
              </a:rPr>
              <a:t> de l’association ;</a:t>
            </a: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Elle se réunit au moins </a:t>
            </a:r>
            <a:r>
              <a:rPr lang="fr-FR" sz="1200" b="1" i="0" kern="1200">
                <a:solidFill>
                  <a:schemeClr val="tx1"/>
                </a:solidFill>
                <a:effectLst/>
                <a:latin typeface="+mn-lt"/>
                <a:ea typeface="+mn-ea"/>
                <a:cs typeface="+mn-cs"/>
              </a:rPr>
              <a:t>une fois par an</a:t>
            </a:r>
            <a:r>
              <a:rPr lang="fr-FR" sz="1200" b="0" i="0" kern="1200">
                <a:solidFill>
                  <a:schemeClr val="tx1"/>
                </a:solidFill>
                <a:effectLst/>
                <a:latin typeface="+mn-lt"/>
                <a:ea typeface="+mn-ea"/>
                <a:cs typeface="+mn-cs"/>
              </a:rPr>
              <a:t>, et traite de toutes les questions concernant la </a:t>
            </a:r>
            <a:r>
              <a:rPr lang="fr-FR" sz="1200" b="1" i="0" kern="1200">
                <a:solidFill>
                  <a:schemeClr val="tx1"/>
                </a:solidFill>
                <a:effectLst/>
                <a:latin typeface="+mn-lt"/>
                <a:ea typeface="+mn-ea"/>
                <a:cs typeface="+mn-cs"/>
              </a:rPr>
              <a:t>vie</a:t>
            </a:r>
            <a:r>
              <a:rPr lang="fr-FR" sz="1200" b="0" i="0" kern="1200">
                <a:solidFill>
                  <a:schemeClr val="tx1"/>
                </a:solidFill>
                <a:effectLst/>
                <a:latin typeface="+mn-lt"/>
                <a:ea typeface="+mn-ea"/>
                <a:cs typeface="+mn-cs"/>
              </a:rPr>
              <a:t> et le </a:t>
            </a:r>
            <a:r>
              <a:rPr lang="fr-FR" sz="1200" b="1" i="0" kern="1200">
                <a:solidFill>
                  <a:schemeClr val="tx1"/>
                </a:solidFill>
                <a:effectLst/>
                <a:latin typeface="+mn-lt"/>
                <a:ea typeface="+mn-ea"/>
                <a:cs typeface="+mn-cs"/>
              </a:rPr>
              <a:t>fonctionnement de l'association</a:t>
            </a:r>
            <a:r>
              <a:rPr lang="fr-FR" sz="1200" b="0" i="0" kern="1200">
                <a:solidFill>
                  <a:schemeClr val="tx1"/>
                </a:solidFill>
                <a:effectLst/>
                <a:latin typeface="+mn-lt"/>
                <a:ea typeface="+mn-ea"/>
                <a:cs typeface="+mn-cs"/>
              </a:rPr>
              <a:t>. </a:t>
            </a: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Elle peut également être convoquée à tout moment, pour délibérer sur un sujet ou une orientation importante. </a:t>
            </a:r>
          </a:p>
          <a:p>
            <a:pPr fontAlgn="base"/>
            <a:endParaRPr lang="fr-FR" sz="1200" b="1" i="0" kern="1200">
              <a:solidFill>
                <a:schemeClr val="tx1"/>
              </a:solidFill>
              <a:effectLst/>
              <a:latin typeface="+mn-lt"/>
              <a:ea typeface="+mn-ea"/>
              <a:cs typeface="+mn-cs"/>
            </a:endParaRPr>
          </a:p>
          <a:p>
            <a:pPr fontAlgn="base"/>
            <a:r>
              <a:rPr lang="fr-FR" sz="1200" b="1" i="0" kern="1200">
                <a:solidFill>
                  <a:schemeClr val="tx1"/>
                </a:solidFill>
                <a:effectLst/>
                <a:latin typeface="+mn-lt"/>
                <a:ea typeface="+mn-ea"/>
                <a:cs typeface="+mn-cs"/>
              </a:rPr>
              <a:t>L'assemblée générale ordinaire réunit l'ensemble des parents adhérents</a:t>
            </a:r>
            <a:r>
              <a:rPr lang="fr-FR" sz="1200" b="0" i="0" kern="1200" baseline="0">
                <a:solidFill>
                  <a:schemeClr val="tx1"/>
                </a:solidFill>
                <a:effectLst/>
                <a:latin typeface="+mn-lt"/>
                <a:ea typeface="+mn-ea"/>
                <a:cs typeface="+mn-cs"/>
              </a:rPr>
              <a:t> et non adhérents</a:t>
            </a:r>
            <a:r>
              <a:rPr lang="fr-FR" sz="1200" b="0" i="0" kern="1200">
                <a:solidFill>
                  <a:schemeClr val="tx1"/>
                </a:solidFill>
                <a:effectLst/>
                <a:latin typeface="+mn-lt"/>
                <a:ea typeface="+mn-ea"/>
                <a:cs typeface="+mn-cs"/>
              </a:rPr>
              <a:t> leur permettant ainsi de se retrouver et de vivre un </a:t>
            </a:r>
            <a:r>
              <a:rPr lang="fr-FR" sz="1200" b="1" i="0" kern="1200">
                <a:solidFill>
                  <a:schemeClr val="tx1"/>
                </a:solidFill>
                <a:effectLst/>
                <a:latin typeface="+mn-lt"/>
                <a:ea typeface="+mn-ea"/>
                <a:cs typeface="+mn-cs"/>
              </a:rPr>
              <a:t>moment de convivialité</a:t>
            </a:r>
            <a:r>
              <a:rPr lang="fr-FR" sz="1200" b="0" i="0" kern="1200">
                <a:solidFill>
                  <a:schemeClr val="tx1"/>
                </a:solidFill>
                <a:effectLst/>
                <a:latin typeface="+mn-lt"/>
                <a:ea typeface="+mn-ea"/>
                <a:cs typeface="+mn-cs"/>
              </a:rPr>
              <a:t>.</a:t>
            </a: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Lors de l'assemblée générale annuelle (statutaire), les parents adhérents (à jour de leur cotisation) ont à </a:t>
            </a:r>
            <a:r>
              <a:rPr lang="fr-FR" sz="1200" b="1" i="0" kern="1200">
                <a:solidFill>
                  <a:schemeClr val="tx1"/>
                </a:solidFill>
                <a:effectLst/>
                <a:latin typeface="+mn-lt"/>
                <a:ea typeface="+mn-ea"/>
                <a:cs typeface="+mn-cs"/>
              </a:rPr>
              <a:t>statuer (voter) sur les comptes de l'association (présentés par le trésorier) et sur le rapport d'activité de l'année écoulée</a:t>
            </a:r>
            <a:r>
              <a:rPr lang="fr-FR" sz="1200" b="0" i="0" kern="1200">
                <a:solidFill>
                  <a:schemeClr val="tx1"/>
                </a:solidFill>
                <a:effectLst/>
                <a:latin typeface="+mn-lt"/>
                <a:ea typeface="+mn-ea"/>
                <a:cs typeface="+mn-cs"/>
              </a:rPr>
              <a:t>. </a:t>
            </a: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Le président, au nom du conseil d'administration, présente ensuite les </a:t>
            </a:r>
            <a:r>
              <a:rPr lang="fr-FR" sz="1200" b="1" i="0" kern="1200">
                <a:solidFill>
                  <a:schemeClr val="tx1"/>
                </a:solidFill>
                <a:effectLst/>
                <a:latin typeface="+mn-lt"/>
                <a:ea typeface="+mn-ea"/>
                <a:cs typeface="+mn-cs"/>
              </a:rPr>
              <a:t>orientations</a:t>
            </a:r>
            <a:r>
              <a:rPr lang="fr-FR" sz="1200" b="0" i="0" kern="1200">
                <a:solidFill>
                  <a:schemeClr val="tx1"/>
                </a:solidFill>
                <a:effectLst/>
                <a:latin typeface="+mn-lt"/>
                <a:ea typeface="+mn-ea"/>
                <a:cs typeface="+mn-cs"/>
              </a:rPr>
              <a:t> et </a:t>
            </a:r>
            <a:r>
              <a:rPr lang="fr-FR" sz="1200" b="1" i="0" kern="1200">
                <a:solidFill>
                  <a:schemeClr val="tx1"/>
                </a:solidFill>
                <a:effectLst/>
                <a:latin typeface="+mn-lt"/>
                <a:ea typeface="+mn-ea"/>
                <a:cs typeface="+mn-cs"/>
              </a:rPr>
              <a:t>projets pour l'année à venir</a:t>
            </a:r>
            <a:r>
              <a:rPr lang="fr-FR" sz="1200" b="0" i="0" kern="1200">
                <a:solidFill>
                  <a:schemeClr val="tx1"/>
                </a:solidFill>
                <a:effectLst/>
                <a:latin typeface="+mn-lt"/>
                <a:ea typeface="+mn-ea"/>
                <a:cs typeface="+mn-cs"/>
              </a:rPr>
              <a:t>.</a:t>
            </a: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C'est également au cours de l'assemblée générale statutaire que sont renouvelés les </a:t>
            </a:r>
            <a:r>
              <a:rPr lang="fr-FR" sz="1200" b="1" i="0" kern="1200">
                <a:solidFill>
                  <a:schemeClr val="tx1"/>
                </a:solidFill>
                <a:effectLst/>
                <a:latin typeface="+mn-lt"/>
                <a:ea typeface="+mn-ea"/>
                <a:cs typeface="+mn-cs"/>
              </a:rPr>
              <a:t>membres du conseil d'administration</a:t>
            </a:r>
            <a:r>
              <a:rPr lang="fr-FR" sz="1200" b="0" i="0" kern="1200">
                <a:solidFill>
                  <a:schemeClr val="tx1"/>
                </a:solidFill>
                <a:effectLst/>
                <a:latin typeface="+mn-lt"/>
                <a:ea typeface="+mn-ea"/>
                <a:cs typeface="+mn-cs"/>
              </a:rPr>
              <a:t>, qui éliront ultérieurement le bureau.</a:t>
            </a: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C’est lors de l’assemblée générale</a:t>
            </a:r>
            <a:r>
              <a:rPr lang="fr-FR" sz="1200" b="0" i="0" kern="1200" baseline="0">
                <a:solidFill>
                  <a:schemeClr val="tx1"/>
                </a:solidFill>
                <a:effectLst/>
                <a:latin typeface="+mn-lt"/>
                <a:ea typeface="+mn-ea"/>
                <a:cs typeface="+mn-cs"/>
              </a:rPr>
              <a:t> que doit être proposée au vote des adhérents </a:t>
            </a:r>
            <a:r>
              <a:rPr lang="fr-FR" sz="1200" b="1" i="0" kern="1200" baseline="0">
                <a:solidFill>
                  <a:schemeClr val="tx1"/>
                </a:solidFill>
                <a:effectLst/>
                <a:latin typeface="+mn-lt"/>
                <a:ea typeface="+mn-ea"/>
                <a:cs typeface="+mn-cs"/>
              </a:rPr>
              <a:t>le maintien ou la hausse de la cotisation </a:t>
            </a:r>
            <a:r>
              <a:rPr lang="fr-FR" sz="1200" b="0" i="0" kern="1200" baseline="0">
                <a:solidFill>
                  <a:schemeClr val="tx1"/>
                </a:solidFill>
                <a:effectLst/>
                <a:latin typeface="+mn-lt"/>
                <a:ea typeface="+mn-ea"/>
                <a:cs typeface="+mn-cs"/>
              </a:rPr>
              <a:t>pour la rentrée de l’année suivante.</a:t>
            </a:r>
            <a:endParaRPr lang="fr-FR" sz="1200" b="0" i="0" kern="1200">
              <a:solidFill>
                <a:schemeClr val="tx1"/>
              </a:solidFill>
              <a:effectLst/>
              <a:latin typeface="+mn-lt"/>
              <a:ea typeface="+mn-ea"/>
              <a:cs typeface="+mn-cs"/>
            </a:endParaRPr>
          </a:p>
          <a:p>
            <a:pPr fontAlgn="base"/>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L'objectif de l'assemblée générale est de </a:t>
            </a:r>
            <a:r>
              <a:rPr lang="fr-FR" sz="1200" b="1" i="0" kern="1200">
                <a:solidFill>
                  <a:schemeClr val="tx1"/>
                </a:solidFill>
                <a:effectLst/>
                <a:latin typeface="+mn-lt"/>
                <a:ea typeface="+mn-ea"/>
                <a:cs typeface="+mn-cs"/>
              </a:rPr>
              <a:t>rendre compte</a:t>
            </a:r>
            <a:r>
              <a:rPr lang="fr-FR" sz="1200" b="0" i="0" kern="1200">
                <a:solidFill>
                  <a:schemeClr val="tx1"/>
                </a:solidFill>
                <a:effectLst/>
                <a:latin typeface="+mn-lt"/>
                <a:ea typeface="+mn-ea"/>
                <a:cs typeface="+mn-cs"/>
              </a:rPr>
              <a:t>, de </a:t>
            </a:r>
            <a:r>
              <a:rPr lang="fr-FR" sz="1200" b="1" i="0" kern="1200">
                <a:solidFill>
                  <a:schemeClr val="tx1"/>
                </a:solidFill>
                <a:effectLst/>
                <a:latin typeface="+mn-lt"/>
                <a:ea typeface="+mn-ea"/>
                <a:cs typeface="+mn-cs"/>
              </a:rPr>
              <a:t>partager l'information</a:t>
            </a:r>
            <a:r>
              <a:rPr lang="fr-FR" sz="1200" b="0" i="0" kern="1200">
                <a:solidFill>
                  <a:schemeClr val="tx1"/>
                </a:solidFill>
                <a:effectLst/>
                <a:latin typeface="+mn-lt"/>
                <a:ea typeface="+mn-ea"/>
                <a:cs typeface="+mn-cs"/>
              </a:rPr>
              <a:t>, et de </a:t>
            </a:r>
            <a:r>
              <a:rPr lang="fr-FR" sz="1200" b="1" i="0" kern="1200">
                <a:solidFill>
                  <a:schemeClr val="tx1"/>
                </a:solidFill>
                <a:effectLst/>
                <a:latin typeface="+mn-lt"/>
                <a:ea typeface="+mn-ea"/>
                <a:cs typeface="+mn-cs"/>
              </a:rPr>
              <a:t>rassembler les membres autour des projets communs</a:t>
            </a:r>
            <a:r>
              <a:rPr lang="fr-FR" sz="1200" b="0" i="0" kern="1200">
                <a:solidFill>
                  <a:schemeClr val="tx1"/>
                </a:solidFill>
                <a:effectLst/>
                <a:latin typeface="+mn-lt"/>
                <a:ea typeface="+mn-ea"/>
                <a:cs typeface="+mn-cs"/>
              </a:rPr>
              <a:t>. </a:t>
            </a:r>
            <a:br>
              <a:rPr lang="fr-FR" sz="1200" b="0" i="0" kern="1200">
                <a:solidFill>
                  <a:schemeClr val="tx1"/>
                </a:solidFill>
                <a:effectLst/>
                <a:latin typeface="+mn-lt"/>
                <a:ea typeface="+mn-ea"/>
                <a:cs typeface="+mn-cs"/>
              </a:rPr>
            </a:br>
            <a:br>
              <a:rPr lang="fr-FR" sz="1200" b="0" i="0" kern="1200">
                <a:solidFill>
                  <a:schemeClr val="tx1"/>
                </a:solidFill>
                <a:effectLst/>
                <a:latin typeface="+mn-lt"/>
                <a:ea typeface="+mn-ea"/>
                <a:cs typeface="+mn-cs"/>
              </a:rPr>
            </a:br>
            <a:r>
              <a:rPr lang="fr-FR" sz="1200" b="1" i="0" kern="1200" cap="all">
                <a:solidFill>
                  <a:schemeClr val="tx1"/>
                </a:solidFill>
                <a:effectLst/>
                <a:latin typeface="+mn-lt"/>
                <a:ea typeface="+mn-ea"/>
                <a:cs typeface="+mn-cs"/>
              </a:rPr>
              <a:t>QUI INVITER À L'ASSEMBLÉE GÉNÉRALE ?</a:t>
            </a:r>
          </a:p>
          <a:p>
            <a:pPr fontAlgn="base"/>
            <a:r>
              <a:rPr lang="fr-FR" sz="1200" b="0" i="0" kern="1200">
                <a:solidFill>
                  <a:schemeClr val="tx1"/>
                </a:solidFill>
                <a:effectLst/>
                <a:latin typeface="+mn-lt"/>
                <a:ea typeface="+mn-ea"/>
                <a:cs typeface="+mn-cs"/>
              </a:rPr>
              <a:t>L'</a:t>
            </a:r>
            <a:r>
              <a:rPr lang="fr-FR" sz="1200" b="1" i="0" kern="1200">
                <a:solidFill>
                  <a:schemeClr val="tx1"/>
                </a:solidFill>
                <a:effectLst/>
                <a:latin typeface="+mn-lt"/>
                <a:ea typeface="+mn-ea"/>
                <a:cs typeface="+mn-cs"/>
              </a:rPr>
              <a:t>ensemble des parents adhérents ou non</a:t>
            </a:r>
            <a:r>
              <a:rPr lang="fr-FR" sz="1200" b="0" i="0" kern="1200">
                <a:solidFill>
                  <a:schemeClr val="tx1"/>
                </a:solidFill>
                <a:effectLst/>
                <a:latin typeface="+mn-lt"/>
                <a:ea typeface="+mn-ea"/>
                <a:cs typeface="+mn-cs"/>
              </a:rPr>
              <a:t> de l'association doivent être convoqués à l'assemblée générale, ainsi que le </a:t>
            </a:r>
            <a:r>
              <a:rPr lang="fr-FR" sz="1200" b="1" i="0" kern="1200">
                <a:solidFill>
                  <a:schemeClr val="tx1"/>
                </a:solidFill>
                <a:effectLst/>
                <a:latin typeface="+mn-lt"/>
                <a:ea typeface="+mn-ea"/>
                <a:cs typeface="+mn-cs"/>
              </a:rPr>
              <a:t>membre de droit</a:t>
            </a:r>
            <a:r>
              <a:rPr lang="fr-FR" sz="1200" b="0" i="0" kern="1200">
                <a:solidFill>
                  <a:schemeClr val="tx1"/>
                </a:solidFill>
                <a:effectLst/>
                <a:latin typeface="+mn-lt"/>
                <a:ea typeface="+mn-ea"/>
                <a:cs typeface="+mn-cs"/>
              </a:rPr>
              <a:t> (président de l'Apel départementale ou son représentant).</a:t>
            </a:r>
          </a:p>
          <a:p>
            <a:pPr fontAlgn="base"/>
            <a:r>
              <a:rPr lang="fr-FR" sz="1200" b="0" i="0" kern="1200">
                <a:solidFill>
                  <a:schemeClr val="tx1"/>
                </a:solidFill>
                <a:effectLst/>
                <a:latin typeface="+mn-lt"/>
                <a:ea typeface="+mn-ea"/>
                <a:cs typeface="+mn-cs"/>
              </a:rPr>
              <a:t>Des personnes extérieures peuvent également être invitées, pour une raison précise : nécessité de faire appel à une personne qualifiée pour traiter d'un sujet technique, volonté d'entretenir la qualité des liens institutionnels, etc. Citons notamment :</a:t>
            </a:r>
          </a:p>
          <a:p>
            <a:pPr marL="171450" indent="-171450" fontAlgn="base">
              <a:buFontTx/>
              <a:buChar char="-"/>
            </a:pPr>
            <a:r>
              <a:rPr lang="fr-FR" sz="1200" b="0" i="0" kern="1200">
                <a:solidFill>
                  <a:schemeClr val="tx1"/>
                </a:solidFill>
                <a:effectLst/>
                <a:latin typeface="+mn-lt"/>
                <a:ea typeface="+mn-ea"/>
                <a:cs typeface="+mn-cs"/>
              </a:rPr>
              <a:t>le </a:t>
            </a:r>
            <a:r>
              <a:rPr lang="fr-FR" sz="1200" b="1" i="0" kern="1200">
                <a:solidFill>
                  <a:schemeClr val="tx1"/>
                </a:solidFill>
                <a:effectLst/>
                <a:latin typeface="+mn-lt"/>
                <a:ea typeface="+mn-ea"/>
                <a:cs typeface="+mn-cs"/>
              </a:rPr>
              <a:t>chef d’établissement</a:t>
            </a:r>
            <a:r>
              <a:rPr lang="fr-FR" sz="1200" b="0" i="0" kern="1200">
                <a:solidFill>
                  <a:schemeClr val="tx1"/>
                </a:solidFill>
                <a:effectLst/>
                <a:latin typeface="+mn-lt"/>
                <a:ea typeface="+mn-ea"/>
                <a:cs typeface="+mn-cs"/>
              </a:rPr>
              <a:t> : son appui est indispensable pour que l’Apel puisse mener à bien ses projets, aussi est-il important de le convier à l'AG. Cela peut aussi être une occasion pour lui de dialoguer directement avec les parents, sur un sujet choisi selon les circonstances ;</a:t>
            </a:r>
          </a:p>
          <a:p>
            <a:pPr marL="171450" indent="-171450" fontAlgn="base">
              <a:buFontTx/>
              <a:buChar char="-"/>
            </a:pPr>
            <a:r>
              <a:rPr lang="fr-FR" sz="1200" b="0" i="0" kern="1200">
                <a:solidFill>
                  <a:schemeClr val="tx1"/>
                </a:solidFill>
                <a:effectLst/>
                <a:latin typeface="+mn-lt"/>
                <a:ea typeface="+mn-ea"/>
                <a:cs typeface="+mn-cs"/>
              </a:rPr>
              <a:t>Les</a:t>
            </a:r>
            <a:r>
              <a:rPr lang="fr-FR" sz="1200" b="0" i="0" kern="1200" baseline="0">
                <a:solidFill>
                  <a:schemeClr val="tx1"/>
                </a:solidFill>
                <a:effectLst/>
                <a:latin typeface="+mn-lt"/>
                <a:ea typeface="+mn-ea"/>
                <a:cs typeface="+mn-cs"/>
              </a:rPr>
              <a:t> membres de la communauté éducatives peuvent être invités</a:t>
            </a:r>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 le </a:t>
            </a:r>
            <a:r>
              <a:rPr lang="fr-FR" sz="1200" b="1" i="0" kern="1200">
                <a:solidFill>
                  <a:schemeClr val="tx1"/>
                </a:solidFill>
                <a:effectLst/>
                <a:latin typeface="+mn-lt"/>
                <a:ea typeface="+mn-ea"/>
                <a:cs typeface="+mn-cs"/>
              </a:rPr>
              <a:t>président de l’</a:t>
            </a:r>
            <a:r>
              <a:rPr lang="fr-FR" sz="1200" b="1" i="0" kern="1200" err="1">
                <a:solidFill>
                  <a:schemeClr val="tx1"/>
                </a:solidFill>
                <a:effectLst/>
                <a:latin typeface="+mn-lt"/>
                <a:ea typeface="+mn-ea"/>
                <a:cs typeface="+mn-cs"/>
              </a:rPr>
              <a:t>Ogec</a:t>
            </a:r>
            <a:r>
              <a:rPr lang="fr-FR" sz="1200" b="0" i="0" kern="1200">
                <a:solidFill>
                  <a:schemeClr val="tx1"/>
                </a:solidFill>
                <a:effectLst/>
                <a:latin typeface="+mn-lt"/>
                <a:ea typeface="+mn-ea"/>
                <a:cs typeface="+mn-cs"/>
              </a:rPr>
              <a:t>. Les parents connaissent généralement mal le fonctionnement de l’établissement. Inviter le président de l'</a:t>
            </a:r>
            <a:r>
              <a:rPr lang="fr-FR" sz="1200" b="0" i="0" kern="1200" err="1">
                <a:solidFill>
                  <a:schemeClr val="tx1"/>
                </a:solidFill>
                <a:effectLst/>
                <a:latin typeface="+mn-lt"/>
                <a:ea typeface="+mn-ea"/>
                <a:cs typeface="+mn-cs"/>
              </a:rPr>
              <a:t>Ogec</a:t>
            </a:r>
            <a:r>
              <a:rPr lang="fr-FR" sz="1200" b="0" i="0" kern="1200">
                <a:solidFill>
                  <a:schemeClr val="tx1"/>
                </a:solidFill>
                <a:effectLst/>
                <a:latin typeface="+mn-lt"/>
                <a:ea typeface="+mn-ea"/>
                <a:cs typeface="+mn-cs"/>
              </a:rPr>
              <a:t> peut être un moyen de le présenter, tout en renforçant la coopération entre les deux associations ;</a:t>
            </a:r>
          </a:p>
          <a:p>
            <a:pPr marL="171450" indent="-171450" fontAlgn="base">
              <a:buFontTx/>
              <a:buChar char="-"/>
            </a:pPr>
            <a:r>
              <a:rPr lang="fr-FR" sz="1200" b="0" i="0" kern="1200">
                <a:solidFill>
                  <a:schemeClr val="tx1"/>
                </a:solidFill>
                <a:effectLst/>
                <a:latin typeface="+mn-lt"/>
                <a:ea typeface="+mn-ea"/>
                <a:cs typeface="+mn-cs"/>
              </a:rPr>
              <a:t>le </a:t>
            </a:r>
            <a:r>
              <a:rPr lang="fr-FR" sz="1200" b="1" i="0" kern="1200">
                <a:solidFill>
                  <a:schemeClr val="tx1"/>
                </a:solidFill>
                <a:effectLst/>
                <a:latin typeface="+mn-lt"/>
                <a:ea typeface="+mn-ea"/>
                <a:cs typeface="+mn-cs"/>
              </a:rPr>
              <a:t>maire de la commune</a:t>
            </a:r>
            <a:r>
              <a:rPr lang="fr-FR" sz="1200" b="0" i="0" kern="1200">
                <a:solidFill>
                  <a:schemeClr val="tx1"/>
                </a:solidFill>
                <a:effectLst/>
                <a:latin typeface="+mn-lt"/>
                <a:ea typeface="+mn-ea"/>
                <a:cs typeface="+mn-cs"/>
              </a:rPr>
              <a:t> (pour une école) ou l’adjoint chargé des affaires scolaires, un député, etc. s'il existe un réel partenariat avec l'Apel.</a:t>
            </a:r>
          </a:p>
          <a:p>
            <a:pPr marL="171450" indent="-171450" fontAlgn="base">
              <a:buFontTx/>
              <a:buChar char="-"/>
            </a:pPr>
            <a:endParaRPr lang="fr-FR" sz="1200" b="0" i="0" kern="1200">
              <a:solidFill>
                <a:schemeClr val="tx1"/>
              </a:solidFill>
              <a:effectLst/>
              <a:latin typeface="+mn-lt"/>
              <a:ea typeface="+mn-ea"/>
              <a:cs typeface="+mn-cs"/>
            </a:endParaRPr>
          </a:p>
          <a:p>
            <a:pPr fontAlgn="base"/>
            <a:r>
              <a:rPr lang="fr-FR" sz="1200" b="0" i="0" kern="1200">
                <a:solidFill>
                  <a:schemeClr val="tx1"/>
                </a:solidFill>
                <a:effectLst/>
                <a:latin typeface="+mn-lt"/>
                <a:ea typeface="+mn-ea"/>
                <a:cs typeface="+mn-cs"/>
              </a:rPr>
              <a:t>Quelles que soient les personnes extérieures invitées, il conviendra de bien les accueillir, de fixer à l'avance les conditions de leur présence (simple auditeur, ou temps de parole accordé, sur un sujet précis et une durée donnée)... et d'avoir bien préparé son assemblée générale, pour donner une image positive et dynamique de l'Apel !</a:t>
            </a:r>
            <a:br>
              <a:rPr lang="fr-FR" sz="1200" b="0" i="0" kern="1200">
                <a:solidFill>
                  <a:schemeClr val="tx1"/>
                </a:solidFill>
                <a:effectLst/>
                <a:latin typeface="+mn-lt"/>
                <a:ea typeface="+mn-ea"/>
                <a:cs typeface="+mn-cs"/>
              </a:rPr>
            </a:br>
            <a:br>
              <a:rPr lang="fr-FR" sz="1200" b="0" i="0" kern="1200">
                <a:solidFill>
                  <a:schemeClr val="tx1"/>
                </a:solidFill>
                <a:effectLst/>
                <a:latin typeface="+mn-lt"/>
                <a:ea typeface="+mn-ea"/>
                <a:cs typeface="+mn-cs"/>
              </a:rPr>
            </a:br>
            <a:endParaRPr lang="fr-FR" sz="1200" b="0" i="0" kern="1200">
              <a:solidFill>
                <a:schemeClr val="tx1"/>
              </a:solidFill>
              <a:effectLst/>
              <a:latin typeface="+mn-lt"/>
              <a:ea typeface="+mn-ea"/>
              <a:cs typeface="+mn-cs"/>
            </a:endParaRPr>
          </a:p>
          <a:p>
            <a:pPr fontAlgn="base"/>
            <a:r>
              <a:rPr lang="fr-FR" sz="1200" b="1" i="0" kern="1200" cap="all">
                <a:solidFill>
                  <a:schemeClr val="tx1"/>
                </a:solidFill>
                <a:effectLst/>
                <a:latin typeface="+mn-lt"/>
                <a:ea typeface="+mn-ea"/>
                <a:cs typeface="+mn-cs"/>
              </a:rPr>
              <a:t>TENUE DES ASSEMBLÉES</a:t>
            </a:r>
          </a:p>
          <a:p>
            <a:pPr fontAlgn="base"/>
            <a:r>
              <a:rPr lang="fr-FR" sz="1200" b="0" i="0" kern="1200">
                <a:solidFill>
                  <a:schemeClr val="tx1"/>
                </a:solidFill>
                <a:effectLst/>
                <a:latin typeface="+mn-lt"/>
                <a:ea typeface="+mn-ea"/>
                <a:cs typeface="+mn-cs"/>
              </a:rPr>
              <a:t>Un certain </a:t>
            </a:r>
            <a:r>
              <a:rPr lang="fr-FR" sz="1200" b="1" i="0" kern="1200">
                <a:solidFill>
                  <a:schemeClr val="tx1"/>
                </a:solidFill>
                <a:effectLst/>
                <a:latin typeface="+mn-lt"/>
                <a:ea typeface="+mn-ea"/>
                <a:cs typeface="+mn-cs"/>
              </a:rPr>
              <a:t>formalisme</a:t>
            </a:r>
            <a:r>
              <a:rPr lang="fr-FR" sz="1200" b="0" i="0" kern="1200">
                <a:solidFill>
                  <a:schemeClr val="tx1"/>
                </a:solidFill>
                <a:effectLst/>
                <a:latin typeface="+mn-lt"/>
                <a:ea typeface="+mn-ea"/>
                <a:cs typeface="+mn-cs"/>
              </a:rPr>
              <a:t> est </a:t>
            </a:r>
            <a:r>
              <a:rPr lang="fr-FR" sz="1200" b="1" i="0" kern="1200">
                <a:solidFill>
                  <a:schemeClr val="tx1"/>
                </a:solidFill>
                <a:effectLst/>
                <a:latin typeface="+mn-lt"/>
                <a:ea typeface="+mn-ea"/>
                <a:cs typeface="+mn-cs"/>
              </a:rPr>
              <a:t>nécessaire</a:t>
            </a:r>
            <a:r>
              <a:rPr lang="fr-FR" sz="1200" b="0" i="0" kern="1200">
                <a:solidFill>
                  <a:schemeClr val="tx1"/>
                </a:solidFill>
                <a:effectLst/>
                <a:latin typeface="+mn-lt"/>
                <a:ea typeface="+mn-ea"/>
                <a:cs typeface="+mn-cs"/>
              </a:rPr>
              <a:t> - avant, pendant et après les assemblées - </a:t>
            </a:r>
            <a:r>
              <a:rPr lang="fr-FR" sz="1200" b="1" i="0" kern="1200">
                <a:solidFill>
                  <a:schemeClr val="tx1"/>
                </a:solidFill>
                <a:effectLst/>
                <a:latin typeface="+mn-lt"/>
                <a:ea typeface="+mn-ea"/>
                <a:cs typeface="+mn-cs"/>
              </a:rPr>
              <a:t>pour que les délibérations aient une valeur légale</a:t>
            </a:r>
            <a:r>
              <a:rPr lang="fr-FR" sz="1200" b="0" i="0" kern="1200">
                <a:solidFill>
                  <a:schemeClr val="tx1"/>
                </a:solidFill>
                <a:effectLst/>
                <a:latin typeface="+mn-lt"/>
                <a:ea typeface="+mn-ea"/>
                <a:cs typeface="+mn-cs"/>
              </a:rPr>
              <a:t>. La méconnaissance ou le </a:t>
            </a:r>
            <a:r>
              <a:rPr lang="fr-FR" sz="1200" b="1" i="0" kern="1200">
                <a:solidFill>
                  <a:schemeClr val="tx1"/>
                </a:solidFill>
                <a:effectLst/>
                <a:latin typeface="+mn-lt"/>
                <a:ea typeface="+mn-ea"/>
                <a:cs typeface="+mn-cs"/>
              </a:rPr>
              <a:t>non-respect des règles</a:t>
            </a:r>
            <a:r>
              <a:rPr lang="fr-FR" sz="1200" b="0" i="0" kern="1200">
                <a:solidFill>
                  <a:schemeClr val="tx1"/>
                </a:solidFill>
                <a:effectLst/>
                <a:latin typeface="+mn-lt"/>
                <a:ea typeface="+mn-ea"/>
                <a:cs typeface="+mn-cs"/>
              </a:rPr>
              <a:t> de procédure définies par les statuts peuvent entraîner </a:t>
            </a:r>
            <a:r>
              <a:rPr lang="fr-FR" sz="1200" b="1" i="0" kern="1200">
                <a:solidFill>
                  <a:schemeClr val="tx1"/>
                </a:solidFill>
                <a:effectLst/>
                <a:latin typeface="+mn-lt"/>
                <a:ea typeface="+mn-ea"/>
                <a:cs typeface="+mn-cs"/>
              </a:rPr>
              <a:t>l'annulation de toutes les décisions prises au cours d'une assemblée</a:t>
            </a:r>
            <a:r>
              <a:rPr lang="fr-FR" sz="1200" b="0" i="0" kern="1200">
                <a:solidFill>
                  <a:schemeClr val="tx1"/>
                </a:solidFill>
                <a:effectLst/>
                <a:latin typeface="+mn-lt"/>
                <a:ea typeface="+mn-ea"/>
                <a:cs typeface="+mn-cs"/>
              </a:rPr>
              <a:t>.</a:t>
            </a:r>
          </a:p>
          <a:p>
            <a:pPr fontAlgn="base"/>
            <a:r>
              <a:rPr lang="fr-FR" sz="1200" b="0" i="0" kern="1200">
                <a:solidFill>
                  <a:schemeClr val="tx1"/>
                </a:solidFill>
                <a:effectLst/>
                <a:latin typeface="+mn-lt"/>
                <a:ea typeface="+mn-ea"/>
                <a:cs typeface="+mn-cs"/>
              </a:rPr>
              <a:t>Pensez donc à mettre</a:t>
            </a:r>
            <a:r>
              <a:rPr lang="fr-FR" sz="1200" b="0" i="0" kern="1200" baseline="0">
                <a:solidFill>
                  <a:schemeClr val="tx1"/>
                </a:solidFill>
                <a:effectLst/>
                <a:latin typeface="+mn-lt"/>
                <a:ea typeface="+mn-ea"/>
                <a:cs typeface="+mn-cs"/>
              </a:rPr>
              <a:t> à disposition lors de l'AG un exemplaire des statuts, de faire compléter les listes d’émargement, de récupérer les pouvoirs (pas plus de 2 par personne) </a:t>
            </a:r>
            <a:r>
              <a:rPr lang="fr-FR" sz="1200" b="0" i="0" kern="1200">
                <a:solidFill>
                  <a:schemeClr val="tx1"/>
                </a:solidFill>
                <a:effectLst/>
                <a:latin typeface="+mn-lt"/>
                <a:ea typeface="+mn-ea"/>
                <a:cs typeface="+mn-cs"/>
              </a:rPr>
              <a:t> </a:t>
            </a:r>
          </a:p>
          <a:p>
            <a:endParaRPr lang="fr-F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9</a:t>
            </a:fld>
            <a:endParaRPr lang="fr-FR"/>
          </a:p>
        </p:txBody>
      </p:sp>
    </p:spTree>
    <p:extLst>
      <p:ext uri="{BB962C8B-B14F-4D97-AF65-F5344CB8AC3E}">
        <p14:creationId xmlns:p14="http://schemas.microsoft.com/office/powerpoint/2010/main" val="191086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1831699-645A-4B12-88AE-3F462C4735BF}" type="datetime1">
              <a:rPr lang="fr-FR" smtClean="0"/>
              <a:t>19/01/2021</a:t>
            </a:fld>
            <a:endParaRPr lang="fr-FR"/>
          </a:p>
        </p:txBody>
      </p:sp>
      <p:sp>
        <p:nvSpPr>
          <p:cNvPr id="5" name="Espace réservé du pied de page 4"/>
          <p:cNvSpPr>
            <a:spLocks noGrp="1"/>
          </p:cNvSpPr>
          <p:nvPr>
            <p:ph type="ftr" sz="quarter" idx="11"/>
          </p:nvPr>
        </p:nvSpPr>
        <p:spPr/>
        <p:txBody>
          <a:bodyPr/>
          <a:lstStyle/>
          <a:p>
            <a:r>
              <a:rPr lang="fr-FR"/>
              <a:t>Forum Académique des Formations - Toulouse le 14 décembre 2019</a:t>
            </a:r>
          </a:p>
        </p:txBody>
      </p:sp>
      <p:sp>
        <p:nvSpPr>
          <p:cNvPr id="6" name="Espace réservé du numéro de diapositive 5"/>
          <p:cNvSpPr>
            <a:spLocks noGrp="1"/>
          </p:cNvSpPr>
          <p:nvPr>
            <p:ph type="sldNum" sz="quarter" idx="12"/>
          </p:nvPr>
        </p:nvSpPr>
        <p:spPr/>
        <p:txBody>
          <a:bodyPr/>
          <a:lstStyle/>
          <a:p>
            <a:fld id="{9ED2D4AC-1CAC-4FD8-81F3-D4368166087D}" type="slidenum">
              <a:rPr lang="fr-FR" smtClean="0"/>
              <a:t>‹#›</a:t>
            </a:fld>
            <a:endParaRPr lang="fr-FR"/>
          </a:p>
        </p:txBody>
      </p:sp>
    </p:spTree>
    <p:extLst>
      <p:ext uri="{BB962C8B-B14F-4D97-AF65-F5344CB8AC3E}">
        <p14:creationId xmlns:p14="http://schemas.microsoft.com/office/powerpoint/2010/main" val="325814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F20CD3B-16C4-490C-84DF-76764CA2ABFF}" type="datetime1">
              <a:rPr lang="fr-FR" smtClean="0"/>
              <a:t>19/01/2021</a:t>
            </a:fld>
            <a:endParaRPr lang="fr-FR"/>
          </a:p>
        </p:txBody>
      </p:sp>
      <p:sp>
        <p:nvSpPr>
          <p:cNvPr id="5" name="Espace réservé du pied de page 4"/>
          <p:cNvSpPr>
            <a:spLocks noGrp="1"/>
          </p:cNvSpPr>
          <p:nvPr>
            <p:ph type="ftr" sz="quarter" idx="11"/>
          </p:nvPr>
        </p:nvSpPr>
        <p:spPr/>
        <p:txBody>
          <a:bodyPr/>
          <a:lstStyle/>
          <a:p>
            <a:r>
              <a:rPr lang="fr-FR"/>
              <a:t>Forum Académique des Formations - Toulouse le 14 décembre 2019</a:t>
            </a:r>
          </a:p>
        </p:txBody>
      </p:sp>
      <p:sp>
        <p:nvSpPr>
          <p:cNvPr id="6" name="Espace réservé du numéro de diapositive 5"/>
          <p:cNvSpPr>
            <a:spLocks noGrp="1"/>
          </p:cNvSpPr>
          <p:nvPr>
            <p:ph type="sldNum" sz="quarter" idx="12"/>
          </p:nvPr>
        </p:nvSpPr>
        <p:spPr/>
        <p:txBody>
          <a:bodyPr/>
          <a:lstStyle/>
          <a:p>
            <a:fld id="{9ED2D4AC-1CAC-4FD8-81F3-D4368166087D}" type="slidenum">
              <a:rPr lang="fr-FR" smtClean="0"/>
              <a:t>‹#›</a:t>
            </a:fld>
            <a:endParaRPr lang="fr-FR"/>
          </a:p>
        </p:txBody>
      </p:sp>
    </p:spTree>
    <p:extLst>
      <p:ext uri="{BB962C8B-B14F-4D97-AF65-F5344CB8AC3E}">
        <p14:creationId xmlns:p14="http://schemas.microsoft.com/office/powerpoint/2010/main" val="335029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81493D8-1144-4DD3-A4AA-D5456086F550}" type="datetime1">
              <a:rPr lang="fr-FR" smtClean="0"/>
              <a:t>19/01/2021</a:t>
            </a:fld>
            <a:endParaRPr lang="fr-FR"/>
          </a:p>
        </p:txBody>
      </p:sp>
      <p:sp>
        <p:nvSpPr>
          <p:cNvPr id="5" name="Espace réservé du pied de page 4"/>
          <p:cNvSpPr>
            <a:spLocks noGrp="1"/>
          </p:cNvSpPr>
          <p:nvPr>
            <p:ph type="ftr" sz="quarter" idx="11"/>
          </p:nvPr>
        </p:nvSpPr>
        <p:spPr/>
        <p:txBody>
          <a:bodyPr/>
          <a:lstStyle/>
          <a:p>
            <a:r>
              <a:rPr lang="fr-FR"/>
              <a:t>Forum Académique des Formations - Toulouse le 14 décembre 2019</a:t>
            </a:r>
          </a:p>
        </p:txBody>
      </p:sp>
      <p:sp>
        <p:nvSpPr>
          <p:cNvPr id="6" name="Espace réservé du numéro de diapositive 5"/>
          <p:cNvSpPr>
            <a:spLocks noGrp="1"/>
          </p:cNvSpPr>
          <p:nvPr>
            <p:ph type="sldNum" sz="quarter" idx="12"/>
          </p:nvPr>
        </p:nvSpPr>
        <p:spPr/>
        <p:txBody>
          <a:bodyPr/>
          <a:lstStyle/>
          <a:p>
            <a:fld id="{9ED2D4AC-1CAC-4FD8-81F3-D4368166087D}" type="slidenum">
              <a:rPr lang="fr-FR" smtClean="0"/>
              <a:t>‹#›</a:t>
            </a:fld>
            <a:endParaRPr lang="fr-FR"/>
          </a:p>
        </p:txBody>
      </p:sp>
    </p:spTree>
    <p:extLst>
      <p:ext uri="{BB962C8B-B14F-4D97-AF65-F5344CB8AC3E}">
        <p14:creationId xmlns:p14="http://schemas.microsoft.com/office/powerpoint/2010/main" val="236727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Forum Académique des Formations - Toulouse le 14 décembre 2019</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40BF799-27D9-4B1B-9443-D6A2689439F0}" type="datetime1">
              <a:rPr lang="fr-FR" smtClean="0">
                <a:solidFill>
                  <a:prstClr val="black">
                    <a:tint val="75000"/>
                  </a:prstClr>
                </a:solidFill>
              </a:rPr>
              <a:t>19/01/2021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3887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199132" y="696468"/>
            <a:ext cx="8567928" cy="597712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400" b="1" i="0">
                <a:solidFill>
                  <a:srgbClr val="1F4E79"/>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Forum Académique des Formations - Toulouse le 14 décembre 2019</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CF0A2A4-0F8A-46AA-8D9B-3C5344E4A1A7}" type="datetime1">
              <a:rPr lang="fr-FR" smtClean="0">
                <a:solidFill>
                  <a:prstClr val="black">
                    <a:tint val="75000"/>
                  </a:prstClr>
                </a:solidFill>
              </a:rPr>
              <a:t>19/01/2021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01217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199132" y="696468"/>
            <a:ext cx="8567928" cy="597712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9281159" y="902208"/>
            <a:ext cx="2537459" cy="5702808"/>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8" name="bk object 18"/>
          <p:cNvSpPr/>
          <p:nvPr/>
        </p:nvSpPr>
        <p:spPr>
          <a:xfrm>
            <a:off x="9282683" y="1373124"/>
            <a:ext cx="972312" cy="51358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9" name="bk object 19"/>
          <p:cNvSpPr/>
          <p:nvPr/>
        </p:nvSpPr>
        <p:spPr>
          <a:xfrm>
            <a:off x="9962388" y="1405127"/>
            <a:ext cx="1854707" cy="460248"/>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400" b="1" i="0">
                <a:solidFill>
                  <a:srgbClr val="1F4E79"/>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Forum Académique des Formations - Toulouse le 14 décembre 2019</a:t>
            </a:r>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447EBC1-FB73-4B39-A917-AB22A8585AA5}" type="datetime1">
              <a:rPr lang="fr-FR" smtClean="0">
                <a:solidFill>
                  <a:prstClr val="black">
                    <a:tint val="75000"/>
                  </a:prstClr>
                </a:solidFill>
              </a:rPr>
              <a:t>19/01/2021</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96645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Forum Académique des Formations - Toulouse le 14 décembre 2019</a:t>
            </a:r>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39CA725-D4FC-4A0F-9035-044D5A92B5C1}" type="datetime1">
              <a:rPr lang="fr-FR" smtClean="0">
                <a:solidFill>
                  <a:prstClr val="black">
                    <a:tint val="75000"/>
                  </a:prstClr>
                </a:solidFill>
              </a:rPr>
              <a:t>19/01/2021</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84246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688068" y="4949952"/>
            <a:ext cx="2071116" cy="154381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0" y="28"/>
            <a:ext cx="2758223" cy="25907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8" name="bk object 18"/>
          <p:cNvSpPr/>
          <p:nvPr/>
        </p:nvSpPr>
        <p:spPr>
          <a:xfrm>
            <a:off x="2199132" y="696468"/>
            <a:ext cx="8567928" cy="597712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9" name="bk object 19"/>
          <p:cNvSpPr/>
          <p:nvPr/>
        </p:nvSpPr>
        <p:spPr>
          <a:xfrm>
            <a:off x="3567684" y="2624327"/>
            <a:ext cx="5964936" cy="101193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0" name="bk object 20"/>
          <p:cNvSpPr/>
          <p:nvPr/>
        </p:nvSpPr>
        <p:spPr>
          <a:xfrm>
            <a:off x="2273807" y="3172967"/>
            <a:ext cx="8314944" cy="1011935"/>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1" name="bk object 21"/>
          <p:cNvSpPr/>
          <p:nvPr/>
        </p:nvSpPr>
        <p:spPr>
          <a:xfrm>
            <a:off x="5650991" y="4255008"/>
            <a:ext cx="1687067" cy="1008887"/>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Forum Académique des Formations - Toulouse le 14 décembre 2019</a:t>
            </a:r>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E87D3E0-EDFF-4C8D-BFD8-EBFBDC183335}" type="datetime1">
              <a:rPr lang="fr-FR" smtClean="0">
                <a:solidFill>
                  <a:prstClr val="black">
                    <a:tint val="75000"/>
                  </a:prstClr>
                </a:solidFill>
              </a:rPr>
              <a:t>19/01/2021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4049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D24D73F-9359-42F9-88E4-3A5E9486460B}" type="datetime1">
              <a:rPr lang="fr-FR" smtClean="0"/>
              <a:t>19/01/2021</a:t>
            </a:fld>
            <a:endParaRPr lang="fr-FR"/>
          </a:p>
        </p:txBody>
      </p:sp>
      <p:sp>
        <p:nvSpPr>
          <p:cNvPr id="5" name="Espace réservé du pied de page 4"/>
          <p:cNvSpPr>
            <a:spLocks noGrp="1"/>
          </p:cNvSpPr>
          <p:nvPr>
            <p:ph type="ftr" sz="quarter" idx="11"/>
          </p:nvPr>
        </p:nvSpPr>
        <p:spPr/>
        <p:txBody>
          <a:bodyPr/>
          <a:lstStyle/>
          <a:p>
            <a:r>
              <a:rPr lang="fr-FR"/>
              <a:t>Forum Académique des Formations - Toulouse le 14 décembre 2019</a:t>
            </a:r>
          </a:p>
        </p:txBody>
      </p:sp>
      <p:sp>
        <p:nvSpPr>
          <p:cNvPr id="6" name="Espace réservé du numéro de diapositive 5"/>
          <p:cNvSpPr>
            <a:spLocks noGrp="1"/>
          </p:cNvSpPr>
          <p:nvPr>
            <p:ph type="sldNum" sz="quarter" idx="12"/>
          </p:nvPr>
        </p:nvSpPr>
        <p:spPr/>
        <p:txBody>
          <a:bodyPr/>
          <a:lstStyle/>
          <a:p>
            <a:fld id="{9ED2D4AC-1CAC-4FD8-81F3-D4368166087D}" type="slidenum">
              <a:rPr lang="fr-FR" smtClean="0"/>
              <a:t>‹#›</a:t>
            </a:fld>
            <a:endParaRPr lang="fr-FR"/>
          </a:p>
        </p:txBody>
      </p:sp>
    </p:spTree>
    <p:extLst>
      <p:ext uri="{BB962C8B-B14F-4D97-AF65-F5344CB8AC3E}">
        <p14:creationId xmlns:p14="http://schemas.microsoft.com/office/powerpoint/2010/main" val="78349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7DB8432-585F-499B-A34E-EC6A19A74BBD}" type="datetime1">
              <a:rPr lang="fr-FR" smtClean="0"/>
              <a:t>19/01/2021</a:t>
            </a:fld>
            <a:endParaRPr lang="fr-FR"/>
          </a:p>
        </p:txBody>
      </p:sp>
      <p:sp>
        <p:nvSpPr>
          <p:cNvPr id="5" name="Espace réservé du pied de page 4"/>
          <p:cNvSpPr>
            <a:spLocks noGrp="1"/>
          </p:cNvSpPr>
          <p:nvPr>
            <p:ph type="ftr" sz="quarter" idx="11"/>
          </p:nvPr>
        </p:nvSpPr>
        <p:spPr/>
        <p:txBody>
          <a:bodyPr/>
          <a:lstStyle/>
          <a:p>
            <a:r>
              <a:rPr lang="fr-FR"/>
              <a:t>Forum Académique des Formations - Toulouse le 14 décembre 2019</a:t>
            </a:r>
          </a:p>
        </p:txBody>
      </p:sp>
      <p:sp>
        <p:nvSpPr>
          <p:cNvPr id="6" name="Espace réservé du numéro de diapositive 5"/>
          <p:cNvSpPr>
            <a:spLocks noGrp="1"/>
          </p:cNvSpPr>
          <p:nvPr>
            <p:ph type="sldNum" sz="quarter" idx="12"/>
          </p:nvPr>
        </p:nvSpPr>
        <p:spPr/>
        <p:txBody>
          <a:bodyPr/>
          <a:lstStyle/>
          <a:p>
            <a:fld id="{9ED2D4AC-1CAC-4FD8-81F3-D4368166087D}" type="slidenum">
              <a:rPr lang="fr-FR" smtClean="0"/>
              <a:t>‹#›</a:t>
            </a:fld>
            <a:endParaRPr lang="fr-FR"/>
          </a:p>
        </p:txBody>
      </p:sp>
    </p:spTree>
    <p:extLst>
      <p:ext uri="{BB962C8B-B14F-4D97-AF65-F5344CB8AC3E}">
        <p14:creationId xmlns:p14="http://schemas.microsoft.com/office/powerpoint/2010/main" val="315628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A183E4D-AF5C-4EB2-B4D0-23DC3D4EA1EB}" type="datetime1">
              <a:rPr lang="fr-FR" smtClean="0"/>
              <a:t>19/01/2021</a:t>
            </a:fld>
            <a:endParaRPr lang="fr-FR"/>
          </a:p>
        </p:txBody>
      </p:sp>
      <p:sp>
        <p:nvSpPr>
          <p:cNvPr id="6" name="Espace réservé du pied de page 5"/>
          <p:cNvSpPr>
            <a:spLocks noGrp="1"/>
          </p:cNvSpPr>
          <p:nvPr>
            <p:ph type="ftr" sz="quarter" idx="11"/>
          </p:nvPr>
        </p:nvSpPr>
        <p:spPr/>
        <p:txBody>
          <a:bodyPr/>
          <a:lstStyle/>
          <a:p>
            <a:r>
              <a:rPr lang="fr-FR"/>
              <a:t>Forum Académique des Formations - Toulouse le 14 décembre 2019</a:t>
            </a:r>
          </a:p>
        </p:txBody>
      </p:sp>
      <p:sp>
        <p:nvSpPr>
          <p:cNvPr id="7" name="Espace réservé du numéro de diapositive 6"/>
          <p:cNvSpPr>
            <a:spLocks noGrp="1"/>
          </p:cNvSpPr>
          <p:nvPr>
            <p:ph type="sldNum" sz="quarter" idx="12"/>
          </p:nvPr>
        </p:nvSpPr>
        <p:spPr/>
        <p:txBody>
          <a:bodyPr/>
          <a:lstStyle/>
          <a:p>
            <a:fld id="{9ED2D4AC-1CAC-4FD8-81F3-D4368166087D}" type="slidenum">
              <a:rPr lang="fr-FR" smtClean="0"/>
              <a:t>‹#›</a:t>
            </a:fld>
            <a:endParaRPr lang="fr-FR"/>
          </a:p>
        </p:txBody>
      </p:sp>
    </p:spTree>
    <p:extLst>
      <p:ext uri="{BB962C8B-B14F-4D97-AF65-F5344CB8AC3E}">
        <p14:creationId xmlns:p14="http://schemas.microsoft.com/office/powerpoint/2010/main" val="54988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6E144F6-E6E1-4A5E-B006-5F3A307D9B6E}" type="datetime1">
              <a:rPr lang="fr-FR" smtClean="0"/>
              <a:t>19/01/2021</a:t>
            </a:fld>
            <a:endParaRPr lang="fr-FR"/>
          </a:p>
        </p:txBody>
      </p:sp>
      <p:sp>
        <p:nvSpPr>
          <p:cNvPr id="8" name="Espace réservé du pied de page 7"/>
          <p:cNvSpPr>
            <a:spLocks noGrp="1"/>
          </p:cNvSpPr>
          <p:nvPr>
            <p:ph type="ftr" sz="quarter" idx="11"/>
          </p:nvPr>
        </p:nvSpPr>
        <p:spPr/>
        <p:txBody>
          <a:bodyPr/>
          <a:lstStyle/>
          <a:p>
            <a:r>
              <a:rPr lang="fr-FR"/>
              <a:t>Forum Académique des Formations - Toulouse le 14 décembre 2019</a:t>
            </a:r>
          </a:p>
        </p:txBody>
      </p:sp>
      <p:sp>
        <p:nvSpPr>
          <p:cNvPr id="9" name="Espace réservé du numéro de diapositive 8"/>
          <p:cNvSpPr>
            <a:spLocks noGrp="1"/>
          </p:cNvSpPr>
          <p:nvPr>
            <p:ph type="sldNum" sz="quarter" idx="12"/>
          </p:nvPr>
        </p:nvSpPr>
        <p:spPr/>
        <p:txBody>
          <a:bodyPr/>
          <a:lstStyle/>
          <a:p>
            <a:fld id="{9ED2D4AC-1CAC-4FD8-81F3-D4368166087D}" type="slidenum">
              <a:rPr lang="fr-FR" smtClean="0"/>
              <a:t>‹#›</a:t>
            </a:fld>
            <a:endParaRPr lang="fr-FR"/>
          </a:p>
        </p:txBody>
      </p:sp>
    </p:spTree>
    <p:extLst>
      <p:ext uri="{BB962C8B-B14F-4D97-AF65-F5344CB8AC3E}">
        <p14:creationId xmlns:p14="http://schemas.microsoft.com/office/powerpoint/2010/main" val="56477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5DDD17C-AF64-42FF-9A43-E66A98A68DEA}" type="datetime1">
              <a:rPr lang="fr-FR" smtClean="0"/>
              <a:t>19/01/2021</a:t>
            </a:fld>
            <a:endParaRPr lang="fr-FR"/>
          </a:p>
        </p:txBody>
      </p:sp>
      <p:sp>
        <p:nvSpPr>
          <p:cNvPr id="4" name="Espace réservé du pied de page 3"/>
          <p:cNvSpPr>
            <a:spLocks noGrp="1"/>
          </p:cNvSpPr>
          <p:nvPr>
            <p:ph type="ftr" sz="quarter" idx="11"/>
          </p:nvPr>
        </p:nvSpPr>
        <p:spPr/>
        <p:txBody>
          <a:bodyPr/>
          <a:lstStyle/>
          <a:p>
            <a:r>
              <a:rPr lang="fr-FR"/>
              <a:t>Forum Académique des Formations - Toulouse le 14 décembre 2019</a:t>
            </a:r>
          </a:p>
        </p:txBody>
      </p:sp>
      <p:sp>
        <p:nvSpPr>
          <p:cNvPr id="5" name="Espace réservé du numéro de diapositive 4"/>
          <p:cNvSpPr>
            <a:spLocks noGrp="1"/>
          </p:cNvSpPr>
          <p:nvPr>
            <p:ph type="sldNum" sz="quarter" idx="12"/>
          </p:nvPr>
        </p:nvSpPr>
        <p:spPr/>
        <p:txBody>
          <a:bodyPr/>
          <a:lstStyle/>
          <a:p>
            <a:fld id="{9ED2D4AC-1CAC-4FD8-81F3-D4368166087D}" type="slidenum">
              <a:rPr lang="fr-FR" smtClean="0"/>
              <a:t>‹#›</a:t>
            </a:fld>
            <a:endParaRPr lang="fr-FR"/>
          </a:p>
        </p:txBody>
      </p:sp>
    </p:spTree>
    <p:extLst>
      <p:ext uri="{BB962C8B-B14F-4D97-AF65-F5344CB8AC3E}">
        <p14:creationId xmlns:p14="http://schemas.microsoft.com/office/powerpoint/2010/main" val="103507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DEAA890-D79F-4441-9CE0-015E66A9E1C8}" type="datetime1">
              <a:rPr lang="fr-FR" smtClean="0"/>
              <a:t>19/01/2021</a:t>
            </a:fld>
            <a:endParaRPr lang="fr-FR"/>
          </a:p>
        </p:txBody>
      </p:sp>
      <p:sp>
        <p:nvSpPr>
          <p:cNvPr id="3" name="Espace réservé du pied de page 2"/>
          <p:cNvSpPr>
            <a:spLocks noGrp="1"/>
          </p:cNvSpPr>
          <p:nvPr>
            <p:ph type="ftr" sz="quarter" idx="11"/>
          </p:nvPr>
        </p:nvSpPr>
        <p:spPr/>
        <p:txBody>
          <a:bodyPr/>
          <a:lstStyle/>
          <a:p>
            <a:r>
              <a:rPr lang="fr-FR"/>
              <a:t>Forum Académique des Formations - Toulouse le 14 décembre 2019</a:t>
            </a:r>
          </a:p>
        </p:txBody>
      </p:sp>
      <p:sp>
        <p:nvSpPr>
          <p:cNvPr id="4" name="Espace réservé du numéro de diapositive 3"/>
          <p:cNvSpPr>
            <a:spLocks noGrp="1"/>
          </p:cNvSpPr>
          <p:nvPr>
            <p:ph type="sldNum" sz="quarter" idx="12"/>
          </p:nvPr>
        </p:nvSpPr>
        <p:spPr/>
        <p:txBody>
          <a:bodyPr/>
          <a:lstStyle/>
          <a:p>
            <a:fld id="{9ED2D4AC-1CAC-4FD8-81F3-D4368166087D}" type="slidenum">
              <a:rPr lang="fr-FR" smtClean="0"/>
              <a:t>‹#›</a:t>
            </a:fld>
            <a:endParaRPr lang="fr-FR"/>
          </a:p>
        </p:txBody>
      </p:sp>
    </p:spTree>
    <p:extLst>
      <p:ext uri="{BB962C8B-B14F-4D97-AF65-F5344CB8AC3E}">
        <p14:creationId xmlns:p14="http://schemas.microsoft.com/office/powerpoint/2010/main" val="193310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757044E-C80D-4C54-8C32-4F392DD74494}" type="datetime1">
              <a:rPr lang="fr-FR" smtClean="0"/>
              <a:t>19/01/2021</a:t>
            </a:fld>
            <a:endParaRPr lang="fr-FR"/>
          </a:p>
        </p:txBody>
      </p:sp>
      <p:sp>
        <p:nvSpPr>
          <p:cNvPr id="6" name="Espace réservé du pied de page 5"/>
          <p:cNvSpPr>
            <a:spLocks noGrp="1"/>
          </p:cNvSpPr>
          <p:nvPr>
            <p:ph type="ftr" sz="quarter" idx="11"/>
          </p:nvPr>
        </p:nvSpPr>
        <p:spPr/>
        <p:txBody>
          <a:bodyPr/>
          <a:lstStyle/>
          <a:p>
            <a:r>
              <a:rPr lang="fr-FR"/>
              <a:t>Forum Académique des Formations - Toulouse le 14 décembre 2019</a:t>
            </a:r>
          </a:p>
        </p:txBody>
      </p:sp>
      <p:sp>
        <p:nvSpPr>
          <p:cNvPr id="7" name="Espace réservé du numéro de diapositive 6"/>
          <p:cNvSpPr>
            <a:spLocks noGrp="1"/>
          </p:cNvSpPr>
          <p:nvPr>
            <p:ph type="sldNum" sz="quarter" idx="12"/>
          </p:nvPr>
        </p:nvSpPr>
        <p:spPr/>
        <p:txBody>
          <a:bodyPr/>
          <a:lstStyle/>
          <a:p>
            <a:fld id="{9ED2D4AC-1CAC-4FD8-81F3-D4368166087D}" type="slidenum">
              <a:rPr lang="fr-FR" smtClean="0"/>
              <a:t>‹#›</a:t>
            </a:fld>
            <a:endParaRPr lang="fr-FR"/>
          </a:p>
        </p:txBody>
      </p:sp>
    </p:spTree>
    <p:extLst>
      <p:ext uri="{BB962C8B-B14F-4D97-AF65-F5344CB8AC3E}">
        <p14:creationId xmlns:p14="http://schemas.microsoft.com/office/powerpoint/2010/main" val="315115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3238AFA-3667-440E-B6E7-D43F0AFF8749}" type="datetime1">
              <a:rPr lang="fr-FR" smtClean="0"/>
              <a:t>19/01/2021</a:t>
            </a:fld>
            <a:endParaRPr lang="fr-FR"/>
          </a:p>
        </p:txBody>
      </p:sp>
      <p:sp>
        <p:nvSpPr>
          <p:cNvPr id="6" name="Espace réservé du pied de page 5"/>
          <p:cNvSpPr>
            <a:spLocks noGrp="1"/>
          </p:cNvSpPr>
          <p:nvPr>
            <p:ph type="ftr" sz="quarter" idx="11"/>
          </p:nvPr>
        </p:nvSpPr>
        <p:spPr/>
        <p:txBody>
          <a:bodyPr/>
          <a:lstStyle/>
          <a:p>
            <a:r>
              <a:rPr lang="fr-FR"/>
              <a:t>Forum Académique des Formations - Toulouse le 14 décembre 2019</a:t>
            </a:r>
          </a:p>
        </p:txBody>
      </p:sp>
      <p:sp>
        <p:nvSpPr>
          <p:cNvPr id="7" name="Espace réservé du numéro de diapositive 6"/>
          <p:cNvSpPr>
            <a:spLocks noGrp="1"/>
          </p:cNvSpPr>
          <p:nvPr>
            <p:ph type="sldNum" sz="quarter" idx="12"/>
          </p:nvPr>
        </p:nvSpPr>
        <p:spPr/>
        <p:txBody>
          <a:bodyPr/>
          <a:lstStyle/>
          <a:p>
            <a:fld id="{9ED2D4AC-1CAC-4FD8-81F3-D4368166087D}" type="slidenum">
              <a:rPr lang="fr-FR" smtClean="0"/>
              <a:t>‹#›</a:t>
            </a:fld>
            <a:endParaRPr lang="fr-FR"/>
          </a:p>
        </p:txBody>
      </p:sp>
    </p:spTree>
    <p:extLst>
      <p:ext uri="{BB962C8B-B14F-4D97-AF65-F5344CB8AC3E}">
        <p14:creationId xmlns:p14="http://schemas.microsoft.com/office/powerpoint/2010/main" val="59698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D95DA-E183-49B5-AED5-40F8A59FCF7E}" type="datetime1">
              <a:rPr lang="fr-FR" smtClean="0"/>
              <a:t>19/01/2021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Forum Académique des Formations - Toulouse le 14 décembre 2019</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2D4AC-1CAC-4FD8-81F3-D4368166087D}" type="slidenum">
              <a:rPr lang="fr-FR" smtClean="0"/>
              <a:t>‹#›</a:t>
            </a:fld>
            <a:endParaRPr lang="fr-FR"/>
          </a:p>
        </p:txBody>
      </p:sp>
    </p:spTree>
    <p:extLst>
      <p:ext uri="{BB962C8B-B14F-4D97-AF65-F5344CB8AC3E}">
        <p14:creationId xmlns:p14="http://schemas.microsoft.com/office/powerpoint/2010/main" val="339180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38376" y="174244"/>
            <a:ext cx="9715246" cy="493395"/>
          </a:xfrm>
          <a:prstGeom prst="rect">
            <a:avLst/>
          </a:prstGeom>
        </p:spPr>
        <p:txBody>
          <a:bodyPr wrap="square" lIns="0" tIns="0" rIns="0" bIns="0">
            <a:spAutoFit/>
          </a:bodyPr>
          <a:lstStyle>
            <a:lvl1pPr>
              <a:defRPr sz="2400" b="1" i="0">
                <a:solidFill>
                  <a:srgbClr val="1F4E79"/>
                </a:solidFill>
                <a:latin typeface="Century Gothic"/>
                <a:cs typeface="Century Gothic"/>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r>
              <a:rPr lang="fr-FR">
                <a:solidFill>
                  <a:prstClr val="black">
                    <a:tint val="75000"/>
                  </a:prstClr>
                </a:solidFill>
              </a:rPr>
              <a:t>Forum Académique des Formations - Toulouse le 14 décembre 2019</a:t>
            </a:r>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A4B49118-3D90-41C4-A3E0-85E957797837}" type="datetime1">
              <a:rPr lang="fr-FR" smtClean="0">
                <a:solidFill>
                  <a:prstClr val="black">
                    <a:tint val="75000"/>
                  </a:prstClr>
                </a:solidFill>
              </a:rPr>
              <a:t>19/01/2021</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99713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comments" Target="../comments/commen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comments" Target="../comments/comment9.xml"/></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comments" Target="../comments/comment10.xml"/><Relationship Id="rId4" Type="http://schemas.openxmlformats.org/officeDocument/2006/relationships/diagramLayout" Target="../diagrams/layout6.xml"/><Relationship Id="rId9"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omments" Target="../comments/comment11.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omments" Target="../comments/comment12.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omments" Target="../comments/commen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comments" Target="../comments/comment4.xml"/><Relationship Id="rId4" Type="http://schemas.openxmlformats.org/officeDocument/2006/relationships/diagramLayout" Target="../diagrams/layout1.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comments" Target="../comments/comment5.xml"/><Relationship Id="rId4" Type="http://schemas.openxmlformats.org/officeDocument/2006/relationships/diagramData" Target="../diagrams/data2.xml"/><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comments" Target="../comments/comment6.xml"/><Relationship Id="rId5" Type="http://schemas.openxmlformats.org/officeDocument/2006/relationships/diagramLayout" Target="../diagrams/layout3.xml"/><Relationship Id="rId10" Type="http://schemas.openxmlformats.org/officeDocument/2006/relationships/image" Target="../media/image23.jpeg"/><Relationship Id="rId4" Type="http://schemas.openxmlformats.org/officeDocument/2006/relationships/diagramData" Target="../diagrams/data3.xml"/><Relationship Id="rId9" Type="http://schemas.openxmlformats.org/officeDocument/2006/relationships/hyperlink" Target="http://www.apel.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4ADF0F0-0471-43A3-A4CF-1C58377BB5B6}"/>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56378" b="3978"/>
          <a:stretch/>
        </p:blipFill>
        <p:spPr>
          <a:xfrm>
            <a:off x="-2" y="2042"/>
            <a:ext cx="12192000" cy="6855958"/>
          </a:xfrm>
          <a:prstGeom prst="rect">
            <a:avLst/>
          </a:prstGeom>
        </p:spPr>
      </p:pic>
      <p:sp>
        <p:nvSpPr>
          <p:cNvPr id="2" name="Titre 1">
            <a:extLst>
              <a:ext uri="{FF2B5EF4-FFF2-40B4-BE49-F238E27FC236}">
                <a16:creationId xmlns:a16="http://schemas.microsoft.com/office/drawing/2014/main" id="{9EF7D5D3-42DF-4D8F-A506-894EEF39ECF0}"/>
              </a:ext>
            </a:extLst>
          </p:cNvPr>
          <p:cNvSpPr>
            <a:spLocks noGrp="1"/>
          </p:cNvSpPr>
          <p:nvPr>
            <p:ph type="ctrTitle"/>
          </p:nvPr>
        </p:nvSpPr>
        <p:spPr>
          <a:xfrm>
            <a:off x="5389868" y="4134298"/>
            <a:ext cx="6661541" cy="2721632"/>
          </a:xfrm>
        </p:spPr>
        <p:txBody>
          <a:bodyPr vert="horz" lIns="91440" tIns="45720" rIns="91440" bIns="45720" rtlCol="0" anchor="t">
            <a:normAutofit fontScale="90000"/>
          </a:bodyPr>
          <a:lstStyle/>
          <a:p>
            <a:pPr algn="l" rtl="0">
              <a:lnSpc>
                <a:spcPct val="90000"/>
              </a:lnSpc>
              <a:spcBef>
                <a:spcPct val="0"/>
              </a:spcBef>
            </a:pPr>
            <a:r>
              <a:rPr lang="en-US" sz="7000" kern="1200">
                <a:solidFill>
                  <a:schemeClr val="tx1"/>
                </a:solidFill>
                <a:latin typeface="Candara" panose="020E0502030303020204" pitchFamily="34" charset="0"/>
                <a:cs typeface="+mj-cs"/>
              </a:rPr>
              <a:t>Formation des </a:t>
            </a:r>
            <a:r>
              <a:rPr lang="en-US" sz="7000" kern="1200" err="1">
                <a:solidFill>
                  <a:schemeClr val="tx1"/>
                </a:solidFill>
                <a:latin typeface="Candara" panose="020E0502030303020204" pitchFamily="34" charset="0"/>
                <a:cs typeface="+mj-cs"/>
              </a:rPr>
              <a:t>Trésoriers</a:t>
            </a:r>
            <a:r>
              <a:rPr lang="en-US" sz="7000" kern="1200">
                <a:solidFill>
                  <a:schemeClr val="tx1"/>
                </a:solidFill>
                <a:latin typeface="Candara" panose="020E0502030303020204" pitchFamily="34" charset="0"/>
                <a:cs typeface="+mj-cs"/>
              </a:rPr>
              <a:t> </a:t>
            </a:r>
            <a:r>
              <a:rPr lang="en-US" sz="7000" kern="1200" err="1">
                <a:solidFill>
                  <a:schemeClr val="tx1"/>
                </a:solidFill>
                <a:latin typeface="Candara" panose="020E0502030303020204" pitchFamily="34" charset="0"/>
                <a:cs typeface="+mj-cs"/>
              </a:rPr>
              <a:t>d’Apel</a:t>
            </a:r>
            <a:r>
              <a:rPr lang="en-US" sz="7000" kern="1200">
                <a:solidFill>
                  <a:schemeClr val="tx1"/>
                </a:solidFill>
                <a:latin typeface="Candara" panose="020E0502030303020204" pitchFamily="34" charset="0"/>
                <a:cs typeface="+mj-cs"/>
              </a:rPr>
              <a:t> </a:t>
            </a:r>
            <a:r>
              <a:rPr lang="en-US" sz="7000" kern="1200" err="1">
                <a:solidFill>
                  <a:schemeClr val="tx1"/>
                </a:solidFill>
                <a:latin typeface="Candara" panose="020E0502030303020204" pitchFamily="34" charset="0"/>
                <a:cs typeface="+mj-cs"/>
              </a:rPr>
              <a:t>d’établissement</a:t>
            </a:r>
            <a:endParaRPr lang="en-US" sz="3000" kern="1200">
              <a:solidFill>
                <a:schemeClr val="tx1"/>
              </a:solidFill>
              <a:latin typeface="Candara" panose="020E0502030303020204" pitchFamily="34" charset="0"/>
              <a:cs typeface="+mj-cs"/>
            </a:endParaRPr>
          </a:p>
        </p:txBody>
      </p:sp>
      <p:sp>
        <p:nvSpPr>
          <p:cNvPr id="9" name="Freeform: Shape 11">
            <a:extLst>
              <a:ext uri="{FF2B5EF4-FFF2-40B4-BE49-F238E27FC236}">
                <a16:creationId xmlns:a16="http://schemas.microsoft.com/office/drawing/2014/main" id="{F72D119F-8562-42DA-AE9A-70D44FDCF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pic>
        <p:nvPicPr>
          <p:cNvPr id="5" name="Image 4">
            <a:extLst>
              <a:ext uri="{FF2B5EF4-FFF2-40B4-BE49-F238E27FC236}">
                <a16:creationId xmlns:a16="http://schemas.microsoft.com/office/drawing/2014/main" id="{D7CA0A8D-B18B-479C-9E4C-CDA758052F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354" r="-1" b="-1"/>
          <a:stretch/>
        </p:blipFill>
        <p:spPr>
          <a:xfrm>
            <a:off x="2" y="2"/>
            <a:ext cx="5234519" cy="621062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31103978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a:t>
            </a:r>
            <a:r>
              <a:rPr lang="fr-FR">
                <a:ea typeface="+mn-lt"/>
                <a:cs typeface="+mn-lt"/>
              </a:rPr>
              <a:t>20 janvier 2021</a:t>
            </a:r>
            <a:endParaRPr lang="fr-FR"/>
          </a:p>
        </p:txBody>
      </p:sp>
      <p:sp>
        <p:nvSpPr>
          <p:cNvPr id="25" name="Rectangle 24"/>
          <p:cNvSpPr/>
          <p:nvPr/>
        </p:nvSpPr>
        <p:spPr>
          <a:xfrm>
            <a:off x="341169" y="1358153"/>
            <a:ext cx="496492" cy="5134722"/>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1700" b="1"/>
              <a:t>OUTIL DE </a:t>
            </a:r>
            <a:r>
              <a:rPr lang="fr-FR" sz="1700" b="1" err="1"/>
              <a:t>GESTiON</a:t>
            </a:r>
            <a:endParaRPr lang="fr-FR" sz="1700" b="1"/>
          </a:p>
        </p:txBody>
      </p:sp>
      <p:sp>
        <p:nvSpPr>
          <p:cNvPr id="2" name="Rectangle 1"/>
          <p:cNvSpPr/>
          <p:nvPr/>
        </p:nvSpPr>
        <p:spPr>
          <a:xfrm>
            <a:off x="1697882" y="1356113"/>
            <a:ext cx="9878016" cy="5109091"/>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marL="285750" indent="-285750">
              <a:buFont typeface="Arial"/>
              <a:buChar char="•"/>
            </a:pPr>
            <a:endParaRPr lang="fr-FR"/>
          </a:p>
          <a:p>
            <a:pPr marL="285750" indent="-285750">
              <a:buFont typeface="Arial"/>
              <a:buChar char="•"/>
            </a:pPr>
            <a:r>
              <a:rPr lang="fr-FR" sz="2200">
                <a:cs typeface="Calibri"/>
              </a:rPr>
              <a:t>L'APEL n'est pas reconnu d'utilité publique, les dons que nous pouvons accepter n'ouvrent pas droit à réduction d'impôt </a:t>
            </a:r>
          </a:p>
          <a:p>
            <a:pPr marL="285750" indent="-285750">
              <a:buFont typeface="Arial"/>
              <a:buChar char="•"/>
            </a:pPr>
            <a:endParaRPr lang="fr-FR" sz="2200">
              <a:cs typeface="Calibri"/>
            </a:endParaRPr>
          </a:p>
          <a:p>
            <a:pPr marL="285750" indent="-285750">
              <a:buFont typeface="Arial"/>
              <a:buChar char="•"/>
            </a:pPr>
            <a:r>
              <a:rPr lang="fr-FR" sz="2200">
                <a:cs typeface="Calibri"/>
              </a:rPr>
              <a:t>IL est possible de recourir pour des projets importants en lien avec les OGEC à la fondation Saint Christophe qui est reconnue d'utilité publique et peut flécher les dons vers la réalisation du projet de l'établissement</a:t>
            </a:r>
          </a:p>
          <a:p>
            <a:pPr marL="285750" indent="-285750">
              <a:buFont typeface="Arial"/>
              <a:buChar char="•"/>
            </a:pPr>
            <a:endParaRPr lang="fr-FR" sz="2200">
              <a:cs typeface="Calibri"/>
            </a:endParaRPr>
          </a:p>
          <a:p>
            <a:pPr marL="285750" indent="-285750">
              <a:buFont typeface="Arial"/>
              <a:buChar char="•"/>
            </a:pPr>
            <a:r>
              <a:rPr lang="fr-FR" sz="2200">
                <a:cs typeface="Calibri"/>
              </a:rPr>
              <a:t>Les dons des commerçants pour des lots peuvent faire l'objet de reçu pour que les commerçants les passent en frais.</a:t>
            </a:r>
          </a:p>
          <a:p>
            <a:pPr marL="285750" indent="-285750">
              <a:buFont typeface="Arial"/>
              <a:buChar char="•"/>
            </a:pPr>
            <a:endParaRPr lang="fr-FR" sz="2200">
              <a:cs typeface="Calibri"/>
            </a:endParaRPr>
          </a:p>
          <a:p>
            <a:pPr marL="285750" indent="-285750">
              <a:buFont typeface="Arial"/>
              <a:buChar char="•"/>
            </a:pPr>
            <a:r>
              <a:rPr lang="fr-FR" sz="2200">
                <a:cs typeface="Calibri"/>
              </a:rPr>
              <a:t>Si les subventions reçues sont </a:t>
            </a:r>
            <a:r>
              <a:rPr lang="fr-FR" sz="2200" err="1">
                <a:cs typeface="Calibri"/>
              </a:rPr>
              <a:t>supèrieures</a:t>
            </a:r>
            <a:r>
              <a:rPr lang="fr-FR" sz="2200">
                <a:cs typeface="Calibri"/>
              </a:rPr>
              <a:t> à la moitié du budget de fonctionnement nous sommes soumis à la tenue d'une comptabilité analytique et si le budget de fonctionnement est supérieur à 60.000 €</a:t>
            </a:r>
          </a:p>
          <a:p>
            <a:pPr marL="285750" indent="-285750">
              <a:buFont typeface="Arial"/>
              <a:buChar char="•"/>
            </a:pPr>
            <a:endParaRPr lang="fr-FR" sz="2200">
              <a:cs typeface="Calibri"/>
            </a:endParaRPr>
          </a:p>
        </p:txBody>
      </p:sp>
      <p:sp>
        <p:nvSpPr>
          <p:cNvPr id="3" name="ZoneTexte 2"/>
          <p:cNvSpPr txBox="1"/>
          <p:nvPr/>
        </p:nvSpPr>
        <p:spPr>
          <a:xfrm>
            <a:off x="2008285" y="122483"/>
            <a:ext cx="8544128" cy="707886"/>
          </a:xfrm>
          <a:prstGeom prst="rect">
            <a:avLst/>
          </a:prstGeom>
          <a:noFill/>
        </p:spPr>
        <p:txBody>
          <a:bodyPr wrap="square" lIns="91440" tIns="45720" rIns="91440" bIns="45720" rtlCol="0" anchor="t">
            <a:spAutoFit/>
          </a:bodyPr>
          <a:lstStyle/>
          <a:p>
            <a:r>
              <a:rPr lang="fr-FR" sz="4000" b="1">
                <a:solidFill>
                  <a:srgbClr val="FFC000"/>
                </a:solidFill>
              </a:rPr>
              <a:t>                    LES  DONS ET SUBVENTIONS</a:t>
            </a:r>
          </a:p>
        </p:txBody>
      </p:sp>
      <p:pic>
        <p:nvPicPr>
          <p:cNvPr id="9" name="Image 8" descr="Une image contenant dessin&#10;&#10;Description générée automatiquement">
            <a:extLst>
              <a:ext uri="{FF2B5EF4-FFF2-40B4-BE49-F238E27FC236}">
                <a16:creationId xmlns:a16="http://schemas.microsoft.com/office/drawing/2014/main" id="{78211193-391D-4AD1-BBB3-935475E3F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15" y="180435"/>
            <a:ext cx="1567929" cy="1066670"/>
          </a:xfrm>
          <a:prstGeom prst="rect">
            <a:avLst/>
          </a:prstGeom>
        </p:spPr>
      </p:pic>
    </p:spTree>
    <p:extLst>
      <p:ext uri="{BB962C8B-B14F-4D97-AF65-F5344CB8AC3E}">
        <p14:creationId xmlns:p14="http://schemas.microsoft.com/office/powerpoint/2010/main" val="238082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a:t>
            </a:r>
            <a:r>
              <a:rPr lang="fr-FR">
                <a:ea typeface="+mn-lt"/>
                <a:cs typeface="+mn-lt"/>
              </a:rPr>
              <a:t>20 janvier 2021</a:t>
            </a:r>
          </a:p>
        </p:txBody>
      </p:sp>
      <p:sp>
        <p:nvSpPr>
          <p:cNvPr id="25" name="Rectangle 24"/>
          <p:cNvSpPr/>
          <p:nvPr/>
        </p:nvSpPr>
        <p:spPr>
          <a:xfrm>
            <a:off x="341169" y="1358153"/>
            <a:ext cx="496492" cy="5134722"/>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1700" b="1"/>
              <a:t>OUTIL DE </a:t>
            </a:r>
            <a:r>
              <a:rPr lang="fr-FR" sz="1700" b="1" err="1"/>
              <a:t>GESTiON</a:t>
            </a:r>
            <a:endParaRPr lang="fr-FR" sz="1700" b="1"/>
          </a:p>
        </p:txBody>
      </p:sp>
      <p:sp>
        <p:nvSpPr>
          <p:cNvPr id="2" name="Rectangle 1"/>
          <p:cNvSpPr/>
          <p:nvPr/>
        </p:nvSpPr>
        <p:spPr>
          <a:xfrm>
            <a:off x="2251882" y="830369"/>
            <a:ext cx="8160674" cy="923330"/>
          </a:xfrm>
          <a:prstGeom prst="rect">
            <a:avLst/>
          </a:prstGeom>
        </p:spPr>
        <p:txBody>
          <a:bodyPr wrap="square">
            <a:spAutoFit/>
          </a:bodyPr>
          <a:lstStyle/>
          <a:p>
            <a:pPr algn="ctr"/>
            <a:r>
              <a:rPr lang="fr-FR"/>
              <a:t>Pour une tenue des comptes conforme aux attentes du mouvement et en accord avec les cahiers des charges des demandes de subventions. </a:t>
            </a:r>
            <a:br>
              <a:rPr lang="fr-FR"/>
            </a:br>
            <a:endParaRPr lang="fr-FR"/>
          </a:p>
        </p:txBody>
      </p:sp>
      <p:sp>
        <p:nvSpPr>
          <p:cNvPr id="3" name="ZoneTexte 2"/>
          <p:cNvSpPr txBox="1"/>
          <p:nvPr/>
        </p:nvSpPr>
        <p:spPr>
          <a:xfrm>
            <a:off x="1992574" y="122483"/>
            <a:ext cx="8544128" cy="707886"/>
          </a:xfrm>
          <a:prstGeom prst="rect">
            <a:avLst/>
          </a:prstGeom>
          <a:noFill/>
        </p:spPr>
        <p:txBody>
          <a:bodyPr wrap="square" rtlCol="0">
            <a:spAutoFit/>
          </a:bodyPr>
          <a:lstStyle/>
          <a:p>
            <a:r>
              <a:rPr lang="fr-FR" sz="4000" b="1">
                <a:solidFill>
                  <a:srgbClr val="FFC000"/>
                </a:solidFill>
              </a:rPr>
              <a:t>      Un tableur EXCELL facile à utiliser</a:t>
            </a:r>
          </a:p>
        </p:txBody>
      </p:sp>
      <p:graphicFrame>
        <p:nvGraphicFramePr>
          <p:cNvPr id="6" name="Diagramme 5"/>
          <p:cNvGraphicFramePr/>
          <p:nvPr>
            <p:extLst>
              <p:ext uri="{D42A27DB-BD31-4B8C-83A1-F6EECF244321}">
                <p14:modId xmlns:p14="http://schemas.microsoft.com/office/powerpoint/2010/main" val="2326802995"/>
              </p:ext>
            </p:extLst>
          </p:nvPr>
        </p:nvGraphicFramePr>
        <p:xfrm>
          <a:off x="1779445" y="1958318"/>
          <a:ext cx="9896764" cy="4534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2483893" y="5758419"/>
            <a:ext cx="8652680" cy="384721"/>
          </a:xfrm>
          <a:prstGeom prst="rect">
            <a:avLst/>
          </a:prstGeom>
          <a:noFill/>
        </p:spPr>
        <p:txBody>
          <a:bodyPr wrap="square" rtlCol="0">
            <a:spAutoFit/>
          </a:bodyPr>
          <a:lstStyle/>
          <a:p>
            <a:r>
              <a:rPr lang="fr-FR" sz="1900" b="1">
                <a:solidFill>
                  <a:schemeClr val="tx1">
                    <a:lumMod val="75000"/>
                    <a:lumOff val="25000"/>
                  </a:schemeClr>
                </a:solidFill>
              </a:rPr>
              <a:t>  Tous les documents comptables utiles en un seul outil adapté à votre association </a:t>
            </a:r>
            <a:endParaRPr lang="fr-FR" sz="1900">
              <a:solidFill>
                <a:schemeClr val="tx1">
                  <a:lumMod val="75000"/>
                  <a:lumOff val="25000"/>
                </a:schemeClr>
              </a:solidFill>
            </a:endParaRPr>
          </a:p>
        </p:txBody>
      </p:sp>
      <p:pic>
        <p:nvPicPr>
          <p:cNvPr id="9" name="Image 8" descr="Une image contenant dessin&#10;&#10;Description générée automatiquement">
            <a:extLst>
              <a:ext uri="{FF2B5EF4-FFF2-40B4-BE49-F238E27FC236}">
                <a16:creationId xmlns:a16="http://schemas.microsoft.com/office/drawing/2014/main" id="{78211193-391D-4AD1-BBB3-935475E3FB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515" y="180435"/>
            <a:ext cx="1567929" cy="1066670"/>
          </a:xfrm>
          <a:prstGeom prst="rect">
            <a:avLst/>
          </a:prstGeom>
        </p:spPr>
      </p:pic>
    </p:spTree>
    <p:extLst>
      <p:ext uri="{BB962C8B-B14F-4D97-AF65-F5344CB8AC3E}">
        <p14:creationId xmlns:p14="http://schemas.microsoft.com/office/powerpoint/2010/main" val="3821047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a:t>
            </a:r>
            <a:r>
              <a:rPr lang="fr-FR">
                <a:ea typeface="+mn-lt"/>
                <a:cs typeface="+mn-lt"/>
              </a:rPr>
              <a:t>20 janvier 2021</a:t>
            </a:r>
            <a:endParaRPr lang="fr-FR"/>
          </a:p>
        </p:txBody>
      </p:sp>
      <p:sp>
        <p:nvSpPr>
          <p:cNvPr id="25" name="Rectangle 24"/>
          <p:cNvSpPr/>
          <p:nvPr/>
        </p:nvSpPr>
        <p:spPr>
          <a:xfrm>
            <a:off x="341169" y="1358153"/>
            <a:ext cx="496492" cy="5134722"/>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1700" b="1"/>
              <a:t>OUTIL DE </a:t>
            </a:r>
            <a:r>
              <a:rPr lang="fr-FR" sz="1700" b="1" err="1"/>
              <a:t>GESTiON</a:t>
            </a:r>
            <a:endParaRPr lang="fr-FR" sz="1700" b="1"/>
          </a:p>
        </p:txBody>
      </p:sp>
      <p:sp>
        <p:nvSpPr>
          <p:cNvPr id="3" name="ZoneTexte 2"/>
          <p:cNvSpPr txBox="1"/>
          <p:nvPr/>
        </p:nvSpPr>
        <p:spPr>
          <a:xfrm>
            <a:off x="1992574" y="122483"/>
            <a:ext cx="8544128" cy="707886"/>
          </a:xfrm>
          <a:prstGeom prst="rect">
            <a:avLst/>
          </a:prstGeom>
          <a:noFill/>
        </p:spPr>
        <p:txBody>
          <a:bodyPr wrap="square" rtlCol="0">
            <a:spAutoFit/>
          </a:bodyPr>
          <a:lstStyle/>
          <a:p>
            <a:r>
              <a:rPr lang="fr-FR" sz="4000" b="1">
                <a:solidFill>
                  <a:srgbClr val="FFC000"/>
                </a:solidFill>
              </a:rPr>
              <a:t>      Un tableur EXCELL facile à utiliser</a:t>
            </a:r>
          </a:p>
        </p:txBody>
      </p:sp>
      <p:sp>
        <p:nvSpPr>
          <p:cNvPr id="7" name="ZoneTexte 6"/>
          <p:cNvSpPr txBox="1"/>
          <p:nvPr/>
        </p:nvSpPr>
        <p:spPr>
          <a:xfrm>
            <a:off x="2483893" y="5758419"/>
            <a:ext cx="8652680" cy="384721"/>
          </a:xfrm>
          <a:prstGeom prst="rect">
            <a:avLst/>
          </a:prstGeom>
          <a:noFill/>
        </p:spPr>
        <p:txBody>
          <a:bodyPr wrap="square" rtlCol="0">
            <a:spAutoFit/>
          </a:bodyPr>
          <a:lstStyle/>
          <a:p>
            <a:r>
              <a:rPr lang="fr-FR" sz="1900" b="1">
                <a:solidFill>
                  <a:schemeClr val="tx1">
                    <a:lumMod val="75000"/>
                    <a:lumOff val="25000"/>
                  </a:schemeClr>
                </a:solidFill>
              </a:rPr>
              <a:t>  Tous les documents comptables utiles en un seul outil adapté à votre association </a:t>
            </a:r>
            <a:endParaRPr lang="fr-FR" sz="1900">
              <a:solidFill>
                <a:schemeClr val="tx1">
                  <a:lumMod val="75000"/>
                  <a:lumOff val="25000"/>
                </a:schemeClr>
              </a:solidFill>
            </a:endParaRPr>
          </a:p>
        </p:txBody>
      </p:sp>
      <p:pic>
        <p:nvPicPr>
          <p:cNvPr id="10" name="Image 9" descr="http://www.lopr.net/Images/excel1.gif">
            <a:extLst>
              <a:ext uri="{FF2B5EF4-FFF2-40B4-BE49-F238E27FC236}">
                <a16:creationId xmlns:a16="http://schemas.microsoft.com/office/drawing/2014/main" id="{27E85C2D-FA2F-4B00-87C5-300DF75327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08694" y="1180104"/>
            <a:ext cx="7677510" cy="4228580"/>
          </a:xfrm>
          <a:prstGeom prst="rect">
            <a:avLst/>
          </a:prstGeom>
          <a:noFill/>
          <a:ln>
            <a:noFill/>
          </a:ln>
        </p:spPr>
      </p:pic>
      <p:pic>
        <p:nvPicPr>
          <p:cNvPr id="6" name="Image 5" descr="Une image contenant dessin&#10;&#10;Description générée automatiquement">
            <a:extLst>
              <a:ext uri="{FF2B5EF4-FFF2-40B4-BE49-F238E27FC236}">
                <a16:creationId xmlns:a16="http://schemas.microsoft.com/office/drawing/2014/main" id="{D667BBF5-3A27-4ADA-8691-80613362FB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285" y="307411"/>
            <a:ext cx="1369013" cy="931347"/>
          </a:xfrm>
          <a:prstGeom prst="rect">
            <a:avLst/>
          </a:prstGeom>
        </p:spPr>
      </p:pic>
    </p:spTree>
    <p:extLst>
      <p:ext uri="{BB962C8B-B14F-4D97-AF65-F5344CB8AC3E}">
        <p14:creationId xmlns:p14="http://schemas.microsoft.com/office/powerpoint/2010/main" val="274615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a:t>
            </a:r>
            <a:r>
              <a:rPr lang="fr-FR">
                <a:ea typeface="+mn-lt"/>
                <a:cs typeface="+mn-lt"/>
              </a:rPr>
              <a:t>20 janvier 2021</a:t>
            </a:r>
            <a:endParaRPr lang="fr-FR"/>
          </a:p>
        </p:txBody>
      </p:sp>
      <p:sp>
        <p:nvSpPr>
          <p:cNvPr id="25" name="Rectangle 24"/>
          <p:cNvSpPr/>
          <p:nvPr/>
        </p:nvSpPr>
        <p:spPr>
          <a:xfrm>
            <a:off x="341169" y="1358153"/>
            <a:ext cx="496492" cy="52216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1400" b="1"/>
              <a:t>LES INCONTOURNABLES</a:t>
            </a:r>
          </a:p>
        </p:txBody>
      </p:sp>
      <p:pic>
        <p:nvPicPr>
          <p:cNvPr id="6" name="Image 5" descr="Une image contenant dessin&#10;&#10;Description générée automatiquement">
            <a:extLst>
              <a:ext uri="{FF2B5EF4-FFF2-40B4-BE49-F238E27FC236}">
                <a16:creationId xmlns:a16="http://schemas.microsoft.com/office/drawing/2014/main" id="{46D09C61-ACE6-4297-BED8-43403C2F2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206" y="122483"/>
            <a:ext cx="1233109" cy="838890"/>
          </a:xfrm>
          <a:prstGeom prst="rect">
            <a:avLst/>
          </a:prstGeom>
        </p:spPr>
      </p:pic>
      <p:sp>
        <p:nvSpPr>
          <p:cNvPr id="35" name="ZoneTexte 34">
            <a:extLst>
              <a:ext uri="{FF2B5EF4-FFF2-40B4-BE49-F238E27FC236}">
                <a16:creationId xmlns:a16="http://schemas.microsoft.com/office/drawing/2014/main" id="{23E3274F-3EED-4481-8086-FFA12432C5A8}"/>
              </a:ext>
            </a:extLst>
          </p:cNvPr>
          <p:cNvSpPr txBox="1"/>
          <p:nvPr/>
        </p:nvSpPr>
        <p:spPr>
          <a:xfrm>
            <a:off x="1236087" y="2559313"/>
            <a:ext cx="10441416" cy="3970318"/>
          </a:xfrm>
          <a:prstGeom prst="rect">
            <a:avLst/>
          </a:prstGeom>
          <a:noFill/>
        </p:spPr>
        <p:txBody>
          <a:bodyPr wrap="square" lIns="91440" tIns="45720" rIns="91440" bIns="45720" rtlCol="0" anchor="t">
            <a:spAutoFit/>
          </a:bodyPr>
          <a:lstStyle/>
          <a:p>
            <a:r>
              <a:rPr lang="fr-FR"/>
              <a:t>Dès sa prise de fonction le Trésorier doit : </a:t>
            </a:r>
          </a:p>
          <a:p>
            <a:pPr lvl="0"/>
            <a:endParaRPr lang="fr-FR" b="1"/>
          </a:p>
          <a:p>
            <a:pPr marL="285750" lvl="0" indent="-285750">
              <a:buFont typeface="Arial" panose="020B0604020202020204" pitchFamily="34" charset="0"/>
              <a:buChar char="•"/>
            </a:pPr>
            <a:r>
              <a:rPr lang="fr-FR" b="1"/>
              <a:t>Se faire remettre les documents essentiels</a:t>
            </a:r>
            <a:r>
              <a:rPr lang="fr-FR"/>
              <a:t> : </a:t>
            </a:r>
          </a:p>
          <a:p>
            <a:pPr lvl="0"/>
            <a:r>
              <a:rPr lang="fr-FR"/>
              <a:t>livres des comptes, classeur des " pièces comptables " (factures, notes de frais, etc.), </a:t>
            </a:r>
          </a:p>
          <a:p>
            <a:pPr lvl="0"/>
            <a:r>
              <a:rPr lang="fr-FR"/>
              <a:t>dossier " pièces bancaires " (relevés des comptes, remises de chèques, etc.), </a:t>
            </a:r>
          </a:p>
          <a:p>
            <a:pPr lvl="0"/>
            <a:r>
              <a:rPr lang="fr-FR"/>
              <a:t>comptes annuels, dossier des emprunts, dossier des placements </a:t>
            </a:r>
          </a:p>
          <a:p>
            <a:pPr lvl="0"/>
            <a:r>
              <a:rPr lang="fr-FR"/>
              <a:t> copie des statuts et du règlement intérieur s'il existe ;</a:t>
            </a:r>
          </a:p>
          <a:p>
            <a:pPr lvl="0"/>
            <a:endParaRPr lang="fr-FR" b="1"/>
          </a:p>
          <a:p>
            <a:pPr marL="285750" lvl="0" indent="-285750">
              <a:buFont typeface="Arial" panose="020B0604020202020204" pitchFamily="34" charset="0"/>
              <a:buChar char="•"/>
            </a:pPr>
            <a:r>
              <a:rPr lang="fr-FR" b="1"/>
              <a:t>Etre déclaré en préfecture</a:t>
            </a:r>
            <a:r>
              <a:rPr lang="fr-FR"/>
              <a:t> ou sous-préfecture, en même temps que les autres membres du bureau de l'association ;</a:t>
            </a:r>
          </a:p>
          <a:p>
            <a:pPr lvl="0"/>
            <a:endParaRPr lang="fr-FR" b="1"/>
          </a:p>
          <a:p>
            <a:pPr marL="285750" indent="-285750">
              <a:buFont typeface="Arial" panose="020B0604020202020204" pitchFamily="34" charset="0"/>
              <a:buChar char="•"/>
            </a:pPr>
            <a:r>
              <a:rPr lang="fr-FR" b="1"/>
              <a:t>Informer les interlocuteurs de l'Apel</a:t>
            </a:r>
            <a:r>
              <a:rPr lang="fr-FR"/>
              <a:t> après l'élection du bureau, notamment la banque (pour demander une modification des signatures agréées et des accès internet aux comptes le cas échéant). </a:t>
            </a:r>
          </a:p>
          <a:p>
            <a:endParaRPr lang="fr-FR"/>
          </a:p>
        </p:txBody>
      </p:sp>
      <p:sp>
        <p:nvSpPr>
          <p:cNvPr id="37" name="Espace réservé du contenu 2">
            <a:extLst>
              <a:ext uri="{FF2B5EF4-FFF2-40B4-BE49-F238E27FC236}">
                <a16:creationId xmlns:a16="http://schemas.microsoft.com/office/drawing/2014/main" id="{C78D09A9-2913-4E69-A209-B4C36CBC873F}"/>
              </a:ext>
            </a:extLst>
          </p:cNvPr>
          <p:cNvSpPr>
            <a:spLocks noGrp="1"/>
          </p:cNvSpPr>
          <p:nvPr>
            <p:ph idx="1"/>
          </p:nvPr>
        </p:nvSpPr>
        <p:spPr>
          <a:xfrm>
            <a:off x="1683607" y="246307"/>
            <a:ext cx="9692188" cy="953206"/>
          </a:xfrm>
          <a:ln>
            <a:noFill/>
          </a:ln>
        </p:spPr>
        <p:txBody>
          <a:bodyPr>
            <a:noAutofit/>
          </a:bodyPr>
          <a:lstStyle/>
          <a:p>
            <a:pPr marL="0" indent="0" algn="ctr">
              <a:buNone/>
            </a:pPr>
            <a:r>
              <a:rPr lang="fr-FR" sz="3400" b="1">
                <a:solidFill>
                  <a:srgbClr val="1CB3AC"/>
                </a:solidFill>
              </a:rPr>
              <a:t>Démarches à effectuer lors de la prise de fonction</a:t>
            </a:r>
            <a:endParaRPr lang="fr-FR" sz="3400">
              <a:solidFill>
                <a:srgbClr val="1CB3AC"/>
              </a:solidFill>
            </a:endParaRPr>
          </a:p>
        </p:txBody>
      </p:sp>
      <p:pic>
        <p:nvPicPr>
          <p:cNvPr id="39" name="Image 38" descr="Une image contenant dessin&#10;&#10;Description générée automatiquement">
            <a:extLst>
              <a:ext uri="{FF2B5EF4-FFF2-40B4-BE49-F238E27FC236}">
                <a16:creationId xmlns:a16="http://schemas.microsoft.com/office/drawing/2014/main" id="{6BAE2924-B7D8-439F-B2B3-BDB5A09945BF}"/>
              </a:ext>
            </a:extLst>
          </p:cNvPr>
          <p:cNvPicPr>
            <a:picLocks noChangeAspect="1"/>
          </p:cNvPicPr>
          <p:nvPr/>
        </p:nvPicPr>
        <p:blipFill>
          <a:blip r:embed="rId4"/>
          <a:stretch>
            <a:fillRect/>
          </a:stretch>
        </p:blipFill>
        <p:spPr>
          <a:xfrm>
            <a:off x="8571113" y="1717464"/>
            <a:ext cx="3404755" cy="583623"/>
          </a:xfrm>
          <a:prstGeom prst="rect">
            <a:avLst/>
          </a:prstGeom>
        </p:spPr>
      </p:pic>
      <p:pic>
        <p:nvPicPr>
          <p:cNvPr id="41" name="Image 40">
            <a:extLst>
              <a:ext uri="{FF2B5EF4-FFF2-40B4-BE49-F238E27FC236}">
                <a16:creationId xmlns:a16="http://schemas.microsoft.com/office/drawing/2014/main" id="{1B20B774-6EA8-4540-BDF0-1DD0E051D7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105" y="1603190"/>
            <a:ext cx="4420217" cy="952633"/>
          </a:xfrm>
          <a:prstGeom prst="rect">
            <a:avLst/>
          </a:prstGeom>
        </p:spPr>
      </p:pic>
      <p:pic>
        <p:nvPicPr>
          <p:cNvPr id="43" name="Image 42">
            <a:extLst>
              <a:ext uri="{FF2B5EF4-FFF2-40B4-BE49-F238E27FC236}">
                <a16:creationId xmlns:a16="http://schemas.microsoft.com/office/drawing/2014/main" id="{2F74C57A-79E4-4FE2-BB6A-8955A26772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802" y="1635303"/>
            <a:ext cx="1599851" cy="804903"/>
          </a:xfrm>
          <a:prstGeom prst="rect">
            <a:avLst/>
          </a:prstGeom>
        </p:spPr>
      </p:pic>
    </p:spTree>
    <p:extLst>
      <p:ext uri="{BB962C8B-B14F-4D97-AF65-F5344CB8AC3E}">
        <p14:creationId xmlns:p14="http://schemas.microsoft.com/office/powerpoint/2010/main" val="371449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a:t>
            </a:r>
            <a:r>
              <a:rPr lang="fr-FR">
                <a:ea typeface="+mn-lt"/>
                <a:cs typeface="+mn-lt"/>
              </a:rPr>
              <a:t>20 janvier 2021</a:t>
            </a:r>
            <a:endParaRPr lang="fr-FR"/>
          </a:p>
        </p:txBody>
      </p:sp>
      <p:sp>
        <p:nvSpPr>
          <p:cNvPr id="25" name="Rectangle 24"/>
          <p:cNvSpPr/>
          <p:nvPr/>
        </p:nvSpPr>
        <p:spPr>
          <a:xfrm>
            <a:off x="341169" y="1358153"/>
            <a:ext cx="496492" cy="52216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1400" b="1"/>
              <a:t>LES INCONTOURNABLES</a:t>
            </a:r>
          </a:p>
        </p:txBody>
      </p:sp>
      <p:sp>
        <p:nvSpPr>
          <p:cNvPr id="8" name="Rectangle 7"/>
          <p:cNvSpPr/>
          <p:nvPr/>
        </p:nvSpPr>
        <p:spPr>
          <a:xfrm>
            <a:off x="1476082" y="830369"/>
            <a:ext cx="10222928" cy="369332"/>
          </a:xfrm>
          <a:prstGeom prst="rect">
            <a:avLst/>
          </a:prstGeom>
        </p:spPr>
        <p:txBody>
          <a:bodyPr wrap="square">
            <a:spAutoFit/>
          </a:bodyPr>
          <a:lstStyle/>
          <a:p>
            <a:pPr algn="ctr"/>
            <a:r>
              <a:rPr lang="fr-FR"/>
              <a:t>Le CA est l’organe collégial composé des administrateurs élus par les adhérents de l’association lors de l’AG </a:t>
            </a:r>
          </a:p>
        </p:txBody>
      </p:sp>
      <p:sp>
        <p:nvSpPr>
          <p:cNvPr id="9" name="ZoneTexte 8"/>
          <p:cNvSpPr txBox="1"/>
          <p:nvPr/>
        </p:nvSpPr>
        <p:spPr>
          <a:xfrm>
            <a:off x="1944457" y="122483"/>
            <a:ext cx="9219411" cy="707886"/>
          </a:xfrm>
          <a:prstGeom prst="rect">
            <a:avLst/>
          </a:prstGeom>
          <a:noFill/>
        </p:spPr>
        <p:txBody>
          <a:bodyPr wrap="square" rtlCol="0">
            <a:spAutoFit/>
          </a:bodyPr>
          <a:lstStyle/>
          <a:p>
            <a:r>
              <a:rPr lang="fr-FR" sz="4000" b="1">
                <a:solidFill>
                  <a:srgbClr val="FFC000"/>
                </a:solidFill>
              </a:rPr>
              <a:t>Les moments clés de l’année du trésorier</a:t>
            </a:r>
          </a:p>
        </p:txBody>
      </p:sp>
      <p:graphicFrame>
        <p:nvGraphicFramePr>
          <p:cNvPr id="2" name="Diagramme 1"/>
          <p:cNvGraphicFramePr/>
          <p:nvPr>
            <p:extLst>
              <p:ext uri="{D42A27DB-BD31-4B8C-83A1-F6EECF244321}">
                <p14:modId xmlns:p14="http://schemas.microsoft.com/office/powerpoint/2010/main" val="3084055569"/>
              </p:ext>
            </p:extLst>
          </p:nvPr>
        </p:nvGraphicFramePr>
        <p:xfrm>
          <a:off x="1275009" y="1272082"/>
          <a:ext cx="10575821" cy="4851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descr="Une image contenant dessin&#10;&#10;Description générée automatiquement">
            <a:extLst>
              <a:ext uri="{FF2B5EF4-FFF2-40B4-BE49-F238E27FC236}">
                <a16:creationId xmlns:a16="http://schemas.microsoft.com/office/drawing/2014/main" id="{46D09C61-ACE6-4297-BED8-43403C2F27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206" y="122483"/>
            <a:ext cx="1233109" cy="838890"/>
          </a:xfrm>
          <a:prstGeom prst="rect">
            <a:avLst/>
          </a:prstGeom>
        </p:spPr>
      </p:pic>
    </p:spTree>
    <p:extLst>
      <p:ext uri="{BB962C8B-B14F-4D97-AF65-F5344CB8AC3E}">
        <p14:creationId xmlns:p14="http://schemas.microsoft.com/office/powerpoint/2010/main" val="218611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a:t>
            </a:r>
            <a:r>
              <a:rPr lang="fr-FR">
                <a:ea typeface="+mn-lt"/>
                <a:cs typeface="+mn-lt"/>
              </a:rPr>
              <a:t>20 janvier 2021</a:t>
            </a:r>
          </a:p>
        </p:txBody>
      </p:sp>
      <p:sp>
        <p:nvSpPr>
          <p:cNvPr id="3" name="ZoneTexte 2"/>
          <p:cNvSpPr txBox="1"/>
          <p:nvPr/>
        </p:nvSpPr>
        <p:spPr>
          <a:xfrm>
            <a:off x="886585" y="230208"/>
            <a:ext cx="9270608" cy="553998"/>
          </a:xfrm>
          <a:prstGeom prst="rect">
            <a:avLst/>
          </a:prstGeom>
          <a:noFill/>
        </p:spPr>
        <p:txBody>
          <a:bodyPr wrap="square" rtlCol="0">
            <a:spAutoFit/>
          </a:bodyPr>
          <a:lstStyle/>
          <a:p>
            <a:pPr algn="ctr"/>
            <a:r>
              <a:rPr lang="fr-FR" sz="3000" b="1">
                <a:solidFill>
                  <a:srgbClr val="0070C0"/>
                </a:solidFill>
              </a:rPr>
              <a:t>Les actions pour récolter des fonds </a:t>
            </a:r>
          </a:p>
        </p:txBody>
      </p:sp>
      <p:graphicFrame>
        <p:nvGraphicFramePr>
          <p:cNvPr id="6" name="Diagramme 5"/>
          <p:cNvGraphicFramePr/>
          <p:nvPr>
            <p:extLst>
              <p:ext uri="{D42A27DB-BD31-4B8C-83A1-F6EECF244321}">
                <p14:modId xmlns:p14="http://schemas.microsoft.com/office/powerpoint/2010/main" val="2776230356"/>
              </p:ext>
            </p:extLst>
          </p:nvPr>
        </p:nvGraphicFramePr>
        <p:xfrm>
          <a:off x="1768916" y="1247792"/>
          <a:ext cx="7534031" cy="508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77530">
            <a:off x="9614709" y="1364330"/>
            <a:ext cx="1454545" cy="720000"/>
          </a:xfrm>
          <a:prstGeom prst="rect">
            <a:avLst/>
          </a:prstGeom>
        </p:spPr>
      </p:pic>
      <p:sp>
        <p:nvSpPr>
          <p:cNvPr id="7" name="ZoneTexte 6"/>
          <p:cNvSpPr txBox="1"/>
          <p:nvPr/>
        </p:nvSpPr>
        <p:spPr>
          <a:xfrm>
            <a:off x="8941064" y="4776224"/>
            <a:ext cx="3001993" cy="923330"/>
          </a:xfrm>
          <a:prstGeom prst="rect">
            <a:avLst/>
          </a:prstGeom>
          <a:noFill/>
          <a:ln w="19050">
            <a:solidFill>
              <a:srgbClr val="FF3300"/>
            </a:solidFill>
            <a:prstDash val="lgDash"/>
          </a:ln>
        </p:spPr>
        <p:txBody>
          <a:bodyPr wrap="square" rtlCol="0">
            <a:spAutoFit/>
          </a:bodyPr>
          <a:lstStyle/>
          <a:p>
            <a:pPr algn="just"/>
            <a:r>
              <a:rPr lang="fr-FR"/>
              <a:t>Fiscalement on ne doit pas faire plus de 6 manifestations par an.</a:t>
            </a:r>
          </a:p>
        </p:txBody>
      </p:sp>
      <p:sp>
        <p:nvSpPr>
          <p:cNvPr id="9" name="Rectangle 8">
            <a:extLst>
              <a:ext uri="{FF2B5EF4-FFF2-40B4-BE49-F238E27FC236}">
                <a16:creationId xmlns:a16="http://schemas.microsoft.com/office/drawing/2014/main" id="{B67C8EB0-BA3D-4541-9FC6-E9CFF8B4146D}"/>
              </a:ext>
            </a:extLst>
          </p:cNvPr>
          <p:cNvSpPr/>
          <p:nvPr/>
        </p:nvSpPr>
        <p:spPr>
          <a:xfrm>
            <a:off x="341169" y="1358153"/>
            <a:ext cx="496492" cy="52216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1400" b="1"/>
              <a:t>LES INCONTOURNABLES</a:t>
            </a:r>
          </a:p>
        </p:txBody>
      </p:sp>
      <p:sp>
        <p:nvSpPr>
          <p:cNvPr id="10" name="ZoneTexte 9"/>
          <p:cNvSpPr txBox="1"/>
          <p:nvPr/>
        </p:nvSpPr>
        <p:spPr>
          <a:xfrm>
            <a:off x="8941063" y="2200868"/>
            <a:ext cx="3001993" cy="2308324"/>
          </a:xfrm>
          <a:prstGeom prst="rect">
            <a:avLst/>
          </a:prstGeom>
          <a:noFill/>
          <a:ln w="19050">
            <a:solidFill>
              <a:srgbClr val="FF3300"/>
            </a:solidFill>
            <a:prstDash val="lgDash"/>
          </a:ln>
        </p:spPr>
        <p:txBody>
          <a:bodyPr wrap="square" rtlCol="0">
            <a:spAutoFit/>
          </a:bodyPr>
          <a:lstStyle/>
          <a:p>
            <a:pPr algn="just"/>
            <a:r>
              <a:rPr lang="fr-FR" b="1"/>
              <a:t>Les Dons </a:t>
            </a:r>
            <a:r>
              <a:rPr lang="fr-FR"/>
              <a:t>L’APEL peut recevoir des « dons manuels » en espèces ou par chèque.</a:t>
            </a:r>
          </a:p>
          <a:p>
            <a:pPr algn="just"/>
            <a:r>
              <a:rPr lang="fr-FR"/>
              <a:t> Il s’agit là de dons d’un montant faible ne pouvant être considérés comme une donation.</a:t>
            </a:r>
          </a:p>
          <a:p>
            <a:pPr algn="just"/>
            <a:endParaRPr lang="fr-FR"/>
          </a:p>
        </p:txBody>
      </p:sp>
      <p:pic>
        <p:nvPicPr>
          <p:cNvPr id="11" name="Image 10" descr="Une image contenant dessin&#10;&#10;Description générée automatiquement">
            <a:extLst>
              <a:ext uri="{FF2B5EF4-FFF2-40B4-BE49-F238E27FC236}">
                <a16:creationId xmlns:a16="http://schemas.microsoft.com/office/drawing/2014/main" id="{E0427E30-4B7B-4F96-928C-42BCFAFC6E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485" y="229286"/>
            <a:ext cx="1065509" cy="724871"/>
          </a:xfrm>
          <a:prstGeom prst="rect">
            <a:avLst/>
          </a:prstGeom>
        </p:spPr>
      </p:pic>
    </p:spTree>
    <p:extLst>
      <p:ext uri="{BB962C8B-B14F-4D97-AF65-F5344CB8AC3E}">
        <p14:creationId xmlns:p14="http://schemas.microsoft.com/office/powerpoint/2010/main" val="3281419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a:t>
            </a:r>
            <a:r>
              <a:rPr lang="fr-FR">
                <a:ea typeface="+mn-lt"/>
                <a:cs typeface="+mn-lt"/>
              </a:rPr>
              <a:t>20 janvier 2021</a:t>
            </a:r>
            <a:endParaRPr lang="fr-FR"/>
          </a:p>
        </p:txBody>
      </p:sp>
      <p:sp>
        <p:nvSpPr>
          <p:cNvPr id="3" name="ZoneTexte 2"/>
          <p:cNvSpPr txBox="1"/>
          <p:nvPr/>
        </p:nvSpPr>
        <p:spPr>
          <a:xfrm>
            <a:off x="837661" y="263007"/>
            <a:ext cx="10604061" cy="553998"/>
          </a:xfrm>
          <a:prstGeom prst="rect">
            <a:avLst/>
          </a:prstGeom>
          <a:noFill/>
        </p:spPr>
        <p:txBody>
          <a:bodyPr wrap="square" rtlCol="0">
            <a:spAutoFit/>
          </a:bodyPr>
          <a:lstStyle/>
          <a:p>
            <a:pPr algn="ctr"/>
            <a:r>
              <a:rPr lang="fr-FR" sz="3000" b="1">
                <a:solidFill>
                  <a:srgbClr val="0070C0"/>
                </a:solidFill>
              </a:rPr>
              <a:t>Comment gérer vos cagnottes </a:t>
            </a:r>
          </a:p>
        </p:txBody>
      </p:sp>
      <p:sp>
        <p:nvSpPr>
          <p:cNvPr id="9" name="Rectangle 8">
            <a:extLst>
              <a:ext uri="{FF2B5EF4-FFF2-40B4-BE49-F238E27FC236}">
                <a16:creationId xmlns:a16="http://schemas.microsoft.com/office/drawing/2014/main" id="{B67C8EB0-BA3D-4541-9FC6-E9CFF8B4146D}"/>
              </a:ext>
            </a:extLst>
          </p:cNvPr>
          <p:cNvSpPr/>
          <p:nvPr/>
        </p:nvSpPr>
        <p:spPr>
          <a:xfrm>
            <a:off x="341169" y="1358153"/>
            <a:ext cx="496492" cy="52216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1400" b="1"/>
              <a:t>LES INCONTOURNABLES</a:t>
            </a:r>
          </a:p>
        </p:txBody>
      </p:sp>
      <p:pic>
        <p:nvPicPr>
          <p:cNvPr id="10" name="Image 9">
            <a:extLst>
              <a:ext uri="{FF2B5EF4-FFF2-40B4-BE49-F238E27FC236}">
                <a16:creationId xmlns:a16="http://schemas.microsoft.com/office/drawing/2014/main" id="{7F89F798-2B56-4058-A1DA-E936AE07C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109" y="1097515"/>
            <a:ext cx="9442373" cy="4660674"/>
          </a:xfrm>
          <a:prstGeom prst="rect">
            <a:avLst/>
          </a:prstGeom>
        </p:spPr>
      </p:pic>
      <p:sp>
        <p:nvSpPr>
          <p:cNvPr id="11" name="ZoneTexte 10">
            <a:extLst>
              <a:ext uri="{FF2B5EF4-FFF2-40B4-BE49-F238E27FC236}">
                <a16:creationId xmlns:a16="http://schemas.microsoft.com/office/drawing/2014/main" id="{072C8434-AA70-4211-8F43-BA3D11860EA5}"/>
              </a:ext>
            </a:extLst>
          </p:cNvPr>
          <p:cNvSpPr txBox="1"/>
          <p:nvPr/>
        </p:nvSpPr>
        <p:spPr>
          <a:xfrm>
            <a:off x="1246772" y="6029106"/>
            <a:ext cx="10604060" cy="369332"/>
          </a:xfrm>
          <a:prstGeom prst="rect">
            <a:avLst/>
          </a:prstGeom>
          <a:noFill/>
        </p:spPr>
        <p:txBody>
          <a:bodyPr wrap="square" rtlCol="0">
            <a:spAutoFit/>
          </a:bodyPr>
          <a:lstStyle/>
          <a:p>
            <a:r>
              <a:rPr lang="fr-FR"/>
              <a:t>Virement bancaire : coût 2.2% pour les pots supérieurs à 2000 € et 2.5% pour les pots inférieurs à 2000 €</a:t>
            </a:r>
          </a:p>
        </p:txBody>
      </p:sp>
      <p:pic>
        <p:nvPicPr>
          <p:cNvPr id="6" name="Image 5" descr="Une image contenant dessin&#10;&#10;Description générée automatiquement">
            <a:extLst>
              <a:ext uri="{FF2B5EF4-FFF2-40B4-BE49-F238E27FC236}">
                <a16:creationId xmlns:a16="http://schemas.microsoft.com/office/drawing/2014/main" id="{CE418942-3511-4CAB-A113-589CAE1B72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169" y="246442"/>
            <a:ext cx="1165940" cy="793195"/>
          </a:xfrm>
          <a:prstGeom prst="rect">
            <a:avLst/>
          </a:prstGeom>
        </p:spPr>
      </p:pic>
    </p:spTree>
    <p:extLst>
      <p:ext uri="{BB962C8B-B14F-4D97-AF65-F5344CB8AC3E}">
        <p14:creationId xmlns:p14="http://schemas.microsoft.com/office/powerpoint/2010/main" val="3544390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14 décembre 2019</a:t>
            </a:r>
          </a:p>
        </p:txBody>
      </p:sp>
      <p:sp>
        <p:nvSpPr>
          <p:cNvPr id="3" name="ZoneTexte 2"/>
          <p:cNvSpPr txBox="1"/>
          <p:nvPr/>
        </p:nvSpPr>
        <p:spPr>
          <a:xfrm>
            <a:off x="837661" y="263007"/>
            <a:ext cx="10604061" cy="553998"/>
          </a:xfrm>
          <a:prstGeom prst="rect">
            <a:avLst/>
          </a:prstGeom>
          <a:noFill/>
        </p:spPr>
        <p:txBody>
          <a:bodyPr wrap="square" rtlCol="0">
            <a:spAutoFit/>
          </a:bodyPr>
          <a:lstStyle/>
          <a:p>
            <a:pPr algn="ctr"/>
            <a:r>
              <a:rPr lang="fr-FR" sz="3000" b="1">
                <a:solidFill>
                  <a:srgbClr val="0070C0"/>
                </a:solidFill>
              </a:rPr>
              <a:t>Comment gérer vos </a:t>
            </a:r>
            <a:r>
              <a:rPr lang="fr-FR" sz="3000" b="1" err="1">
                <a:solidFill>
                  <a:srgbClr val="0070C0"/>
                </a:solidFill>
              </a:rPr>
              <a:t>cagnotes</a:t>
            </a:r>
            <a:r>
              <a:rPr lang="fr-FR" sz="3000" b="1">
                <a:solidFill>
                  <a:srgbClr val="0070C0"/>
                </a:solidFill>
              </a:rPr>
              <a:t> </a:t>
            </a:r>
          </a:p>
        </p:txBody>
      </p:sp>
      <p:sp>
        <p:nvSpPr>
          <p:cNvPr id="9" name="Rectangle 8">
            <a:extLst>
              <a:ext uri="{FF2B5EF4-FFF2-40B4-BE49-F238E27FC236}">
                <a16:creationId xmlns:a16="http://schemas.microsoft.com/office/drawing/2014/main" id="{B67C8EB0-BA3D-4541-9FC6-E9CFF8B4146D}"/>
              </a:ext>
            </a:extLst>
          </p:cNvPr>
          <p:cNvSpPr/>
          <p:nvPr/>
        </p:nvSpPr>
        <p:spPr>
          <a:xfrm>
            <a:off x="341169" y="1358153"/>
            <a:ext cx="496492" cy="52216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1400" b="1"/>
              <a:t>LES INCONTOURNABLES</a:t>
            </a:r>
          </a:p>
        </p:txBody>
      </p:sp>
      <p:pic>
        <p:nvPicPr>
          <p:cNvPr id="6" name="Image 5">
            <a:extLst>
              <a:ext uri="{FF2B5EF4-FFF2-40B4-BE49-F238E27FC236}">
                <a16:creationId xmlns:a16="http://schemas.microsoft.com/office/drawing/2014/main" id="{D73CFFCF-8AAE-4168-B642-05EE32292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566" y="1184031"/>
            <a:ext cx="10842434" cy="5128256"/>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4B2D0111-B0DF-4B81-8813-508503026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44" y="278153"/>
            <a:ext cx="1242422" cy="845226"/>
          </a:xfrm>
          <a:prstGeom prst="rect">
            <a:avLst/>
          </a:prstGeom>
        </p:spPr>
      </p:pic>
    </p:spTree>
    <p:extLst>
      <p:ext uri="{BB962C8B-B14F-4D97-AF65-F5344CB8AC3E}">
        <p14:creationId xmlns:p14="http://schemas.microsoft.com/office/powerpoint/2010/main" val="2514210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14 décembre 2019</a:t>
            </a:r>
          </a:p>
        </p:txBody>
      </p:sp>
      <p:sp>
        <p:nvSpPr>
          <p:cNvPr id="3" name="ZoneTexte 2"/>
          <p:cNvSpPr txBox="1"/>
          <p:nvPr/>
        </p:nvSpPr>
        <p:spPr>
          <a:xfrm>
            <a:off x="2114370" y="609620"/>
            <a:ext cx="9270608" cy="553998"/>
          </a:xfrm>
          <a:prstGeom prst="rect">
            <a:avLst/>
          </a:prstGeom>
          <a:solidFill>
            <a:srgbClr val="00FF00"/>
          </a:solidFill>
        </p:spPr>
        <p:txBody>
          <a:bodyPr wrap="square" rtlCol="0">
            <a:spAutoFit/>
          </a:bodyPr>
          <a:lstStyle/>
          <a:p>
            <a:pPr algn="ctr"/>
            <a:r>
              <a:rPr lang="fr-FR" sz="3000" b="1">
                <a:solidFill>
                  <a:srgbClr val="0070C0"/>
                </a:solidFill>
              </a:rPr>
              <a:t>Mais aussi des actions qui peuvent être subventionnées </a:t>
            </a:r>
          </a:p>
        </p:txBody>
      </p:sp>
      <p:graphicFrame>
        <p:nvGraphicFramePr>
          <p:cNvPr id="2" name="Tableau 1"/>
          <p:cNvGraphicFramePr>
            <a:graphicFrameLocks noGrp="1"/>
          </p:cNvGraphicFramePr>
          <p:nvPr>
            <p:extLst>
              <p:ext uri="{D42A27DB-BD31-4B8C-83A1-F6EECF244321}">
                <p14:modId xmlns:p14="http://schemas.microsoft.com/office/powerpoint/2010/main" val="2533047050"/>
              </p:ext>
            </p:extLst>
          </p:nvPr>
        </p:nvGraphicFramePr>
        <p:xfrm>
          <a:off x="1654521" y="1811527"/>
          <a:ext cx="10190306" cy="3840480"/>
        </p:xfrm>
        <a:graphic>
          <a:graphicData uri="http://schemas.openxmlformats.org/drawingml/2006/table">
            <a:tbl>
              <a:tblPr firstRow="1" bandRow="1">
                <a:tableStyleId>{3C2FFA5D-87B4-456A-9821-1D502468CF0F}</a:tableStyleId>
              </a:tblPr>
              <a:tblGrid>
                <a:gridCol w="960043">
                  <a:extLst>
                    <a:ext uri="{9D8B030D-6E8A-4147-A177-3AD203B41FA5}">
                      <a16:colId xmlns:a16="http://schemas.microsoft.com/office/drawing/2014/main" val="20000"/>
                    </a:ext>
                  </a:extLst>
                </a:gridCol>
                <a:gridCol w="1951473">
                  <a:extLst>
                    <a:ext uri="{9D8B030D-6E8A-4147-A177-3AD203B41FA5}">
                      <a16:colId xmlns:a16="http://schemas.microsoft.com/office/drawing/2014/main" val="20001"/>
                    </a:ext>
                  </a:extLst>
                </a:gridCol>
                <a:gridCol w="1196408">
                  <a:extLst>
                    <a:ext uri="{9D8B030D-6E8A-4147-A177-3AD203B41FA5}">
                      <a16:colId xmlns:a16="http://schemas.microsoft.com/office/drawing/2014/main" val="20002"/>
                    </a:ext>
                  </a:extLst>
                </a:gridCol>
                <a:gridCol w="1431985">
                  <a:extLst>
                    <a:ext uri="{9D8B030D-6E8A-4147-A177-3AD203B41FA5}">
                      <a16:colId xmlns:a16="http://schemas.microsoft.com/office/drawing/2014/main" val="20003"/>
                    </a:ext>
                  </a:extLst>
                </a:gridCol>
                <a:gridCol w="1493130">
                  <a:extLst>
                    <a:ext uri="{9D8B030D-6E8A-4147-A177-3AD203B41FA5}">
                      <a16:colId xmlns:a16="http://schemas.microsoft.com/office/drawing/2014/main" val="20004"/>
                    </a:ext>
                  </a:extLst>
                </a:gridCol>
                <a:gridCol w="1701509">
                  <a:extLst>
                    <a:ext uri="{9D8B030D-6E8A-4147-A177-3AD203B41FA5}">
                      <a16:colId xmlns:a16="http://schemas.microsoft.com/office/drawing/2014/main" val="20005"/>
                    </a:ext>
                  </a:extLst>
                </a:gridCol>
                <a:gridCol w="1455758">
                  <a:extLst>
                    <a:ext uri="{9D8B030D-6E8A-4147-A177-3AD203B41FA5}">
                      <a16:colId xmlns:a16="http://schemas.microsoft.com/office/drawing/2014/main" val="20006"/>
                    </a:ext>
                  </a:extLst>
                </a:gridCol>
              </a:tblGrid>
              <a:tr h="370840">
                <a:tc>
                  <a:txBody>
                    <a:bodyPr/>
                    <a:lstStyle/>
                    <a:p>
                      <a:pPr algn="ctr"/>
                      <a:r>
                        <a:rPr lang="fr-FR"/>
                        <a:t>Date limite</a:t>
                      </a:r>
                    </a:p>
                  </a:txBody>
                  <a:tcPr anchor="ctr"/>
                </a:tc>
                <a:tc>
                  <a:txBody>
                    <a:bodyPr/>
                    <a:lstStyle/>
                    <a:p>
                      <a:pPr algn="ctr"/>
                      <a:r>
                        <a:rPr lang="fr-FR"/>
                        <a:t>Actions</a:t>
                      </a:r>
                    </a:p>
                  </a:txBody>
                  <a:tcPr anchor="ctr"/>
                </a:tc>
                <a:tc>
                  <a:txBody>
                    <a:bodyPr/>
                    <a:lstStyle/>
                    <a:p>
                      <a:pPr algn="ctr"/>
                      <a:r>
                        <a:rPr lang="fr-FR"/>
                        <a:t>Nationale</a:t>
                      </a:r>
                    </a:p>
                  </a:txBody>
                  <a:tcPr anchor="ctr"/>
                </a:tc>
                <a:tc>
                  <a:txBody>
                    <a:bodyPr/>
                    <a:lstStyle/>
                    <a:p>
                      <a:pPr algn="ctr"/>
                      <a:r>
                        <a:rPr lang="fr-FR"/>
                        <a:t>Académie</a:t>
                      </a:r>
                    </a:p>
                  </a:txBody>
                  <a:tcPr anchor="ctr"/>
                </a:tc>
                <a:tc>
                  <a:txBody>
                    <a:bodyPr/>
                    <a:lstStyle/>
                    <a:p>
                      <a:pPr algn="ctr"/>
                      <a:r>
                        <a:rPr lang="fr-FR"/>
                        <a:t>Département</a:t>
                      </a:r>
                    </a:p>
                  </a:txBody>
                  <a:tcPr anchor="ctr"/>
                </a:tc>
                <a:tc>
                  <a:txBody>
                    <a:bodyPr/>
                    <a:lstStyle/>
                    <a:p>
                      <a:pPr algn="ctr"/>
                      <a:r>
                        <a:rPr lang="fr-FR"/>
                        <a:t>Etablissement</a:t>
                      </a:r>
                    </a:p>
                  </a:txBody>
                  <a:tcPr anchor="ctr"/>
                </a:tc>
                <a:tc>
                  <a:txBody>
                    <a:bodyPr/>
                    <a:lstStyle/>
                    <a:p>
                      <a:pPr algn="ctr"/>
                      <a:r>
                        <a:rPr lang="fr-FR"/>
                        <a:t>OGEC</a:t>
                      </a:r>
                    </a:p>
                  </a:txBody>
                  <a:tcPr anchor="ctr"/>
                </a:tc>
                <a:extLst>
                  <a:ext uri="{0D108BD9-81ED-4DB2-BD59-A6C34878D82A}">
                    <a16:rowId xmlns:a16="http://schemas.microsoft.com/office/drawing/2014/main" val="10000"/>
                  </a:ext>
                </a:extLst>
              </a:tr>
              <a:tr h="370840">
                <a:tc>
                  <a:txBody>
                    <a:bodyPr/>
                    <a:lstStyle/>
                    <a:p>
                      <a:pPr algn="ctr"/>
                      <a:r>
                        <a:rPr lang="fr-FR"/>
                        <a:t>15/01</a:t>
                      </a:r>
                    </a:p>
                  </a:txBody>
                  <a:tcPr/>
                </a:tc>
                <a:tc>
                  <a:txBody>
                    <a:bodyPr/>
                    <a:lstStyle/>
                    <a:p>
                      <a:pPr algn="ctr"/>
                      <a:r>
                        <a:rPr lang="fr-FR"/>
                        <a:t>Solidarité Nationale</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r h="370840">
                <a:tc>
                  <a:txBody>
                    <a:bodyPr/>
                    <a:lstStyle/>
                    <a:p>
                      <a:pPr algn="ctr"/>
                      <a:r>
                        <a:rPr lang="fr-FR"/>
                        <a:t>Toute</a:t>
                      </a:r>
                      <a:r>
                        <a:rPr lang="fr-FR" baseline="0"/>
                        <a:t> l’année</a:t>
                      </a:r>
                      <a:endParaRPr lang="fr-FR"/>
                    </a:p>
                  </a:txBody>
                  <a:tcPr/>
                </a:tc>
                <a:tc>
                  <a:txBody>
                    <a:bodyPr/>
                    <a:lstStyle/>
                    <a:p>
                      <a:pPr algn="ctr"/>
                      <a:r>
                        <a:rPr lang="fr-FR"/>
                        <a:t>Solidarité immobilière</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2"/>
                  </a:ext>
                </a:extLst>
              </a:tr>
              <a:tr h="370840">
                <a:tc>
                  <a:txBody>
                    <a:bodyPr/>
                    <a:lstStyle/>
                    <a:p>
                      <a:pPr algn="ctr"/>
                      <a:r>
                        <a:rPr lang="fr-FR"/>
                        <a:t>Toute l’année</a:t>
                      </a:r>
                    </a:p>
                  </a:txBody>
                  <a:tcPr/>
                </a:tc>
                <a:tc>
                  <a:txBody>
                    <a:bodyPr/>
                    <a:lstStyle/>
                    <a:p>
                      <a:pPr algn="ctr"/>
                      <a:r>
                        <a:rPr lang="fr-FR"/>
                        <a:t>Solidarité</a:t>
                      </a:r>
                      <a:r>
                        <a:rPr lang="fr-FR" baseline="0"/>
                        <a:t> pédagogique</a:t>
                      </a:r>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3"/>
                  </a:ext>
                </a:extLst>
              </a:tr>
              <a:tr h="370840">
                <a:tc>
                  <a:txBody>
                    <a:bodyPr/>
                    <a:lstStyle/>
                    <a:p>
                      <a:pPr algn="ctr"/>
                      <a:r>
                        <a:rPr lang="fr-FR"/>
                        <a:t>15/01</a:t>
                      </a:r>
                    </a:p>
                  </a:txBody>
                  <a:tcPr/>
                </a:tc>
                <a:tc>
                  <a:txBody>
                    <a:bodyPr/>
                    <a:lstStyle/>
                    <a:p>
                      <a:pPr algn="ctr"/>
                      <a:r>
                        <a:rPr lang="fr-FR"/>
                        <a:t>Concours des crèches</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4"/>
                  </a:ext>
                </a:extLst>
              </a:tr>
              <a:tr h="370840">
                <a:tc>
                  <a:txBody>
                    <a:bodyPr/>
                    <a:lstStyle/>
                    <a:p>
                      <a:pPr algn="ctr"/>
                      <a:r>
                        <a:rPr lang="fr-FR"/>
                        <a:t>15/04</a:t>
                      </a:r>
                    </a:p>
                  </a:txBody>
                  <a:tcPr/>
                </a:tc>
                <a:tc>
                  <a:txBody>
                    <a:bodyPr/>
                    <a:lstStyle/>
                    <a:p>
                      <a:pPr algn="ctr"/>
                      <a:r>
                        <a:rPr lang="fr-FR"/>
                        <a:t>Concours</a:t>
                      </a:r>
                      <a:r>
                        <a:rPr lang="fr-FR" baseline="0"/>
                        <a:t> Semaine des Apel</a:t>
                      </a:r>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5"/>
                  </a:ext>
                </a:extLst>
              </a:tr>
            </a:tbl>
          </a:graphicData>
        </a:graphic>
      </p:graphicFrame>
      <p:grpSp>
        <p:nvGrpSpPr>
          <p:cNvPr id="33" name="Groupe 32"/>
          <p:cNvGrpSpPr/>
          <p:nvPr/>
        </p:nvGrpSpPr>
        <p:grpSpPr>
          <a:xfrm>
            <a:off x="5090477" y="2656606"/>
            <a:ext cx="6172746" cy="2811508"/>
            <a:chOff x="5090477" y="2984404"/>
            <a:chExt cx="6172746" cy="2811508"/>
          </a:xfrm>
        </p:grpSpPr>
        <p:sp>
          <p:nvSpPr>
            <p:cNvPr id="9" name="Organigramme : Connecteur 8"/>
            <p:cNvSpPr/>
            <p:nvPr/>
          </p:nvSpPr>
          <p:spPr>
            <a:xfrm>
              <a:off x="5090477" y="2984404"/>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Connecteur 10"/>
            <p:cNvSpPr/>
            <p:nvPr/>
          </p:nvSpPr>
          <p:spPr>
            <a:xfrm>
              <a:off x="6357568" y="2984404"/>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Connecteur 11"/>
            <p:cNvSpPr/>
            <p:nvPr/>
          </p:nvSpPr>
          <p:spPr>
            <a:xfrm>
              <a:off x="7844237" y="2984404"/>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Connecteur 12"/>
            <p:cNvSpPr/>
            <p:nvPr/>
          </p:nvSpPr>
          <p:spPr>
            <a:xfrm>
              <a:off x="9483256" y="2984404"/>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Connecteur 13"/>
            <p:cNvSpPr/>
            <p:nvPr/>
          </p:nvSpPr>
          <p:spPr>
            <a:xfrm>
              <a:off x="11021683" y="2984572"/>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Connecteur 14"/>
            <p:cNvSpPr/>
            <p:nvPr/>
          </p:nvSpPr>
          <p:spPr>
            <a:xfrm>
              <a:off x="6357568" y="3553435"/>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Connecteur 15"/>
            <p:cNvSpPr/>
            <p:nvPr/>
          </p:nvSpPr>
          <p:spPr>
            <a:xfrm>
              <a:off x="7844237" y="3578941"/>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Connecteur 16"/>
            <p:cNvSpPr/>
            <p:nvPr/>
          </p:nvSpPr>
          <p:spPr>
            <a:xfrm>
              <a:off x="9483256" y="3553435"/>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rganigramme : Connecteur 17"/>
            <p:cNvSpPr/>
            <p:nvPr/>
          </p:nvSpPr>
          <p:spPr>
            <a:xfrm>
              <a:off x="11021683" y="3578941"/>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Connecteur 19"/>
            <p:cNvSpPr/>
            <p:nvPr/>
          </p:nvSpPr>
          <p:spPr>
            <a:xfrm>
              <a:off x="7826984" y="4191410"/>
              <a:ext cx="241540" cy="276046"/>
            </a:xfrm>
            <a:prstGeom prst="flowChartConnector">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rganigramme : Connecteur 20"/>
            <p:cNvSpPr/>
            <p:nvPr/>
          </p:nvSpPr>
          <p:spPr>
            <a:xfrm>
              <a:off x="9483256" y="4191410"/>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Connecteur 21"/>
            <p:cNvSpPr/>
            <p:nvPr/>
          </p:nvSpPr>
          <p:spPr>
            <a:xfrm>
              <a:off x="11021683" y="4191410"/>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rganigramme : Connecteur 22"/>
            <p:cNvSpPr/>
            <p:nvPr/>
          </p:nvSpPr>
          <p:spPr>
            <a:xfrm>
              <a:off x="6361385" y="4874240"/>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rganigramme : Connecteur 23"/>
            <p:cNvSpPr/>
            <p:nvPr/>
          </p:nvSpPr>
          <p:spPr>
            <a:xfrm>
              <a:off x="7851872" y="4899086"/>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rganigramme : Connecteur 27"/>
            <p:cNvSpPr/>
            <p:nvPr/>
          </p:nvSpPr>
          <p:spPr>
            <a:xfrm>
              <a:off x="6361385" y="5519866"/>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rganigramme : Connecteur 28"/>
            <p:cNvSpPr/>
            <p:nvPr/>
          </p:nvSpPr>
          <p:spPr>
            <a:xfrm>
              <a:off x="7844237" y="5519866"/>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Organigramme : Connecteur 31"/>
          <p:cNvSpPr/>
          <p:nvPr/>
        </p:nvSpPr>
        <p:spPr>
          <a:xfrm>
            <a:off x="1993600" y="6101721"/>
            <a:ext cx="241540" cy="276046"/>
          </a:xfrm>
          <a:prstGeom prst="flowChartConnector">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235140" y="6123543"/>
            <a:ext cx="5154541" cy="369332"/>
          </a:xfrm>
          <a:prstGeom prst="rect">
            <a:avLst/>
          </a:prstGeom>
          <a:noFill/>
        </p:spPr>
        <p:txBody>
          <a:bodyPr wrap="square" rtlCol="0">
            <a:spAutoFit/>
          </a:bodyPr>
          <a:lstStyle/>
          <a:p>
            <a:r>
              <a:rPr lang="fr-FR"/>
              <a:t>Tous les départements ne financent pas ces projets</a:t>
            </a:r>
          </a:p>
        </p:txBody>
      </p:sp>
      <p:sp>
        <p:nvSpPr>
          <p:cNvPr id="26" name="Rectangle 25">
            <a:extLst>
              <a:ext uri="{FF2B5EF4-FFF2-40B4-BE49-F238E27FC236}">
                <a16:creationId xmlns:a16="http://schemas.microsoft.com/office/drawing/2014/main" id="{27CFDB74-620B-4EEF-814D-E53E466DE6F6}"/>
              </a:ext>
            </a:extLst>
          </p:cNvPr>
          <p:cNvSpPr/>
          <p:nvPr/>
        </p:nvSpPr>
        <p:spPr>
          <a:xfrm>
            <a:off x="341169" y="1358153"/>
            <a:ext cx="496492" cy="52216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1400" b="1"/>
              <a:t>LES INCONTOURNABLES</a:t>
            </a:r>
          </a:p>
        </p:txBody>
      </p:sp>
      <p:pic>
        <p:nvPicPr>
          <p:cNvPr id="7" name="Image 6" descr="Une image contenant dessin&#10;&#10;Description générée automatiquement">
            <a:extLst>
              <a:ext uri="{FF2B5EF4-FFF2-40B4-BE49-F238E27FC236}">
                <a16:creationId xmlns:a16="http://schemas.microsoft.com/office/drawing/2014/main" id="{D3740F2A-8ECB-4F97-A6A3-5C9F105EDB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179" y="118722"/>
            <a:ext cx="1257686" cy="855610"/>
          </a:xfrm>
          <a:prstGeom prst="rect">
            <a:avLst/>
          </a:prstGeom>
        </p:spPr>
      </p:pic>
    </p:spTree>
    <p:extLst>
      <p:ext uri="{BB962C8B-B14F-4D97-AF65-F5344CB8AC3E}">
        <p14:creationId xmlns:p14="http://schemas.microsoft.com/office/powerpoint/2010/main" val="2677173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14 décembre 2019</a:t>
            </a:r>
          </a:p>
        </p:txBody>
      </p:sp>
      <p:sp>
        <p:nvSpPr>
          <p:cNvPr id="25" name="Rectangle 24"/>
          <p:cNvSpPr/>
          <p:nvPr/>
        </p:nvSpPr>
        <p:spPr>
          <a:xfrm>
            <a:off x="341169" y="1358153"/>
            <a:ext cx="496492" cy="4990697"/>
          </a:xfrm>
          <a:prstGeom prst="rect">
            <a:avLst/>
          </a:prstGeom>
          <a:solidFill>
            <a:srgbClr val="1CB3AC"/>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a:t>CONCLUSION</a:t>
            </a:r>
          </a:p>
        </p:txBody>
      </p:sp>
      <p:sp>
        <p:nvSpPr>
          <p:cNvPr id="12" name="Flèche en arc 11"/>
          <p:cNvSpPr/>
          <p:nvPr/>
        </p:nvSpPr>
        <p:spPr>
          <a:xfrm>
            <a:off x="1949196" y="1616191"/>
            <a:ext cx="9580963" cy="3788508"/>
          </a:xfrm>
          <a:prstGeom prst="circularArrow">
            <a:avLst>
              <a:gd name="adj1" fmla="val 10980"/>
              <a:gd name="adj2" fmla="val 1142322"/>
              <a:gd name="adj3" fmla="val 4500000"/>
              <a:gd name="adj4" fmla="val 10800000"/>
              <a:gd name="adj5" fmla="val 12500"/>
            </a:avLst>
          </a:prstGeom>
          <a:solidFill>
            <a:srgbClr val="1CB3A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ZoneTexte 1"/>
          <p:cNvSpPr txBox="1"/>
          <p:nvPr/>
        </p:nvSpPr>
        <p:spPr>
          <a:xfrm>
            <a:off x="3305908" y="3079558"/>
            <a:ext cx="7262559" cy="861774"/>
          </a:xfrm>
          <a:prstGeom prst="rect">
            <a:avLst/>
          </a:prstGeom>
          <a:noFill/>
        </p:spPr>
        <p:txBody>
          <a:bodyPr wrap="square" rtlCol="0">
            <a:spAutoFit/>
          </a:bodyPr>
          <a:lstStyle/>
          <a:p>
            <a:r>
              <a:rPr lang="fr-FR" sz="5000" b="1">
                <a:solidFill>
                  <a:srgbClr val="CB007E"/>
                </a:solidFill>
              </a:rPr>
              <a:t>3 points forts à retenir …</a:t>
            </a:r>
          </a:p>
        </p:txBody>
      </p:sp>
      <p:pic>
        <p:nvPicPr>
          <p:cNvPr id="6" name="Image 5" descr="Une image contenant dessin&#10;&#10;Description générée automatiquement">
            <a:extLst>
              <a:ext uri="{FF2B5EF4-FFF2-40B4-BE49-F238E27FC236}">
                <a16:creationId xmlns:a16="http://schemas.microsoft.com/office/drawing/2014/main" id="{3F626BD1-B61C-432C-BB66-A1B7C83DA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625" y="322591"/>
            <a:ext cx="1030592" cy="701117"/>
          </a:xfrm>
          <a:prstGeom prst="rect">
            <a:avLst/>
          </a:prstGeom>
        </p:spPr>
      </p:pic>
    </p:spTree>
    <p:extLst>
      <p:ext uri="{BB962C8B-B14F-4D97-AF65-F5344CB8AC3E}">
        <p14:creationId xmlns:p14="http://schemas.microsoft.com/office/powerpoint/2010/main" val="326337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11374" y="1308631"/>
            <a:ext cx="10515600" cy="1463486"/>
          </a:xfrm>
        </p:spPr>
        <p:txBody>
          <a:bodyPr>
            <a:noAutofit/>
          </a:bodyPr>
          <a:lstStyle/>
          <a:p>
            <a:pPr marL="0" indent="0" algn="ctr">
              <a:buNone/>
            </a:pPr>
            <a:r>
              <a:rPr lang="fr-FR" sz="4500"/>
              <a:t>Quel est le rôle d’un trésorier </a:t>
            </a:r>
          </a:p>
          <a:p>
            <a:pPr marL="0" indent="0" algn="ctr">
              <a:buNone/>
            </a:pPr>
            <a:r>
              <a:rPr lang="fr-FR" sz="4500"/>
              <a:t>d’Apel d’établissement ?</a:t>
            </a:r>
          </a:p>
        </p:txBody>
      </p:sp>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20 janvier 2021</a:t>
            </a:r>
          </a:p>
        </p:txBody>
      </p:sp>
      <p:grpSp>
        <p:nvGrpSpPr>
          <p:cNvPr id="8" name="Groupe 7"/>
          <p:cNvGrpSpPr/>
          <p:nvPr/>
        </p:nvGrpSpPr>
        <p:grpSpPr>
          <a:xfrm>
            <a:off x="351763" y="111856"/>
            <a:ext cx="11207893" cy="7069946"/>
            <a:chOff x="4495758" y="1148174"/>
            <a:chExt cx="3051035" cy="4254845"/>
          </a:xfrm>
        </p:grpSpPr>
        <p:sp>
          <p:nvSpPr>
            <p:cNvPr id="9" name="Flèche en arc 8"/>
            <p:cNvSpPr/>
            <p:nvPr/>
          </p:nvSpPr>
          <p:spPr>
            <a:xfrm>
              <a:off x="4938644" y="1148174"/>
              <a:ext cx="2608149" cy="2280005"/>
            </a:xfrm>
            <a:prstGeom prst="circularArrow">
              <a:avLst>
                <a:gd name="adj1" fmla="val 10980"/>
                <a:gd name="adj2" fmla="val 1142322"/>
                <a:gd name="adj3" fmla="val 4500000"/>
                <a:gd name="adj4" fmla="val 10800000"/>
                <a:gd name="adj5" fmla="val 12500"/>
              </a:avLst>
            </a:prstGeom>
            <a:solidFill>
              <a:srgbClr val="1CB3A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orme libre 9"/>
            <p:cNvSpPr/>
            <p:nvPr/>
          </p:nvSpPr>
          <p:spPr>
            <a:xfrm>
              <a:off x="5730614" y="1661430"/>
              <a:ext cx="1449298" cy="724475"/>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fr-FR" sz="4000" kern="1200"/>
            </a:p>
          </p:txBody>
        </p:sp>
        <p:sp>
          <p:nvSpPr>
            <p:cNvPr id="11" name="Forme 10"/>
            <p:cNvSpPr/>
            <p:nvPr/>
          </p:nvSpPr>
          <p:spPr>
            <a:xfrm>
              <a:off x="4495758" y="2829923"/>
              <a:ext cx="2608149" cy="2223025"/>
            </a:xfrm>
            <a:prstGeom prst="leftCircularArrow">
              <a:avLst>
                <a:gd name="adj1" fmla="val 10980"/>
                <a:gd name="adj2" fmla="val 1142322"/>
                <a:gd name="adj3" fmla="val 6300000"/>
                <a:gd name="adj4" fmla="val 18900000"/>
                <a:gd name="adj5" fmla="val 12500"/>
              </a:avLst>
            </a:prstGeom>
            <a:solidFill>
              <a:srgbClr val="CB007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orme libre 11"/>
            <p:cNvSpPr/>
            <p:nvPr/>
          </p:nvSpPr>
          <p:spPr>
            <a:xfrm>
              <a:off x="5009148" y="3168903"/>
              <a:ext cx="1449298" cy="724475"/>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fr-FR" sz="4000" kern="1200"/>
            </a:p>
          </p:txBody>
        </p:sp>
        <p:sp>
          <p:nvSpPr>
            <p:cNvPr id="14" name="Forme libre 13"/>
            <p:cNvSpPr/>
            <p:nvPr/>
          </p:nvSpPr>
          <p:spPr>
            <a:xfrm>
              <a:off x="5734042" y="4678544"/>
              <a:ext cx="1449298" cy="724475"/>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fr-FR" sz="4000" kern="1200"/>
            </a:p>
          </p:txBody>
        </p:sp>
      </p:grpSp>
      <p:sp>
        <p:nvSpPr>
          <p:cNvPr id="15" name="ZoneTexte 14"/>
          <p:cNvSpPr txBox="1"/>
          <p:nvPr/>
        </p:nvSpPr>
        <p:spPr>
          <a:xfrm>
            <a:off x="1148827" y="4334483"/>
            <a:ext cx="7986834" cy="1061829"/>
          </a:xfrm>
          <a:prstGeom prst="rect">
            <a:avLst/>
          </a:prstGeom>
          <a:noFill/>
        </p:spPr>
        <p:txBody>
          <a:bodyPr wrap="square" rtlCol="0">
            <a:spAutoFit/>
          </a:bodyPr>
          <a:lstStyle/>
          <a:p>
            <a:r>
              <a:rPr lang="fr-FR" sz="4500"/>
              <a:t>Quel sens donner à son mandat ?</a:t>
            </a:r>
          </a:p>
          <a:p>
            <a:endParaRPr lang="fr-FR"/>
          </a:p>
        </p:txBody>
      </p:sp>
      <p:pic>
        <p:nvPicPr>
          <p:cNvPr id="6" name="Image 5" descr="Une image contenant dessin&#10;&#10;Description générée automatiquement">
            <a:extLst>
              <a:ext uri="{FF2B5EF4-FFF2-40B4-BE49-F238E27FC236}">
                <a16:creationId xmlns:a16="http://schemas.microsoft.com/office/drawing/2014/main" id="{B6915449-90CF-4ECA-9A61-EA4B829ECB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24" y="307103"/>
            <a:ext cx="1444950" cy="983007"/>
          </a:xfrm>
          <a:prstGeom prst="rect">
            <a:avLst/>
          </a:prstGeom>
        </p:spPr>
      </p:pic>
    </p:spTree>
    <p:extLst>
      <p:ext uri="{BB962C8B-B14F-4D97-AF65-F5344CB8AC3E}">
        <p14:creationId xmlns:p14="http://schemas.microsoft.com/office/powerpoint/2010/main" val="71379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20 janvier 2021</a:t>
            </a:r>
          </a:p>
        </p:txBody>
      </p:sp>
      <p:sp>
        <p:nvSpPr>
          <p:cNvPr id="21" name="Rectangle 20"/>
          <p:cNvSpPr/>
          <p:nvPr/>
        </p:nvSpPr>
        <p:spPr>
          <a:xfrm>
            <a:off x="7393600" y="1973017"/>
            <a:ext cx="1803699" cy="553998"/>
          </a:xfrm>
          <a:prstGeom prst="rect">
            <a:avLst/>
          </a:prstGeom>
        </p:spPr>
        <p:txBody>
          <a:bodyPr wrap="none">
            <a:spAutoFit/>
          </a:bodyPr>
          <a:lstStyle/>
          <a:p>
            <a:r>
              <a:rPr lang="fr-FR" sz="3000" b="1">
                <a:solidFill>
                  <a:schemeClr val="bg1"/>
                </a:solidFill>
              </a:rPr>
              <a:t>PRUDENT</a:t>
            </a:r>
            <a:r>
              <a:rPr lang="fr-FR" sz="2500" b="1">
                <a:solidFill>
                  <a:schemeClr val="bg1"/>
                </a:solidFill>
              </a:rPr>
              <a:t> </a:t>
            </a:r>
          </a:p>
        </p:txBody>
      </p:sp>
      <p:sp>
        <p:nvSpPr>
          <p:cNvPr id="22" name="Rectangle 21"/>
          <p:cNvSpPr/>
          <p:nvPr/>
        </p:nvSpPr>
        <p:spPr>
          <a:xfrm>
            <a:off x="3133328" y="4613068"/>
            <a:ext cx="1932132" cy="938719"/>
          </a:xfrm>
          <a:prstGeom prst="rect">
            <a:avLst/>
          </a:prstGeom>
        </p:spPr>
        <p:txBody>
          <a:bodyPr wrap="none">
            <a:spAutoFit/>
          </a:bodyPr>
          <a:lstStyle/>
          <a:p>
            <a:pPr algn="ctr"/>
            <a:r>
              <a:rPr lang="fr-FR" sz="3000" b="1">
                <a:solidFill>
                  <a:schemeClr val="bg1"/>
                </a:solidFill>
              </a:rPr>
              <a:t>ORGANISE</a:t>
            </a:r>
            <a:r>
              <a:rPr lang="fr-FR" sz="2500" b="1">
                <a:solidFill>
                  <a:schemeClr val="bg1"/>
                </a:solidFill>
              </a:rPr>
              <a:t> </a:t>
            </a:r>
          </a:p>
          <a:p>
            <a:pPr algn="ctr"/>
            <a:r>
              <a:rPr lang="fr-FR" sz="2500" b="1">
                <a:solidFill>
                  <a:schemeClr val="bg1"/>
                </a:solidFill>
              </a:rPr>
              <a:t> </a:t>
            </a:r>
          </a:p>
        </p:txBody>
      </p:sp>
      <p:sp>
        <p:nvSpPr>
          <p:cNvPr id="23" name="Rectangle 22"/>
          <p:cNvSpPr/>
          <p:nvPr/>
        </p:nvSpPr>
        <p:spPr>
          <a:xfrm>
            <a:off x="7277874" y="4620661"/>
            <a:ext cx="1758815" cy="553998"/>
          </a:xfrm>
          <a:prstGeom prst="rect">
            <a:avLst/>
          </a:prstGeom>
        </p:spPr>
        <p:txBody>
          <a:bodyPr wrap="none">
            <a:spAutoFit/>
          </a:bodyPr>
          <a:lstStyle/>
          <a:p>
            <a:pPr algn="ctr"/>
            <a:r>
              <a:rPr lang="fr-FR" sz="3000" b="1">
                <a:solidFill>
                  <a:schemeClr val="bg1"/>
                </a:solidFill>
              </a:rPr>
              <a:t>HONNETE</a:t>
            </a:r>
          </a:p>
        </p:txBody>
      </p:sp>
      <p:pic>
        <p:nvPicPr>
          <p:cNvPr id="6" name="Image 5" descr="Une image contenant dessin&#10;&#10;Description générée automatiquement">
            <a:extLst>
              <a:ext uri="{FF2B5EF4-FFF2-40B4-BE49-F238E27FC236}">
                <a16:creationId xmlns:a16="http://schemas.microsoft.com/office/drawing/2014/main" id="{DFA64DDF-8456-4095-8AA7-59539D724E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642" y="247618"/>
            <a:ext cx="1434776" cy="979910"/>
          </a:xfrm>
          <a:prstGeom prst="rect">
            <a:avLst/>
          </a:prstGeom>
        </p:spPr>
      </p:pic>
      <p:sp>
        <p:nvSpPr>
          <p:cNvPr id="4" name="ZoneTexte 3">
            <a:extLst>
              <a:ext uri="{FF2B5EF4-FFF2-40B4-BE49-F238E27FC236}">
                <a16:creationId xmlns:a16="http://schemas.microsoft.com/office/drawing/2014/main" id="{480B2941-072F-4BB0-8FEA-15A89010C98B}"/>
              </a:ext>
            </a:extLst>
          </p:cNvPr>
          <p:cNvSpPr txBox="1"/>
          <p:nvPr/>
        </p:nvSpPr>
        <p:spPr>
          <a:xfrm>
            <a:off x="2403641" y="1716727"/>
            <a:ext cx="7879277" cy="646331"/>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a:solidFill>
                  <a:schemeClr val="bg1"/>
                </a:solidFill>
                <a:cs typeface="Calibri"/>
              </a:rPr>
              <a:t>LES  SAVOIR  FAIRE</a:t>
            </a:r>
          </a:p>
        </p:txBody>
      </p:sp>
      <p:sp>
        <p:nvSpPr>
          <p:cNvPr id="24" name="ZoneTexte 23">
            <a:extLst>
              <a:ext uri="{FF2B5EF4-FFF2-40B4-BE49-F238E27FC236}">
                <a16:creationId xmlns:a16="http://schemas.microsoft.com/office/drawing/2014/main" id="{8347E2FE-8E94-4241-A896-E67689FCDFAF}"/>
              </a:ext>
            </a:extLst>
          </p:cNvPr>
          <p:cNvSpPr txBox="1"/>
          <p:nvPr/>
        </p:nvSpPr>
        <p:spPr>
          <a:xfrm>
            <a:off x="2403641" y="3062596"/>
            <a:ext cx="7879277" cy="646331"/>
          </a:xfrm>
          <a:prstGeom prst="rect">
            <a:avLst/>
          </a:prstGeom>
          <a:solidFill>
            <a:srgbClr val="00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a:solidFill>
                  <a:schemeClr val="bg1"/>
                </a:solidFill>
                <a:cs typeface="Calibri"/>
              </a:rPr>
              <a:t>LES  OUTILS  DE  GESTION</a:t>
            </a:r>
          </a:p>
        </p:txBody>
      </p:sp>
      <p:sp>
        <p:nvSpPr>
          <p:cNvPr id="26" name="ZoneTexte 25">
            <a:extLst>
              <a:ext uri="{FF2B5EF4-FFF2-40B4-BE49-F238E27FC236}">
                <a16:creationId xmlns:a16="http://schemas.microsoft.com/office/drawing/2014/main" id="{EE6D0A51-442D-4B1B-8907-567A89BC0E3C}"/>
              </a:ext>
            </a:extLst>
          </p:cNvPr>
          <p:cNvSpPr txBox="1"/>
          <p:nvPr/>
        </p:nvSpPr>
        <p:spPr>
          <a:xfrm>
            <a:off x="2403641" y="4289714"/>
            <a:ext cx="7879277" cy="646331"/>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a:solidFill>
                  <a:schemeClr val="bg1"/>
                </a:solidFill>
                <a:cs typeface="Calibri"/>
              </a:rPr>
              <a:t>LES  INCONTOURNABLES</a:t>
            </a:r>
          </a:p>
        </p:txBody>
      </p:sp>
      <p:sp>
        <p:nvSpPr>
          <p:cNvPr id="7" name="ZoneTexte 6">
            <a:extLst>
              <a:ext uri="{FF2B5EF4-FFF2-40B4-BE49-F238E27FC236}">
                <a16:creationId xmlns:a16="http://schemas.microsoft.com/office/drawing/2014/main" id="{3642F15D-F545-4736-8116-1D71BB77DDDE}"/>
              </a:ext>
            </a:extLst>
          </p:cNvPr>
          <p:cNvSpPr txBox="1"/>
          <p:nvPr/>
        </p:nvSpPr>
        <p:spPr>
          <a:xfrm>
            <a:off x="3259776" y="696684"/>
            <a:ext cx="654330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200" b="1">
                <a:cs typeface="Calibri"/>
              </a:rPr>
              <a:t>LES CLES DE LA REUSSITE POUR UN TRESORIER</a:t>
            </a:r>
          </a:p>
        </p:txBody>
      </p:sp>
    </p:spTree>
    <p:extLst>
      <p:ext uri="{BB962C8B-B14F-4D97-AF65-F5344CB8AC3E}">
        <p14:creationId xmlns:p14="http://schemas.microsoft.com/office/powerpoint/2010/main" val="407653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20 janvier 2021</a:t>
            </a:r>
          </a:p>
        </p:txBody>
      </p:sp>
      <p:grpSp>
        <p:nvGrpSpPr>
          <p:cNvPr id="14" name="Groupe 13"/>
          <p:cNvGrpSpPr/>
          <p:nvPr/>
        </p:nvGrpSpPr>
        <p:grpSpPr>
          <a:xfrm>
            <a:off x="2199450" y="918885"/>
            <a:ext cx="8128001" cy="5418667"/>
            <a:chOff x="2031999" y="719666"/>
            <a:chExt cx="8128001" cy="5418667"/>
          </a:xfrm>
        </p:grpSpPr>
        <p:sp>
          <p:nvSpPr>
            <p:cNvPr id="15" name="Forme libre 14"/>
            <p:cNvSpPr/>
            <p:nvPr/>
          </p:nvSpPr>
          <p:spPr>
            <a:xfrm>
              <a:off x="2031999" y="719666"/>
              <a:ext cx="4064001" cy="2709334"/>
            </a:xfrm>
            <a:custGeom>
              <a:avLst/>
              <a:gdLst>
                <a:gd name="connsiteX0" fmla="*/ 0 w 2709333"/>
                <a:gd name="connsiteY0" fmla="*/ 0 h 4064000"/>
                <a:gd name="connsiteX1" fmla="*/ 2257768 w 2709333"/>
                <a:gd name="connsiteY1" fmla="*/ 0 h 4064000"/>
                <a:gd name="connsiteX2" fmla="*/ 2709333 w 2709333"/>
                <a:gd name="connsiteY2" fmla="*/ 451565 h 4064000"/>
                <a:gd name="connsiteX3" fmla="*/ 2709333 w 2709333"/>
                <a:gd name="connsiteY3" fmla="*/ 4064000 h 4064000"/>
                <a:gd name="connsiteX4" fmla="*/ 0 w 2709333"/>
                <a:gd name="connsiteY4" fmla="*/ 4064000 h 4064000"/>
                <a:gd name="connsiteX5" fmla="*/ 0 w 2709333"/>
                <a:gd name="connsiteY5" fmla="*/ 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333" h="4064000">
                  <a:moveTo>
                    <a:pt x="0" y="4063999"/>
                  </a:moveTo>
                  <a:lnTo>
                    <a:pt x="0" y="677348"/>
                  </a:lnTo>
                  <a:cubicBezTo>
                    <a:pt x="0" y="303260"/>
                    <a:pt x="134782" y="1"/>
                    <a:pt x="301044" y="1"/>
                  </a:cubicBezTo>
                  <a:lnTo>
                    <a:pt x="2709333" y="1"/>
                  </a:lnTo>
                  <a:lnTo>
                    <a:pt x="2709333" y="4063999"/>
                  </a:lnTo>
                  <a:lnTo>
                    <a:pt x="0" y="4063999"/>
                  </a:lnTo>
                  <a:close/>
                </a:path>
              </a:pathLst>
            </a:custGeom>
            <a:solidFill>
              <a:srgbClr val="CB007E"/>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462280" tIns="462281" rIns="462281" bIns="1139613" numCol="1" spcCol="1270" anchor="ctr" anchorCtr="0">
              <a:noAutofit/>
            </a:bodyPr>
            <a:lstStyle/>
            <a:p>
              <a:pPr lvl="0" algn="ctr" defTabSz="2889250">
                <a:lnSpc>
                  <a:spcPct val="90000"/>
                </a:lnSpc>
                <a:spcBef>
                  <a:spcPct val="0"/>
                </a:spcBef>
                <a:spcAft>
                  <a:spcPct val="35000"/>
                </a:spcAft>
              </a:pPr>
              <a:endParaRPr lang="fr-FR" sz="6500" kern="1200"/>
            </a:p>
          </p:txBody>
        </p:sp>
        <p:sp>
          <p:nvSpPr>
            <p:cNvPr id="16" name="Forme libre 15"/>
            <p:cNvSpPr/>
            <p:nvPr/>
          </p:nvSpPr>
          <p:spPr>
            <a:xfrm>
              <a:off x="6096000" y="719666"/>
              <a:ext cx="4064000" cy="2709333"/>
            </a:xfrm>
            <a:custGeom>
              <a:avLst/>
              <a:gdLst>
                <a:gd name="connsiteX0" fmla="*/ 0 w 4064000"/>
                <a:gd name="connsiteY0" fmla="*/ 0 h 2709333"/>
                <a:gd name="connsiteX1" fmla="*/ 3612435 w 4064000"/>
                <a:gd name="connsiteY1" fmla="*/ 0 h 2709333"/>
                <a:gd name="connsiteX2" fmla="*/ 4064000 w 4064000"/>
                <a:gd name="connsiteY2" fmla="*/ 451565 h 2709333"/>
                <a:gd name="connsiteX3" fmla="*/ 4064000 w 4064000"/>
                <a:gd name="connsiteY3" fmla="*/ 2709333 h 2709333"/>
                <a:gd name="connsiteX4" fmla="*/ 0 w 4064000"/>
                <a:gd name="connsiteY4" fmla="*/ 2709333 h 2709333"/>
                <a:gd name="connsiteX5" fmla="*/ 0 w 4064000"/>
                <a:gd name="connsiteY5" fmla="*/ 0 h 270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2709333">
                  <a:moveTo>
                    <a:pt x="0" y="0"/>
                  </a:moveTo>
                  <a:lnTo>
                    <a:pt x="3612435" y="0"/>
                  </a:lnTo>
                  <a:cubicBezTo>
                    <a:pt x="3861827" y="0"/>
                    <a:pt x="4064000" y="202173"/>
                    <a:pt x="4064000" y="451565"/>
                  </a:cubicBezTo>
                  <a:lnTo>
                    <a:pt x="4064000" y="2709333"/>
                  </a:lnTo>
                  <a:lnTo>
                    <a:pt x="0" y="2709333"/>
                  </a:lnTo>
                  <a:lnTo>
                    <a:pt x="0" y="0"/>
                  </a:lnTo>
                  <a:close/>
                </a:path>
              </a:pathLst>
            </a:custGeom>
            <a:solidFill>
              <a:srgbClr val="1CB3AC"/>
            </a:solidFill>
          </p:spPr>
          <p:style>
            <a:lnRef idx="0">
              <a:schemeClr val="lt1">
                <a:hueOff val="0"/>
                <a:satOff val="0"/>
                <a:lumOff val="0"/>
                <a:alphaOff val="0"/>
              </a:schemeClr>
            </a:lnRef>
            <a:fillRef idx="3">
              <a:schemeClr val="accent3">
                <a:hueOff val="903533"/>
                <a:satOff val="33333"/>
                <a:lumOff val="-4902"/>
                <a:alphaOff val="0"/>
              </a:schemeClr>
            </a:fillRef>
            <a:effectRef idx="2">
              <a:schemeClr val="accent3">
                <a:hueOff val="903533"/>
                <a:satOff val="33333"/>
                <a:lumOff val="-4902"/>
                <a:alphaOff val="0"/>
              </a:schemeClr>
            </a:effectRef>
            <a:fontRef idx="minor">
              <a:schemeClr val="lt1"/>
            </a:fontRef>
          </p:style>
          <p:txBody>
            <a:bodyPr spcFirstLastPara="0" vert="horz" wrap="square" lIns="462280" tIns="462280" rIns="462280" bIns="1139613" numCol="1" spcCol="1270" anchor="ctr" anchorCtr="0">
              <a:noAutofit/>
            </a:bodyPr>
            <a:lstStyle/>
            <a:p>
              <a:pPr lvl="0" algn="ctr" defTabSz="2889250">
                <a:lnSpc>
                  <a:spcPct val="90000"/>
                </a:lnSpc>
                <a:spcBef>
                  <a:spcPct val="0"/>
                </a:spcBef>
                <a:spcAft>
                  <a:spcPct val="35000"/>
                </a:spcAft>
              </a:pPr>
              <a:endParaRPr lang="fr-FR" sz="6500" kern="1200"/>
            </a:p>
          </p:txBody>
        </p:sp>
        <p:sp>
          <p:nvSpPr>
            <p:cNvPr id="17" name="Forme libre 16"/>
            <p:cNvSpPr/>
            <p:nvPr/>
          </p:nvSpPr>
          <p:spPr>
            <a:xfrm rot="21600000">
              <a:off x="2032000" y="3428998"/>
              <a:ext cx="4064000" cy="2709334"/>
            </a:xfrm>
            <a:custGeom>
              <a:avLst/>
              <a:gdLst>
                <a:gd name="connsiteX0" fmla="*/ 0 w 4064000"/>
                <a:gd name="connsiteY0" fmla="*/ 0 h 2709333"/>
                <a:gd name="connsiteX1" fmla="*/ 3612435 w 4064000"/>
                <a:gd name="connsiteY1" fmla="*/ 0 h 2709333"/>
                <a:gd name="connsiteX2" fmla="*/ 4064000 w 4064000"/>
                <a:gd name="connsiteY2" fmla="*/ 451565 h 2709333"/>
                <a:gd name="connsiteX3" fmla="*/ 4064000 w 4064000"/>
                <a:gd name="connsiteY3" fmla="*/ 2709333 h 2709333"/>
                <a:gd name="connsiteX4" fmla="*/ 0 w 4064000"/>
                <a:gd name="connsiteY4" fmla="*/ 2709333 h 2709333"/>
                <a:gd name="connsiteX5" fmla="*/ 0 w 4064000"/>
                <a:gd name="connsiteY5" fmla="*/ 0 h 270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2709333">
                  <a:moveTo>
                    <a:pt x="4064000" y="2709333"/>
                  </a:moveTo>
                  <a:lnTo>
                    <a:pt x="451565" y="2709333"/>
                  </a:lnTo>
                  <a:cubicBezTo>
                    <a:pt x="202173" y="2709333"/>
                    <a:pt x="0" y="2507160"/>
                    <a:pt x="0" y="2257768"/>
                  </a:cubicBezTo>
                  <a:lnTo>
                    <a:pt x="0" y="0"/>
                  </a:lnTo>
                  <a:lnTo>
                    <a:pt x="4064000" y="0"/>
                  </a:lnTo>
                  <a:lnTo>
                    <a:pt x="4064000" y="2709333"/>
                  </a:lnTo>
                  <a:close/>
                </a:path>
              </a:pathLst>
            </a:custGeom>
            <a:solidFill>
              <a:srgbClr val="1CB3AC"/>
            </a:solidFill>
          </p:spPr>
          <p:style>
            <a:lnRef idx="0">
              <a:schemeClr val="lt1">
                <a:hueOff val="0"/>
                <a:satOff val="0"/>
                <a:lumOff val="0"/>
                <a:alphaOff val="0"/>
              </a:schemeClr>
            </a:lnRef>
            <a:fillRef idx="3">
              <a:schemeClr val="accent3">
                <a:hueOff val="1807066"/>
                <a:satOff val="66667"/>
                <a:lumOff val="-9804"/>
                <a:alphaOff val="0"/>
              </a:schemeClr>
            </a:fillRef>
            <a:effectRef idx="2">
              <a:schemeClr val="accent3">
                <a:hueOff val="1807066"/>
                <a:satOff val="66667"/>
                <a:lumOff val="-9804"/>
                <a:alphaOff val="0"/>
              </a:schemeClr>
            </a:effectRef>
            <a:fontRef idx="minor">
              <a:schemeClr val="lt1"/>
            </a:fontRef>
          </p:style>
          <p:txBody>
            <a:bodyPr spcFirstLastPara="0" vert="horz" wrap="square" lIns="462279" tIns="1139614" rIns="462280" bIns="462280" numCol="1" spcCol="1270" anchor="ctr" anchorCtr="0">
              <a:noAutofit/>
            </a:bodyPr>
            <a:lstStyle/>
            <a:p>
              <a:pPr lvl="0" algn="ctr" defTabSz="2889250">
                <a:lnSpc>
                  <a:spcPct val="90000"/>
                </a:lnSpc>
                <a:spcBef>
                  <a:spcPct val="0"/>
                </a:spcBef>
                <a:spcAft>
                  <a:spcPct val="35000"/>
                </a:spcAft>
              </a:pPr>
              <a:endParaRPr lang="fr-FR" sz="6500" kern="1200"/>
            </a:p>
          </p:txBody>
        </p:sp>
        <p:sp>
          <p:nvSpPr>
            <p:cNvPr id="18" name="Forme libre 17"/>
            <p:cNvSpPr/>
            <p:nvPr/>
          </p:nvSpPr>
          <p:spPr>
            <a:xfrm>
              <a:off x="6095999" y="3428999"/>
              <a:ext cx="4064001" cy="2709334"/>
            </a:xfrm>
            <a:custGeom>
              <a:avLst/>
              <a:gdLst>
                <a:gd name="connsiteX0" fmla="*/ 0 w 2709333"/>
                <a:gd name="connsiteY0" fmla="*/ 0 h 4064000"/>
                <a:gd name="connsiteX1" fmla="*/ 2257768 w 2709333"/>
                <a:gd name="connsiteY1" fmla="*/ 0 h 4064000"/>
                <a:gd name="connsiteX2" fmla="*/ 2709333 w 2709333"/>
                <a:gd name="connsiteY2" fmla="*/ 451565 h 4064000"/>
                <a:gd name="connsiteX3" fmla="*/ 2709333 w 2709333"/>
                <a:gd name="connsiteY3" fmla="*/ 4064000 h 4064000"/>
                <a:gd name="connsiteX4" fmla="*/ 0 w 2709333"/>
                <a:gd name="connsiteY4" fmla="*/ 4064000 h 4064000"/>
                <a:gd name="connsiteX5" fmla="*/ 0 w 2709333"/>
                <a:gd name="connsiteY5" fmla="*/ 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333" h="4064000">
                  <a:moveTo>
                    <a:pt x="2709333" y="1"/>
                  </a:moveTo>
                  <a:lnTo>
                    <a:pt x="2709333" y="3386652"/>
                  </a:lnTo>
                  <a:cubicBezTo>
                    <a:pt x="2709333" y="3760740"/>
                    <a:pt x="2574551" y="4063999"/>
                    <a:pt x="2408289" y="4063999"/>
                  </a:cubicBezTo>
                  <a:lnTo>
                    <a:pt x="0" y="4063999"/>
                  </a:lnTo>
                  <a:lnTo>
                    <a:pt x="0" y="1"/>
                  </a:lnTo>
                  <a:lnTo>
                    <a:pt x="2709333" y="1"/>
                  </a:lnTo>
                  <a:close/>
                </a:path>
              </a:pathLst>
            </a:custGeom>
            <a:solidFill>
              <a:srgbClr val="CB007E"/>
            </a:solidFill>
          </p:spPr>
          <p:style>
            <a:lnRef idx="0">
              <a:schemeClr val="lt1">
                <a:hueOff val="0"/>
                <a:satOff val="0"/>
                <a:lumOff val="0"/>
                <a:alphaOff val="0"/>
              </a:schemeClr>
            </a:lnRef>
            <a:fillRef idx="3">
              <a:schemeClr val="accent3">
                <a:hueOff val="2710599"/>
                <a:satOff val="100000"/>
                <a:lumOff val="-14706"/>
                <a:alphaOff val="0"/>
              </a:schemeClr>
            </a:fillRef>
            <a:effectRef idx="2">
              <a:schemeClr val="accent3">
                <a:hueOff val="2710599"/>
                <a:satOff val="100000"/>
                <a:lumOff val="-14706"/>
                <a:alphaOff val="0"/>
              </a:schemeClr>
            </a:effectRef>
            <a:fontRef idx="minor">
              <a:schemeClr val="lt1"/>
            </a:fontRef>
          </p:style>
          <p:txBody>
            <a:bodyPr spcFirstLastPara="0" vert="horz" wrap="square" lIns="462280" tIns="1139613" rIns="462281" bIns="462281" numCol="1" spcCol="1270" anchor="ctr" anchorCtr="0">
              <a:noAutofit/>
            </a:bodyPr>
            <a:lstStyle/>
            <a:p>
              <a:pPr lvl="0" algn="ctr" defTabSz="2889250">
                <a:lnSpc>
                  <a:spcPct val="90000"/>
                </a:lnSpc>
                <a:spcBef>
                  <a:spcPct val="0"/>
                </a:spcBef>
                <a:spcAft>
                  <a:spcPct val="35000"/>
                </a:spcAft>
              </a:pPr>
              <a:endParaRPr lang="fr-FR" sz="6500" kern="1200"/>
            </a:p>
          </p:txBody>
        </p:sp>
      </p:grpSp>
      <p:sp>
        <p:nvSpPr>
          <p:cNvPr id="21" name="Rectangle 20"/>
          <p:cNvSpPr/>
          <p:nvPr/>
        </p:nvSpPr>
        <p:spPr>
          <a:xfrm>
            <a:off x="7393600" y="1973017"/>
            <a:ext cx="1803699" cy="553998"/>
          </a:xfrm>
          <a:prstGeom prst="rect">
            <a:avLst/>
          </a:prstGeom>
        </p:spPr>
        <p:txBody>
          <a:bodyPr wrap="none">
            <a:spAutoFit/>
          </a:bodyPr>
          <a:lstStyle/>
          <a:p>
            <a:r>
              <a:rPr lang="fr-FR" sz="3000" b="1">
                <a:solidFill>
                  <a:schemeClr val="bg1"/>
                </a:solidFill>
              </a:rPr>
              <a:t>PRUDENT</a:t>
            </a:r>
            <a:r>
              <a:rPr lang="fr-FR" sz="2500" b="1">
                <a:solidFill>
                  <a:schemeClr val="bg1"/>
                </a:solidFill>
              </a:rPr>
              <a:t> </a:t>
            </a:r>
          </a:p>
        </p:txBody>
      </p:sp>
      <p:sp>
        <p:nvSpPr>
          <p:cNvPr id="22" name="Rectangle 21"/>
          <p:cNvSpPr/>
          <p:nvPr/>
        </p:nvSpPr>
        <p:spPr>
          <a:xfrm>
            <a:off x="3133328" y="4613068"/>
            <a:ext cx="1932132" cy="938719"/>
          </a:xfrm>
          <a:prstGeom prst="rect">
            <a:avLst/>
          </a:prstGeom>
        </p:spPr>
        <p:txBody>
          <a:bodyPr wrap="none">
            <a:spAutoFit/>
          </a:bodyPr>
          <a:lstStyle/>
          <a:p>
            <a:pPr algn="ctr"/>
            <a:r>
              <a:rPr lang="fr-FR" sz="3000" b="1">
                <a:solidFill>
                  <a:schemeClr val="bg1"/>
                </a:solidFill>
              </a:rPr>
              <a:t>ORGANISE</a:t>
            </a:r>
            <a:r>
              <a:rPr lang="fr-FR" sz="2500" b="1">
                <a:solidFill>
                  <a:schemeClr val="bg1"/>
                </a:solidFill>
              </a:rPr>
              <a:t> </a:t>
            </a:r>
          </a:p>
          <a:p>
            <a:pPr algn="ctr"/>
            <a:r>
              <a:rPr lang="fr-FR" sz="2500" b="1">
                <a:solidFill>
                  <a:schemeClr val="bg1"/>
                </a:solidFill>
              </a:rPr>
              <a:t> </a:t>
            </a:r>
          </a:p>
        </p:txBody>
      </p:sp>
      <p:sp>
        <p:nvSpPr>
          <p:cNvPr id="20" name="Rectangle 19"/>
          <p:cNvSpPr/>
          <p:nvPr/>
        </p:nvSpPr>
        <p:spPr>
          <a:xfrm>
            <a:off x="2199449" y="1897236"/>
            <a:ext cx="3690872" cy="553998"/>
          </a:xfrm>
          <a:prstGeom prst="rect">
            <a:avLst/>
          </a:prstGeom>
        </p:spPr>
        <p:txBody>
          <a:bodyPr wrap="square">
            <a:spAutoFit/>
          </a:bodyPr>
          <a:lstStyle/>
          <a:p>
            <a:pPr algn="ctr"/>
            <a:r>
              <a:rPr lang="fr-FR" sz="3000" b="1">
                <a:solidFill>
                  <a:schemeClr val="bg1"/>
                </a:solidFill>
              </a:rPr>
              <a:t>SERIEUX</a:t>
            </a:r>
          </a:p>
        </p:txBody>
      </p:sp>
      <p:sp>
        <p:nvSpPr>
          <p:cNvPr id="23" name="Rectangle 22"/>
          <p:cNvSpPr/>
          <p:nvPr/>
        </p:nvSpPr>
        <p:spPr>
          <a:xfrm>
            <a:off x="7277874" y="4620661"/>
            <a:ext cx="1758815" cy="553998"/>
          </a:xfrm>
          <a:prstGeom prst="rect">
            <a:avLst/>
          </a:prstGeom>
        </p:spPr>
        <p:txBody>
          <a:bodyPr wrap="none">
            <a:spAutoFit/>
          </a:bodyPr>
          <a:lstStyle/>
          <a:p>
            <a:pPr algn="ctr"/>
            <a:r>
              <a:rPr lang="fr-FR" sz="3000" b="1">
                <a:solidFill>
                  <a:schemeClr val="bg1"/>
                </a:solidFill>
              </a:rPr>
              <a:t>HONNETE</a:t>
            </a:r>
          </a:p>
        </p:txBody>
      </p:sp>
      <p:sp>
        <p:nvSpPr>
          <p:cNvPr id="25" name="Rectangle 24"/>
          <p:cNvSpPr/>
          <p:nvPr/>
        </p:nvSpPr>
        <p:spPr>
          <a:xfrm>
            <a:off x="539725" y="1387420"/>
            <a:ext cx="496492" cy="5134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200" b="1"/>
              <a:t>SAVOIR.FAIRE</a:t>
            </a:r>
          </a:p>
        </p:txBody>
      </p:sp>
      <p:sp>
        <p:nvSpPr>
          <p:cNvPr id="3" name="ZoneTexte 2">
            <a:extLst>
              <a:ext uri="{FF2B5EF4-FFF2-40B4-BE49-F238E27FC236}">
                <a16:creationId xmlns:a16="http://schemas.microsoft.com/office/drawing/2014/main" id="{8FCB1CB9-450E-41C5-9EBC-0712977D9907}"/>
              </a:ext>
            </a:extLst>
          </p:cNvPr>
          <p:cNvSpPr txBox="1"/>
          <p:nvPr/>
        </p:nvSpPr>
        <p:spPr>
          <a:xfrm>
            <a:off x="4418013" y="3070824"/>
            <a:ext cx="3690872" cy="1200329"/>
          </a:xfrm>
          <a:prstGeom prst="rect">
            <a:avLst/>
          </a:prstGeom>
          <a:solidFill>
            <a:srgbClr val="FFC000"/>
          </a:solidFill>
        </p:spPr>
        <p:txBody>
          <a:bodyPr wrap="square" rtlCol="0">
            <a:spAutoFit/>
          </a:bodyPr>
          <a:lstStyle/>
          <a:p>
            <a:pPr algn="ctr"/>
            <a:r>
              <a:rPr lang="fr-FR" sz="2400" b="1"/>
              <a:t>Compétences  minimum</a:t>
            </a:r>
          </a:p>
          <a:p>
            <a:pPr algn="ctr"/>
            <a:r>
              <a:rPr lang="fr-FR" sz="2400" b="1"/>
              <a:t>en</a:t>
            </a:r>
          </a:p>
          <a:p>
            <a:pPr algn="ctr"/>
            <a:r>
              <a:rPr lang="fr-FR" sz="2400" b="1"/>
              <a:t>Comptabilité et finance</a:t>
            </a:r>
          </a:p>
        </p:txBody>
      </p:sp>
      <p:pic>
        <p:nvPicPr>
          <p:cNvPr id="6" name="Image 5" descr="Une image contenant dessin&#10;&#10;Description générée automatiquement">
            <a:extLst>
              <a:ext uri="{FF2B5EF4-FFF2-40B4-BE49-F238E27FC236}">
                <a16:creationId xmlns:a16="http://schemas.microsoft.com/office/drawing/2014/main" id="{DFA64DDF-8456-4095-8AA7-59539D724E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2" y="219043"/>
            <a:ext cx="1482401" cy="1008485"/>
          </a:xfrm>
          <a:prstGeom prst="rect">
            <a:avLst/>
          </a:prstGeom>
        </p:spPr>
      </p:pic>
    </p:spTree>
    <p:extLst>
      <p:ext uri="{BB962C8B-B14F-4D97-AF65-F5344CB8AC3E}">
        <p14:creationId xmlns:p14="http://schemas.microsoft.com/office/powerpoint/2010/main" val="1096402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20 janvier 2021</a:t>
            </a:r>
          </a:p>
        </p:txBody>
      </p:sp>
      <p:sp>
        <p:nvSpPr>
          <p:cNvPr id="25" name="Rectangle 24"/>
          <p:cNvSpPr/>
          <p:nvPr/>
        </p:nvSpPr>
        <p:spPr>
          <a:xfrm>
            <a:off x="341169" y="1358153"/>
            <a:ext cx="496492" cy="52216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200" b="1"/>
              <a:t>SAVOIR.FAIRE</a:t>
            </a:r>
          </a:p>
        </p:txBody>
      </p:sp>
      <p:sp>
        <p:nvSpPr>
          <p:cNvPr id="6" name="ZoneTexte 5"/>
          <p:cNvSpPr txBox="1"/>
          <p:nvPr/>
        </p:nvSpPr>
        <p:spPr>
          <a:xfrm>
            <a:off x="3030461" y="166564"/>
            <a:ext cx="8122448" cy="707886"/>
          </a:xfrm>
          <a:prstGeom prst="rect">
            <a:avLst/>
          </a:prstGeom>
          <a:noFill/>
        </p:spPr>
        <p:txBody>
          <a:bodyPr wrap="square" rtlCol="0">
            <a:spAutoFit/>
          </a:bodyPr>
          <a:lstStyle/>
          <a:p>
            <a:r>
              <a:rPr lang="fr-FR" sz="4000" b="1">
                <a:solidFill>
                  <a:srgbClr val="FFC000"/>
                </a:solidFill>
              </a:rPr>
              <a:t>Dis moi : c’est quoi un trésorier? </a:t>
            </a:r>
          </a:p>
        </p:txBody>
      </p:sp>
      <p:sp>
        <p:nvSpPr>
          <p:cNvPr id="11" name="ZoneTexte 10"/>
          <p:cNvSpPr txBox="1"/>
          <p:nvPr/>
        </p:nvSpPr>
        <p:spPr>
          <a:xfrm>
            <a:off x="1373972" y="1829289"/>
            <a:ext cx="4159559" cy="477054"/>
          </a:xfrm>
          <a:prstGeom prst="rect">
            <a:avLst/>
          </a:prstGeom>
          <a:noFill/>
        </p:spPr>
        <p:txBody>
          <a:bodyPr wrap="square" rtlCol="0">
            <a:spAutoFit/>
          </a:bodyPr>
          <a:lstStyle/>
          <a:p>
            <a:r>
              <a:rPr lang="fr-FR" sz="2500" b="1">
                <a:solidFill>
                  <a:srgbClr val="1CB3AC"/>
                </a:solidFill>
              </a:rPr>
              <a:t>Son rôle :</a:t>
            </a:r>
          </a:p>
        </p:txBody>
      </p:sp>
      <p:sp>
        <p:nvSpPr>
          <p:cNvPr id="12" name="ZoneTexte 11"/>
          <p:cNvSpPr txBox="1"/>
          <p:nvPr/>
        </p:nvSpPr>
        <p:spPr>
          <a:xfrm>
            <a:off x="1373973" y="1325461"/>
            <a:ext cx="4159559" cy="477054"/>
          </a:xfrm>
          <a:prstGeom prst="rect">
            <a:avLst/>
          </a:prstGeom>
          <a:noFill/>
        </p:spPr>
        <p:txBody>
          <a:bodyPr wrap="square" rtlCol="0">
            <a:spAutoFit/>
          </a:bodyPr>
          <a:lstStyle/>
          <a:p>
            <a:r>
              <a:rPr lang="fr-FR" sz="2500" b="1">
                <a:solidFill>
                  <a:srgbClr val="1CB3AC"/>
                </a:solidFill>
              </a:rPr>
              <a:t>:</a:t>
            </a:r>
          </a:p>
        </p:txBody>
      </p:sp>
      <p:sp>
        <p:nvSpPr>
          <p:cNvPr id="7" name="ZoneTexte 6"/>
          <p:cNvSpPr txBox="1"/>
          <p:nvPr/>
        </p:nvSpPr>
        <p:spPr>
          <a:xfrm>
            <a:off x="1507107" y="1051488"/>
            <a:ext cx="6845584" cy="646331"/>
          </a:xfrm>
          <a:prstGeom prst="rect">
            <a:avLst/>
          </a:prstGeom>
          <a:noFill/>
        </p:spPr>
        <p:txBody>
          <a:bodyPr wrap="square" lIns="91440" tIns="45720" rIns="91440" bIns="45720" rtlCol="0" anchor="t">
            <a:spAutoFit/>
          </a:bodyPr>
          <a:lstStyle/>
          <a:p>
            <a:pPr marL="285750" indent="-285750">
              <a:buClr>
                <a:schemeClr val="accent1">
                  <a:lumMod val="50000"/>
                </a:schemeClr>
              </a:buClr>
              <a:buFont typeface="Wingdings" panose="05000000000000000000" pitchFamily="2" charset="2"/>
              <a:buChar char="Ø"/>
            </a:pPr>
            <a:r>
              <a:rPr lang="fr-FR"/>
              <a:t>Le trésorier fait équipe avec les autres</a:t>
            </a:r>
            <a:r>
              <a:rPr lang="fr-FR" b="1"/>
              <a:t> membres du bureau</a:t>
            </a:r>
            <a:r>
              <a:rPr lang="fr-FR"/>
              <a:t> pour assurer dans les meilleures conditions la conduite de l’association  </a:t>
            </a:r>
          </a:p>
        </p:txBody>
      </p:sp>
      <p:sp>
        <p:nvSpPr>
          <p:cNvPr id="15" name="ZoneTexte 14"/>
          <p:cNvSpPr txBox="1"/>
          <p:nvPr/>
        </p:nvSpPr>
        <p:spPr>
          <a:xfrm>
            <a:off x="1507107" y="2296242"/>
            <a:ext cx="6626957" cy="1477328"/>
          </a:xfrm>
          <a:prstGeom prst="rect">
            <a:avLst/>
          </a:prstGeom>
          <a:noFill/>
        </p:spPr>
        <p:txBody>
          <a:bodyPr wrap="square" lIns="91440" tIns="45720" rIns="91440" bIns="45720" rtlCol="0" anchor="t">
            <a:spAutoFit/>
          </a:bodyPr>
          <a:lstStyle/>
          <a:p>
            <a:pPr marL="285750" indent="-285750">
              <a:buClr>
                <a:schemeClr val="accent1">
                  <a:lumMod val="50000"/>
                </a:schemeClr>
              </a:buClr>
              <a:buFont typeface="Wingdings" panose="05000000000000000000" pitchFamily="2" charset="2"/>
              <a:buChar char="Ø"/>
            </a:pPr>
            <a:r>
              <a:rPr lang="fr-FR"/>
              <a:t>Le rôle du trésorier est d’assurer la </a:t>
            </a:r>
            <a:r>
              <a:rPr lang="fr-FR" b="1"/>
              <a:t>gestion financière</a:t>
            </a:r>
            <a:r>
              <a:rPr lang="fr-FR"/>
              <a:t> de l’APEL et de tenir ses comptes.</a:t>
            </a:r>
          </a:p>
          <a:p>
            <a:pPr marL="285750" indent="-285750">
              <a:buClr>
                <a:schemeClr val="accent1">
                  <a:lumMod val="50000"/>
                </a:schemeClr>
              </a:buClr>
              <a:buFont typeface="Wingdings" panose="05000000000000000000" pitchFamily="2" charset="2"/>
              <a:buChar char="Ø"/>
            </a:pPr>
            <a:r>
              <a:rPr lang="fr-FR"/>
              <a:t>Pour remplir son rôle, il doit se faire remettre les documents comptables, les statuts de l’association et, le cas échéant , le règlement intérieur.</a:t>
            </a:r>
          </a:p>
        </p:txBody>
      </p:sp>
      <p:sp>
        <p:nvSpPr>
          <p:cNvPr id="16" name="ZoneTexte 15"/>
          <p:cNvSpPr txBox="1"/>
          <p:nvPr/>
        </p:nvSpPr>
        <p:spPr>
          <a:xfrm>
            <a:off x="1373972" y="3856820"/>
            <a:ext cx="5607121" cy="477054"/>
          </a:xfrm>
          <a:prstGeom prst="rect">
            <a:avLst/>
          </a:prstGeom>
          <a:noFill/>
        </p:spPr>
        <p:txBody>
          <a:bodyPr wrap="square" rtlCol="0">
            <a:spAutoFit/>
          </a:bodyPr>
          <a:lstStyle/>
          <a:p>
            <a:r>
              <a:rPr lang="fr-FR" sz="2500" b="1">
                <a:solidFill>
                  <a:srgbClr val="1CB3AC"/>
                </a:solidFill>
              </a:rPr>
              <a:t>Les démarches administratives :</a:t>
            </a:r>
          </a:p>
        </p:txBody>
      </p:sp>
      <p:sp>
        <p:nvSpPr>
          <p:cNvPr id="20" name="ZoneTexte 19"/>
          <p:cNvSpPr txBox="1"/>
          <p:nvPr/>
        </p:nvSpPr>
        <p:spPr>
          <a:xfrm>
            <a:off x="1507107" y="4371993"/>
            <a:ext cx="6626957" cy="2031325"/>
          </a:xfrm>
          <a:prstGeom prst="rect">
            <a:avLst/>
          </a:prstGeom>
          <a:noFill/>
        </p:spPr>
        <p:txBody>
          <a:bodyPr wrap="square" lIns="91440" tIns="45720" rIns="91440" bIns="45720" rtlCol="0" anchor="t">
            <a:spAutoFit/>
          </a:bodyPr>
          <a:lstStyle/>
          <a:p>
            <a:pPr marL="285750" indent="-285750">
              <a:buClr>
                <a:schemeClr val="accent1">
                  <a:lumMod val="50000"/>
                </a:schemeClr>
              </a:buClr>
              <a:buFont typeface="Wingdings" panose="05000000000000000000" pitchFamily="2" charset="2"/>
              <a:buChar char="Ø"/>
            </a:pPr>
            <a:r>
              <a:rPr lang="fr-FR"/>
              <a:t>Pour être reconnu légalement, il doit être </a:t>
            </a:r>
            <a:r>
              <a:rPr lang="fr-FR" b="1"/>
              <a:t>déclaré</a:t>
            </a:r>
            <a:r>
              <a:rPr lang="fr-FR"/>
              <a:t> en même temps que les autres membres du bureau, </a:t>
            </a:r>
            <a:r>
              <a:rPr lang="fr-FR" b="1"/>
              <a:t>auprès de la préfecture</a:t>
            </a:r>
            <a:r>
              <a:rPr lang="fr-FR"/>
              <a:t>.</a:t>
            </a:r>
          </a:p>
          <a:p>
            <a:pPr marL="285750" indent="-285750">
              <a:buClr>
                <a:schemeClr val="accent1">
                  <a:lumMod val="50000"/>
                </a:schemeClr>
              </a:buClr>
              <a:buFont typeface="Wingdings" panose="05000000000000000000" pitchFamily="2" charset="2"/>
              <a:buChar char="Ø"/>
            </a:pPr>
            <a:r>
              <a:rPr lang="fr-FR"/>
              <a:t>Avec le président,  il doit faire les démarches nécessaires auprès de l’</a:t>
            </a:r>
            <a:r>
              <a:rPr lang="fr-FR" b="1"/>
              <a:t>établissement bancaire</a:t>
            </a:r>
            <a:r>
              <a:rPr lang="fr-FR"/>
              <a:t> détenteur du compte de l’APEL pour demander une modification des signatures agréées. Il dispose, avec le président, de la signature sur les comptes.</a:t>
            </a:r>
          </a:p>
          <a:p>
            <a:pPr marL="285750" indent="-285750">
              <a:buClr>
                <a:schemeClr val="accent1">
                  <a:lumMod val="50000"/>
                </a:schemeClr>
              </a:buClr>
              <a:buFont typeface="Wingdings" panose="05000000000000000000" pitchFamily="2" charset="2"/>
              <a:buChar char="Ø"/>
            </a:pPr>
            <a:endParaRPr lang="fr-F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065" y="2059249"/>
            <a:ext cx="3904843" cy="2680077"/>
          </a:xfrm>
          <a:prstGeom prst="rect">
            <a:avLst/>
          </a:prstGeom>
        </p:spPr>
      </p:pic>
      <p:pic>
        <p:nvPicPr>
          <p:cNvPr id="3" name="Image 2" descr="Une image contenant dessin&#10;&#10;Description générée automatiquement">
            <a:extLst>
              <a:ext uri="{FF2B5EF4-FFF2-40B4-BE49-F238E27FC236}">
                <a16:creationId xmlns:a16="http://schemas.microsoft.com/office/drawing/2014/main" id="{615E277E-3119-429B-BA5F-5ED13270F4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342" y="166564"/>
            <a:ext cx="1129868" cy="768655"/>
          </a:xfrm>
          <a:prstGeom prst="rect">
            <a:avLst/>
          </a:prstGeom>
        </p:spPr>
      </p:pic>
    </p:spTree>
    <p:extLst>
      <p:ext uri="{BB962C8B-B14F-4D97-AF65-F5344CB8AC3E}">
        <p14:creationId xmlns:p14="http://schemas.microsoft.com/office/powerpoint/2010/main" val="93715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a:t>
            </a:r>
            <a:r>
              <a:rPr lang="fr-FR">
                <a:ea typeface="+mn-lt"/>
                <a:cs typeface="+mn-lt"/>
              </a:rPr>
              <a:t>20 janvier 2021</a:t>
            </a:r>
            <a:endParaRPr lang="fr-FR"/>
          </a:p>
        </p:txBody>
      </p:sp>
      <p:sp>
        <p:nvSpPr>
          <p:cNvPr id="25" name="Rectangle 24"/>
          <p:cNvSpPr/>
          <p:nvPr/>
        </p:nvSpPr>
        <p:spPr>
          <a:xfrm>
            <a:off x="388303" y="1091060"/>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200" b="1"/>
              <a:t>SAVOIR.FAIRE</a:t>
            </a:r>
          </a:p>
        </p:txBody>
      </p:sp>
      <p:sp>
        <p:nvSpPr>
          <p:cNvPr id="9" name="ZoneTexte 8"/>
          <p:cNvSpPr txBox="1"/>
          <p:nvPr/>
        </p:nvSpPr>
        <p:spPr>
          <a:xfrm>
            <a:off x="3275439" y="278153"/>
            <a:ext cx="5641121" cy="707886"/>
          </a:xfrm>
          <a:prstGeom prst="rect">
            <a:avLst/>
          </a:prstGeom>
          <a:noFill/>
        </p:spPr>
        <p:txBody>
          <a:bodyPr wrap="square" rtlCol="0">
            <a:spAutoFit/>
          </a:bodyPr>
          <a:lstStyle/>
          <a:p>
            <a:r>
              <a:rPr lang="fr-FR" sz="4000" b="1">
                <a:solidFill>
                  <a:srgbClr val="FFC000"/>
                </a:solidFill>
              </a:rPr>
              <a:t>Des principes de base</a:t>
            </a:r>
          </a:p>
        </p:txBody>
      </p:sp>
      <p:graphicFrame>
        <p:nvGraphicFramePr>
          <p:cNvPr id="2" name="Diagramme 1"/>
          <p:cNvGraphicFramePr/>
          <p:nvPr>
            <p:extLst>
              <p:ext uri="{D42A27DB-BD31-4B8C-83A1-F6EECF244321}">
                <p14:modId xmlns:p14="http://schemas.microsoft.com/office/powerpoint/2010/main" val="1226795980"/>
              </p:ext>
            </p:extLst>
          </p:nvPr>
        </p:nvGraphicFramePr>
        <p:xfrm>
          <a:off x="969320" y="900586"/>
          <a:ext cx="11023388" cy="4803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604157" y="5783801"/>
            <a:ext cx="9388551" cy="707886"/>
          </a:xfrm>
          <a:prstGeom prst="rect">
            <a:avLst/>
          </a:prstGeom>
        </p:spPr>
        <p:txBody>
          <a:bodyPr wrap="square">
            <a:spAutoFit/>
          </a:bodyPr>
          <a:lstStyle/>
          <a:p>
            <a:pPr algn="just">
              <a:spcAft>
                <a:spcPts val="0"/>
              </a:spcAft>
            </a:pPr>
            <a:r>
              <a:rPr lang="fr-FR" sz="2000">
                <a:solidFill>
                  <a:srgbClr val="FF0000"/>
                </a:solidFill>
                <a:latin typeface="+mj-lt"/>
                <a:ea typeface="Times New Roman" panose="02020603050405020304" pitchFamily="18" charset="0"/>
                <a:cs typeface="Tahoma" panose="020B0604030504040204" pitchFamily="34" charset="0"/>
              </a:rPr>
              <a:t>La domiciliation du compte bancaire doit être à l’adresse du siège social de l’APEL c’est-à-dire à l’adresse de l’établissement et non au domicile du président ou du trésorier. </a:t>
            </a:r>
            <a:endParaRPr lang="fr-FR" sz="2000">
              <a:solidFill>
                <a:srgbClr val="FF0000"/>
              </a:solidFill>
              <a:effectLst/>
              <a:latin typeface="+mj-lt"/>
              <a:ea typeface="Times New Roman" panose="02020603050405020304" pitchFamily="18" charset="0"/>
            </a:endParaRPr>
          </a:p>
        </p:txBody>
      </p:sp>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9997" y="5898409"/>
            <a:ext cx="1352283" cy="669380"/>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9B761915-AAAE-493E-B1C1-F7C1C5BA9FE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53064"/>
            <a:ext cx="1550504" cy="1054816"/>
          </a:xfrm>
          <a:prstGeom prst="rect">
            <a:avLst/>
          </a:prstGeom>
        </p:spPr>
      </p:pic>
    </p:spTree>
    <p:extLst>
      <p:ext uri="{BB962C8B-B14F-4D97-AF65-F5344CB8AC3E}">
        <p14:creationId xmlns:p14="http://schemas.microsoft.com/office/powerpoint/2010/main" val="410232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a:t>
            </a:r>
            <a:r>
              <a:rPr lang="fr-FR">
                <a:ea typeface="+mn-lt"/>
                <a:cs typeface="+mn-lt"/>
              </a:rPr>
              <a:t>20 janvier 2021</a:t>
            </a:r>
            <a:endParaRPr lang="fr-FR"/>
          </a:p>
        </p:txBody>
      </p:sp>
      <p:sp>
        <p:nvSpPr>
          <p:cNvPr id="25" name="Rectangle 24"/>
          <p:cNvSpPr/>
          <p:nvPr/>
        </p:nvSpPr>
        <p:spPr>
          <a:xfrm>
            <a:off x="630028" y="1170315"/>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200" b="1"/>
              <a:t>SAVOIR.FAIRE</a:t>
            </a:r>
          </a:p>
        </p:txBody>
      </p:sp>
      <p:grpSp>
        <p:nvGrpSpPr>
          <p:cNvPr id="11" name="Groupe 10"/>
          <p:cNvGrpSpPr/>
          <p:nvPr/>
        </p:nvGrpSpPr>
        <p:grpSpPr>
          <a:xfrm>
            <a:off x="2407812" y="1358153"/>
            <a:ext cx="7231062" cy="4615024"/>
            <a:chOff x="2480468" y="1121487"/>
            <a:chExt cx="7231062" cy="4615024"/>
          </a:xfrm>
        </p:grpSpPr>
        <p:sp>
          <p:nvSpPr>
            <p:cNvPr id="13" name="Forme libre 12"/>
            <p:cNvSpPr/>
            <p:nvPr/>
          </p:nvSpPr>
          <p:spPr>
            <a:xfrm>
              <a:off x="7469901" y="1121487"/>
              <a:ext cx="2241629" cy="1205177"/>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fr-FR" sz="3600" kern="1200"/>
            </a:p>
          </p:txBody>
        </p:sp>
        <p:sp>
          <p:nvSpPr>
            <p:cNvPr id="16" name="Forme libre 15"/>
            <p:cNvSpPr/>
            <p:nvPr/>
          </p:nvSpPr>
          <p:spPr>
            <a:xfrm>
              <a:off x="2480468" y="2826410"/>
              <a:ext cx="2169318" cy="1205177"/>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fr-FR" sz="3600" kern="1200"/>
            </a:p>
          </p:txBody>
        </p:sp>
        <p:sp>
          <p:nvSpPr>
            <p:cNvPr id="19" name="Forme libre 18"/>
            <p:cNvSpPr/>
            <p:nvPr/>
          </p:nvSpPr>
          <p:spPr>
            <a:xfrm>
              <a:off x="7469901" y="4531334"/>
              <a:ext cx="2241629" cy="1205177"/>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fr-FR" sz="3600" kern="1200"/>
            </a:p>
          </p:txBody>
        </p:sp>
      </p:grpSp>
      <p:grpSp>
        <p:nvGrpSpPr>
          <p:cNvPr id="29" name="Groupe 28"/>
          <p:cNvGrpSpPr/>
          <p:nvPr/>
        </p:nvGrpSpPr>
        <p:grpSpPr>
          <a:xfrm>
            <a:off x="1299247" y="278153"/>
            <a:ext cx="6364661" cy="6103924"/>
            <a:chOff x="2353188" y="388951"/>
            <a:chExt cx="6364661" cy="6103924"/>
          </a:xfrm>
        </p:grpSpPr>
        <p:sp>
          <p:nvSpPr>
            <p:cNvPr id="8" name="Larme 7"/>
            <p:cNvSpPr/>
            <p:nvPr/>
          </p:nvSpPr>
          <p:spPr>
            <a:xfrm>
              <a:off x="3319099" y="1571251"/>
              <a:ext cx="5398750" cy="4921624"/>
            </a:xfrm>
            <a:prstGeom prst="teardrop">
              <a:avLst/>
            </a:prstGeom>
            <a:noFill/>
            <a:ln w="38100">
              <a:solidFill>
                <a:srgbClr val="CB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227" y="388951"/>
              <a:ext cx="2573486" cy="1868958"/>
            </a:xfrm>
            <a:prstGeom prst="rect">
              <a:avLst/>
            </a:prstGeom>
          </p:spPr>
        </p:pic>
        <p:sp>
          <p:nvSpPr>
            <p:cNvPr id="9" name="ZoneTexte 8"/>
            <p:cNvSpPr txBox="1"/>
            <p:nvPr/>
          </p:nvSpPr>
          <p:spPr>
            <a:xfrm>
              <a:off x="2353188" y="599293"/>
              <a:ext cx="3665286" cy="830997"/>
            </a:xfrm>
            <a:prstGeom prst="rect">
              <a:avLst/>
            </a:prstGeom>
            <a:noFill/>
          </p:spPr>
          <p:txBody>
            <a:bodyPr wrap="square" rtlCol="0">
              <a:spAutoFit/>
            </a:bodyPr>
            <a:lstStyle/>
            <a:p>
              <a:pPr algn="ctr"/>
              <a:r>
                <a:rPr lang="fr-FR" sz="2400" b="1">
                  <a:solidFill>
                    <a:srgbClr val="1CB3AC"/>
                  </a:solidFill>
                </a:rPr>
                <a:t>L’ADHESION AU </a:t>
              </a:r>
            </a:p>
            <a:p>
              <a:pPr algn="ctr"/>
              <a:r>
                <a:rPr lang="fr-FR" sz="2400" b="1">
                  <a:solidFill>
                    <a:srgbClr val="1CB3AC"/>
                  </a:solidFill>
                </a:rPr>
                <a:t>MOUVEMENT DES APEL</a:t>
              </a:r>
            </a:p>
          </p:txBody>
        </p:sp>
        <p:sp>
          <p:nvSpPr>
            <p:cNvPr id="21" name="Larme 20"/>
            <p:cNvSpPr/>
            <p:nvPr/>
          </p:nvSpPr>
          <p:spPr>
            <a:xfrm>
              <a:off x="4082860" y="2831469"/>
              <a:ext cx="4066734" cy="3250436"/>
            </a:xfrm>
            <a:prstGeom prst="teardrop">
              <a:avLst/>
            </a:prstGeom>
            <a:solidFill>
              <a:schemeClr val="accent2">
                <a:alpha val="2392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Larme 21"/>
            <p:cNvSpPr/>
            <p:nvPr/>
          </p:nvSpPr>
          <p:spPr>
            <a:xfrm>
              <a:off x="4507327" y="3440209"/>
              <a:ext cx="3391914" cy="1796848"/>
            </a:xfrm>
            <a:prstGeom prst="teardrop">
              <a:avLst>
                <a:gd name="adj"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00" b="1">
                <a:solidFill>
                  <a:schemeClr val="accent1">
                    <a:lumMod val="50000"/>
                  </a:schemeClr>
                </a:solidFill>
              </a:endParaRPr>
            </a:p>
          </p:txBody>
        </p:sp>
        <p:sp>
          <p:nvSpPr>
            <p:cNvPr id="24" name="ZoneTexte 23"/>
            <p:cNvSpPr txBox="1"/>
            <p:nvPr/>
          </p:nvSpPr>
          <p:spPr>
            <a:xfrm>
              <a:off x="5164590" y="2929916"/>
              <a:ext cx="2558258" cy="369332"/>
            </a:xfrm>
            <a:prstGeom prst="rect">
              <a:avLst/>
            </a:prstGeom>
            <a:noFill/>
          </p:spPr>
          <p:txBody>
            <a:bodyPr wrap="square" rtlCol="0">
              <a:spAutoFit/>
            </a:bodyPr>
            <a:lstStyle/>
            <a:p>
              <a:pPr algn="ctr"/>
              <a:r>
                <a:rPr lang="fr-FR" b="1">
                  <a:solidFill>
                    <a:schemeClr val="accent5">
                      <a:lumMod val="50000"/>
                    </a:schemeClr>
                  </a:solidFill>
                </a:rPr>
                <a:t>APEL Académique 5,70 €</a:t>
              </a:r>
            </a:p>
          </p:txBody>
        </p:sp>
      </p:grpSp>
      <p:graphicFrame>
        <p:nvGraphicFramePr>
          <p:cNvPr id="28" name="Diagramme 27"/>
          <p:cNvGraphicFramePr/>
          <p:nvPr>
            <p:extLst>
              <p:ext uri="{D42A27DB-BD31-4B8C-83A1-F6EECF244321}">
                <p14:modId xmlns:p14="http://schemas.microsoft.com/office/powerpoint/2010/main" val="3711080163"/>
              </p:ext>
            </p:extLst>
          </p:nvPr>
        </p:nvGraphicFramePr>
        <p:xfrm>
          <a:off x="8741974" y="482477"/>
          <a:ext cx="3231859" cy="46415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Larme 19">
            <a:extLst>
              <a:ext uri="{FF2B5EF4-FFF2-40B4-BE49-F238E27FC236}">
                <a16:creationId xmlns:a16="http://schemas.microsoft.com/office/drawing/2014/main" id="{917D4E55-6CD8-4375-9B84-417213E30B91}"/>
              </a:ext>
            </a:extLst>
          </p:cNvPr>
          <p:cNvSpPr/>
          <p:nvPr/>
        </p:nvSpPr>
        <p:spPr>
          <a:xfrm>
            <a:off x="3951835" y="4005193"/>
            <a:ext cx="2378414" cy="757289"/>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a:solidFill>
                  <a:schemeClr val="bg1"/>
                </a:solidFill>
              </a:rPr>
              <a:t>APEL</a:t>
            </a:r>
          </a:p>
          <a:p>
            <a:pPr algn="ctr"/>
            <a:r>
              <a:rPr lang="fr-FR" sz="1700" b="1">
                <a:solidFill>
                  <a:schemeClr val="bg1"/>
                </a:solidFill>
              </a:rPr>
              <a:t>d’Etablissement</a:t>
            </a:r>
          </a:p>
        </p:txBody>
      </p:sp>
      <p:sp>
        <p:nvSpPr>
          <p:cNvPr id="2" name="ZoneTexte 1">
            <a:extLst>
              <a:ext uri="{FF2B5EF4-FFF2-40B4-BE49-F238E27FC236}">
                <a16:creationId xmlns:a16="http://schemas.microsoft.com/office/drawing/2014/main" id="{B387A6E6-7C39-4A4D-90F9-828E5850ACE2}"/>
              </a:ext>
            </a:extLst>
          </p:cNvPr>
          <p:cNvSpPr txBox="1"/>
          <p:nvPr/>
        </p:nvSpPr>
        <p:spPr>
          <a:xfrm>
            <a:off x="3951835" y="3539576"/>
            <a:ext cx="2544346" cy="369332"/>
          </a:xfrm>
          <a:prstGeom prst="rect">
            <a:avLst/>
          </a:prstGeom>
          <a:noFill/>
        </p:spPr>
        <p:txBody>
          <a:bodyPr wrap="square" rtlCol="0">
            <a:spAutoFit/>
          </a:bodyPr>
          <a:lstStyle/>
          <a:p>
            <a:pPr algn="ctr"/>
            <a:r>
              <a:rPr lang="fr-FR" b="1">
                <a:solidFill>
                  <a:schemeClr val="accent1">
                    <a:lumMod val="50000"/>
                  </a:schemeClr>
                </a:solidFill>
              </a:rPr>
              <a:t>APEL Départementale</a:t>
            </a:r>
          </a:p>
        </p:txBody>
      </p:sp>
      <p:sp>
        <p:nvSpPr>
          <p:cNvPr id="3" name="ZoneTexte 2">
            <a:extLst>
              <a:ext uri="{FF2B5EF4-FFF2-40B4-BE49-F238E27FC236}">
                <a16:creationId xmlns:a16="http://schemas.microsoft.com/office/drawing/2014/main" id="{7B82667D-C225-43EE-87E6-1E7C2183BA14}"/>
              </a:ext>
            </a:extLst>
          </p:cNvPr>
          <p:cNvSpPr txBox="1"/>
          <p:nvPr/>
        </p:nvSpPr>
        <p:spPr>
          <a:xfrm>
            <a:off x="3252438" y="2061825"/>
            <a:ext cx="4274680" cy="646331"/>
          </a:xfrm>
          <a:prstGeom prst="rect">
            <a:avLst/>
          </a:prstGeom>
          <a:noFill/>
        </p:spPr>
        <p:txBody>
          <a:bodyPr wrap="square" rtlCol="0">
            <a:spAutoFit/>
          </a:bodyPr>
          <a:lstStyle/>
          <a:p>
            <a:r>
              <a:rPr lang="fr-FR" b="1">
                <a:solidFill>
                  <a:schemeClr val="accent5">
                    <a:lumMod val="50000"/>
                  </a:schemeClr>
                </a:solidFill>
              </a:rPr>
              <a:t>                 APEL Nationale</a:t>
            </a:r>
          </a:p>
          <a:p>
            <a:r>
              <a:rPr lang="fr-FR" b="1">
                <a:solidFill>
                  <a:schemeClr val="accent5">
                    <a:lumMod val="50000"/>
                  </a:schemeClr>
                </a:solidFill>
              </a:rPr>
              <a:t>    3 € plus 4,80 € pour famille éducation</a:t>
            </a:r>
            <a:endParaRPr lang="fr-FR"/>
          </a:p>
        </p:txBody>
      </p:sp>
      <p:pic>
        <p:nvPicPr>
          <p:cNvPr id="10" name="Image 9" descr="Une image contenant dessin&#10;&#10;Description générée automatiquement">
            <a:extLst>
              <a:ext uri="{FF2B5EF4-FFF2-40B4-BE49-F238E27FC236}">
                <a16:creationId xmlns:a16="http://schemas.microsoft.com/office/drawing/2014/main" id="{DA13AB1A-4677-45C1-9924-26C6FE95C6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674" y="0"/>
            <a:ext cx="1518578" cy="1033096"/>
          </a:xfrm>
          <a:prstGeom prst="rect">
            <a:avLst/>
          </a:prstGeom>
        </p:spPr>
      </p:pic>
    </p:spTree>
    <p:extLst>
      <p:ext uri="{BB962C8B-B14F-4D97-AF65-F5344CB8AC3E}">
        <p14:creationId xmlns:p14="http://schemas.microsoft.com/office/powerpoint/2010/main" val="84812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a:t>
            </a:r>
            <a:r>
              <a:rPr lang="fr-FR">
                <a:ea typeface="+mn-lt"/>
                <a:cs typeface="+mn-lt"/>
              </a:rPr>
              <a:t>20 janvier 2021</a:t>
            </a:r>
            <a:endParaRPr lang="fr-FR"/>
          </a:p>
        </p:txBody>
      </p:sp>
      <p:sp>
        <p:nvSpPr>
          <p:cNvPr id="25" name="Rectangle 24"/>
          <p:cNvSpPr/>
          <p:nvPr/>
        </p:nvSpPr>
        <p:spPr>
          <a:xfrm>
            <a:off x="341169" y="1358153"/>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200" b="1"/>
              <a:t>SAVOIR.FAIRE</a:t>
            </a:r>
          </a:p>
        </p:txBody>
      </p:sp>
      <p:sp>
        <p:nvSpPr>
          <p:cNvPr id="9" name="ZoneTexte 8"/>
          <p:cNvSpPr txBox="1"/>
          <p:nvPr/>
        </p:nvSpPr>
        <p:spPr>
          <a:xfrm>
            <a:off x="2817999" y="99848"/>
            <a:ext cx="3248911" cy="707886"/>
          </a:xfrm>
          <a:prstGeom prst="rect">
            <a:avLst/>
          </a:prstGeom>
          <a:noFill/>
        </p:spPr>
        <p:txBody>
          <a:bodyPr wrap="square" rtlCol="0">
            <a:spAutoFit/>
          </a:bodyPr>
          <a:lstStyle/>
          <a:p>
            <a:r>
              <a:rPr lang="fr-FR" sz="4000" b="1">
                <a:solidFill>
                  <a:srgbClr val="FFC000"/>
                </a:solidFill>
              </a:rPr>
              <a:t>La Cotisation</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299" y="1197378"/>
            <a:ext cx="3718247" cy="5261020"/>
          </a:xfrm>
          <a:prstGeom prst="rect">
            <a:avLst/>
          </a:prstGeom>
        </p:spPr>
      </p:pic>
      <p:graphicFrame>
        <p:nvGraphicFramePr>
          <p:cNvPr id="10" name="Diagramme 9"/>
          <p:cNvGraphicFramePr/>
          <p:nvPr>
            <p:extLst>
              <p:ext uri="{D42A27DB-BD31-4B8C-83A1-F6EECF244321}">
                <p14:modId xmlns:p14="http://schemas.microsoft.com/office/powerpoint/2010/main" val="3564497863"/>
              </p:ext>
            </p:extLst>
          </p:nvPr>
        </p:nvGraphicFramePr>
        <p:xfrm>
          <a:off x="6725100" y="1738758"/>
          <a:ext cx="4752667" cy="3280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a:off x="5907784" y="850695"/>
            <a:ext cx="5889264" cy="1015663"/>
          </a:xfrm>
          <a:prstGeom prst="rect">
            <a:avLst/>
          </a:prstGeom>
        </p:spPr>
        <p:txBody>
          <a:bodyPr wrap="square">
            <a:spAutoFit/>
          </a:bodyPr>
          <a:lstStyle/>
          <a:p>
            <a:pPr algn="just"/>
            <a:r>
              <a:rPr lang="fr-FR" sz="1500">
                <a:solidFill>
                  <a:srgbClr val="656666"/>
                </a:solidFill>
                <a:latin typeface="Helvetica" panose="020B0604020202020204" pitchFamily="34" charset="0"/>
              </a:rPr>
              <a:t>C'est la </a:t>
            </a:r>
            <a:r>
              <a:rPr lang="fr-FR" sz="1500" b="1">
                <a:solidFill>
                  <a:srgbClr val="656666"/>
                </a:solidFill>
                <a:latin typeface="Helvetica" panose="020B0604020202020204" pitchFamily="34" charset="0"/>
              </a:rPr>
              <a:t>cotisation</a:t>
            </a:r>
            <a:r>
              <a:rPr lang="fr-FR" sz="1500">
                <a:solidFill>
                  <a:srgbClr val="656666"/>
                </a:solidFill>
                <a:latin typeface="Helvetica" panose="020B0604020202020204" pitchFamily="34" charset="0"/>
              </a:rPr>
              <a:t> versée par les </a:t>
            </a:r>
            <a:r>
              <a:rPr lang="fr-FR" sz="1500" b="1">
                <a:solidFill>
                  <a:srgbClr val="656666"/>
                </a:solidFill>
                <a:latin typeface="Helvetica" panose="020B0604020202020204" pitchFamily="34" charset="0"/>
              </a:rPr>
              <a:t>adhérents</a:t>
            </a:r>
            <a:r>
              <a:rPr lang="fr-FR" sz="1500">
                <a:solidFill>
                  <a:srgbClr val="656666"/>
                </a:solidFill>
                <a:latin typeface="Helvetica" panose="020B0604020202020204" pitchFamily="34" charset="0"/>
              </a:rPr>
              <a:t> qui permet au mouvement de remplir sa mission. Son </a:t>
            </a:r>
            <a:r>
              <a:rPr lang="fr-FR" sz="1500" b="1">
                <a:solidFill>
                  <a:srgbClr val="656666"/>
                </a:solidFill>
                <a:latin typeface="Helvetica" panose="020B0604020202020204" pitchFamily="34" charset="0"/>
              </a:rPr>
              <a:t>montant doit être déterminé en conseil d'administration</a:t>
            </a:r>
            <a:r>
              <a:rPr lang="fr-FR" sz="1500">
                <a:solidFill>
                  <a:srgbClr val="656666"/>
                </a:solidFill>
                <a:latin typeface="Helvetica" panose="020B0604020202020204" pitchFamily="34" charset="0"/>
              </a:rPr>
              <a:t>, et sa raison d'être </a:t>
            </a:r>
            <a:r>
              <a:rPr lang="fr-FR" sz="1500" b="1">
                <a:solidFill>
                  <a:srgbClr val="656666"/>
                </a:solidFill>
                <a:latin typeface="Helvetica" panose="020B0604020202020204" pitchFamily="34" charset="0"/>
              </a:rPr>
              <a:t>expliquée aux parents</a:t>
            </a:r>
            <a:r>
              <a:rPr lang="fr-FR" sz="1500">
                <a:solidFill>
                  <a:srgbClr val="656666"/>
                </a:solidFill>
                <a:latin typeface="Helvetica" panose="020B0604020202020204" pitchFamily="34" charset="0"/>
              </a:rPr>
              <a:t>.</a:t>
            </a:r>
            <a:endParaRPr lang="fr-FR" sz="1500"/>
          </a:p>
        </p:txBody>
      </p:sp>
      <p:sp>
        <p:nvSpPr>
          <p:cNvPr id="12" name="Rectangle 11"/>
          <p:cNvSpPr/>
          <p:nvPr/>
        </p:nvSpPr>
        <p:spPr>
          <a:xfrm>
            <a:off x="5553657" y="4891382"/>
            <a:ext cx="6096000" cy="1477328"/>
          </a:xfrm>
          <a:prstGeom prst="rect">
            <a:avLst/>
          </a:prstGeom>
        </p:spPr>
        <p:txBody>
          <a:bodyPr>
            <a:spAutoFit/>
          </a:bodyPr>
          <a:lstStyle/>
          <a:p>
            <a:pPr marL="285750" indent="-285750">
              <a:buClr>
                <a:srgbClr val="0070C0"/>
              </a:buClr>
              <a:buFont typeface="Wingdings" panose="05000000000000000000" pitchFamily="2" charset="2"/>
              <a:buChar char="v"/>
            </a:pPr>
            <a:r>
              <a:rPr lang="fr-FR"/>
              <a:t>l’abonnement au magazine de l’Apel Famille &amp; éducation, </a:t>
            </a:r>
          </a:p>
          <a:p>
            <a:pPr marL="285750" indent="-285750">
              <a:buClr>
                <a:srgbClr val="0070C0"/>
              </a:buClr>
              <a:buFont typeface="Wingdings" panose="05000000000000000000" pitchFamily="2" charset="2"/>
              <a:buChar char="v"/>
            </a:pPr>
            <a:r>
              <a:rPr lang="fr-FR"/>
              <a:t>l’accès au site internet </a:t>
            </a:r>
            <a:r>
              <a:rPr lang="fr-FR" u="sng">
                <a:hlinkClick r:id="rId9"/>
              </a:rPr>
              <a:t>www.apel.fr</a:t>
            </a:r>
            <a:r>
              <a:rPr lang="fr-FR"/>
              <a:t>,  </a:t>
            </a:r>
          </a:p>
          <a:p>
            <a:pPr marL="285750" indent="-285750">
              <a:buClr>
                <a:srgbClr val="0070C0"/>
              </a:buClr>
              <a:buFont typeface="Wingdings" panose="05000000000000000000" pitchFamily="2" charset="2"/>
              <a:buChar char="v"/>
            </a:pPr>
            <a:r>
              <a:rPr lang="fr-FR"/>
              <a:t>la plateforme téléphonique Apel service (01 46 90 09 60) </a:t>
            </a:r>
          </a:p>
          <a:p>
            <a:pPr marL="285750" indent="-285750">
              <a:buClr>
                <a:srgbClr val="0070C0"/>
              </a:buClr>
              <a:buFont typeface="Wingdings" panose="05000000000000000000" pitchFamily="2" charset="2"/>
              <a:buChar char="v"/>
            </a:pPr>
            <a:r>
              <a:rPr lang="fr-FR"/>
              <a:t>un accueil gratuit et personnalisé par le Service d’information et conseil aux familles.</a:t>
            </a:r>
          </a:p>
        </p:txBody>
      </p:sp>
      <p:pic>
        <p:nvPicPr>
          <p:cNvPr id="3" name="Image 2" descr="Une image contenant dessin&#10;&#10;Description générée automatiquement">
            <a:extLst>
              <a:ext uri="{FF2B5EF4-FFF2-40B4-BE49-F238E27FC236}">
                <a16:creationId xmlns:a16="http://schemas.microsoft.com/office/drawing/2014/main" id="{D7FE96BC-8147-48EE-BE4F-AF91803FE4A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523" y="103173"/>
            <a:ext cx="1361720" cy="926385"/>
          </a:xfrm>
          <a:prstGeom prst="rect">
            <a:avLst/>
          </a:prstGeom>
        </p:spPr>
      </p:pic>
    </p:spTree>
    <p:extLst>
      <p:ext uri="{BB962C8B-B14F-4D97-AF65-F5344CB8AC3E}">
        <p14:creationId xmlns:p14="http://schemas.microsoft.com/office/powerpoint/2010/main" val="62548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Forum Académique des Formations - Toulouse le </a:t>
            </a:r>
            <a:r>
              <a:rPr lang="fr-FR">
                <a:ea typeface="+mn-lt"/>
                <a:cs typeface="+mn-lt"/>
              </a:rPr>
              <a:t>20 janvier 2021</a:t>
            </a:r>
            <a:endParaRPr lang="fr-FR"/>
          </a:p>
        </p:txBody>
      </p:sp>
      <p:sp>
        <p:nvSpPr>
          <p:cNvPr id="25" name="Rectangle 24"/>
          <p:cNvSpPr/>
          <p:nvPr/>
        </p:nvSpPr>
        <p:spPr>
          <a:xfrm>
            <a:off x="341169" y="1358153"/>
            <a:ext cx="496492" cy="5134722"/>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1700" b="1"/>
              <a:t>OUTIL DE </a:t>
            </a:r>
            <a:r>
              <a:rPr lang="fr-FR" sz="1700" b="1" err="1"/>
              <a:t>GESTiON</a:t>
            </a:r>
            <a:endParaRPr lang="fr-FR" sz="1700" b="1"/>
          </a:p>
        </p:txBody>
      </p:sp>
      <p:sp>
        <p:nvSpPr>
          <p:cNvPr id="2" name="Rectangle 1"/>
          <p:cNvSpPr/>
          <p:nvPr/>
        </p:nvSpPr>
        <p:spPr>
          <a:xfrm>
            <a:off x="1603614" y="1717474"/>
            <a:ext cx="9878016" cy="437042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marL="285750" indent="-285750">
              <a:buFont typeface="Arial"/>
              <a:buChar char="•"/>
            </a:pPr>
            <a:endParaRPr lang="fr-FR"/>
          </a:p>
          <a:p>
            <a:pPr marL="285750" indent="-285750">
              <a:buFont typeface="Arial"/>
              <a:buChar char="•"/>
            </a:pPr>
            <a:r>
              <a:rPr lang="fr-FR"/>
              <a:t> </a:t>
            </a:r>
            <a:r>
              <a:rPr lang="fr-FR" sz="2000"/>
              <a:t>Privilégier le suivi numérique du compte avec des  codes d'accès personnels aux comptes (pour le président le trésorier et consultation pour le trésorier adjoint)</a:t>
            </a:r>
            <a:endParaRPr lang="fr-FR" sz="2000">
              <a:cs typeface="Calibri"/>
            </a:endParaRPr>
          </a:p>
          <a:p>
            <a:pPr marL="285750" indent="-285750">
              <a:buFont typeface="Arial"/>
              <a:buChar char="•"/>
            </a:pPr>
            <a:endParaRPr lang="fr-FR" sz="2000">
              <a:cs typeface="Calibri"/>
            </a:endParaRPr>
          </a:p>
          <a:p>
            <a:pPr marL="285750" indent="-285750">
              <a:buFont typeface="Arial"/>
              <a:buChar char="•"/>
            </a:pPr>
            <a:r>
              <a:rPr lang="fr-FR" sz="2000">
                <a:cs typeface="Calibri"/>
              </a:rPr>
              <a:t>Favoriser les paiements par virements cela évite les frais postaux et assure le paiement immédiat. (demander le RIB de l'OGEC....)</a:t>
            </a:r>
          </a:p>
          <a:p>
            <a:pPr marL="285750" indent="-285750">
              <a:buFont typeface="Arial"/>
              <a:buChar char="•"/>
            </a:pPr>
            <a:endParaRPr lang="fr-FR" sz="2000">
              <a:cs typeface="Calibri"/>
            </a:endParaRPr>
          </a:p>
          <a:p>
            <a:pPr marL="285750" indent="-285750">
              <a:buFont typeface="Arial"/>
              <a:buChar char="•"/>
            </a:pPr>
            <a:r>
              <a:rPr lang="fr-FR" sz="2000">
                <a:cs typeface="Calibri"/>
              </a:rPr>
              <a:t>La carte bleue est nominative, elle est le plus souvent établie au nom du président. </a:t>
            </a:r>
          </a:p>
          <a:p>
            <a:pPr marL="285750" indent="-285750">
              <a:buFont typeface="Arial"/>
              <a:buChar char="•"/>
            </a:pPr>
            <a:endParaRPr lang="fr-FR" sz="2000">
              <a:cs typeface="Calibri"/>
            </a:endParaRPr>
          </a:p>
          <a:p>
            <a:pPr marL="285750" indent="-285750">
              <a:buFont typeface="Arial"/>
              <a:buChar char="•"/>
            </a:pPr>
            <a:r>
              <a:rPr lang="fr-FR" sz="2000">
                <a:cs typeface="Calibri"/>
              </a:rPr>
              <a:t>La gestion des espèces  tenir un cahier de caisse signé par deux personnes quand on compte les espèces après une manifestation.</a:t>
            </a:r>
          </a:p>
          <a:p>
            <a:pPr marL="285750" indent="-285750">
              <a:buFont typeface="Arial"/>
              <a:buChar char="•"/>
            </a:pPr>
            <a:endParaRPr lang="fr-FR" sz="2000">
              <a:cs typeface="Calibri"/>
            </a:endParaRPr>
          </a:p>
          <a:p>
            <a:pPr marL="285750" indent="-285750">
              <a:buFont typeface="Arial"/>
              <a:buChar char="•"/>
            </a:pPr>
            <a:r>
              <a:rPr lang="fr-FR" sz="2000">
                <a:cs typeface="Calibri"/>
              </a:rPr>
              <a:t>Avoir toujours le même fonds de caisse</a:t>
            </a:r>
          </a:p>
          <a:p>
            <a:pPr marL="285750" indent="-285750">
              <a:buFont typeface="Arial"/>
              <a:buChar char="•"/>
            </a:pPr>
            <a:endParaRPr lang="fr-FR" sz="2000">
              <a:cs typeface="Calibri"/>
            </a:endParaRPr>
          </a:p>
        </p:txBody>
      </p:sp>
      <p:sp>
        <p:nvSpPr>
          <p:cNvPr id="3" name="ZoneTexte 2"/>
          <p:cNvSpPr txBox="1"/>
          <p:nvPr/>
        </p:nvSpPr>
        <p:spPr>
          <a:xfrm>
            <a:off x="1992574" y="122483"/>
            <a:ext cx="8544128" cy="1323439"/>
          </a:xfrm>
          <a:prstGeom prst="rect">
            <a:avLst/>
          </a:prstGeom>
          <a:noFill/>
        </p:spPr>
        <p:txBody>
          <a:bodyPr wrap="square" lIns="91440" tIns="45720" rIns="91440" bIns="45720" rtlCol="0" anchor="t">
            <a:spAutoFit/>
          </a:bodyPr>
          <a:lstStyle/>
          <a:p>
            <a:r>
              <a:rPr lang="fr-FR" sz="4000" b="1">
                <a:solidFill>
                  <a:srgbClr val="FFC000"/>
                </a:solidFill>
              </a:rPr>
              <a:t>                    LA BANQUE ET </a:t>
            </a:r>
          </a:p>
          <a:p>
            <a:r>
              <a:rPr lang="fr-FR" sz="4000" b="1">
                <a:solidFill>
                  <a:srgbClr val="FFC000"/>
                </a:solidFill>
              </a:rPr>
              <a:t>        LES MOYENS DE PAIEMENTS</a:t>
            </a:r>
            <a:endParaRPr lang="fr-FR" sz="4000" b="1">
              <a:solidFill>
                <a:srgbClr val="FFC000"/>
              </a:solidFill>
              <a:cs typeface="Calibri"/>
            </a:endParaRPr>
          </a:p>
        </p:txBody>
      </p:sp>
      <p:pic>
        <p:nvPicPr>
          <p:cNvPr id="9" name="Image 8" descr="Une image contenant dessin&#10;&#10;Description générée automatiquement">
            <a:extLst>
              <a:ext uri="{FF2B5EF4-FFF2-40B4-BE49-F238E27FC236}">
                <a16:creationId xmlns:a16="http://schemas.microsoft.com/office/drawing/2014/main" id="{78211193-391D-4AD1-BBB3-935475E3F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15" y="180435"/>
            <a:ext cx="1567929" cy="1066670"/>
          </a:xfrm>
          <a:prstGeom prst="rect">
            <a:avLst/>
          </a:prstGeom>
        </p:spPr>
      </p:pic>
    </p:spTree>
    <p:extLst>
      <p:ext uri="{BB962C8B-B14F-4D97-AF65-F5344CB8AC3E}">
        <p14:creationId xmlns:p14="http://schemas.microsoft.com/office/powerpoint/2010/main" val="37600123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76158B93B8164CAD474F64A9606ACD" ma:contentTypeVersion="2" ma:contentTypeDescription="Crée un document." ma:contentTypeScope="" ma:versionID="9d39e654d8f46d609361e275dc42ca31">
  <xsd:schema xmlns:xsd="http://www.w3.org/2001/XMLSchema" xmlns:xs="http://www.w3.org/2001/XMLSchema" xmlns:p="http://schemas.microsoft.com/office/2006/metadata/properties" xmlns:ns2="540c7183-4203-442e-83e2-3bfe08cc9746" targetNamespace="http://schemas.microsoft.com/office/2006/metadata/properties" ma:root="true" ma:fieldsID="bb4cd472aa7208bb365634b5723b771e" ns2:_="">
    <xsd:import namespace="540c7183-4203-442e-83e2-3bfe08cc974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c7183-4203-442e-83e2-3bfe08cc9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B2E167-523A-4702-B1B8-77B0B43C6218}">
  <ds:schemaRefs>
    <ds:schemaRef ds:uri="540c7183-4203-442e-83e2-3bfe08cc97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C9AD2A-22BE-4A5B-AC85-88C836868213}">
  <ds:schemaRefs>
    <ds:schemaRef ds:uri="http://schemas.microsoft.com/sharepoint/v3/contenttype/forms"/>
  </ds:schemaRefs>
</ds:datastoreItem>
</file>

<file path=customXml/itemProps3.xml><?xml version="1.0" encoding="utf-8"?>
<ds:datastoreItem xmlns:ds="http://schemas.openxmlformats.org/officeDocument/2006/customXml" ds:itemID="{8A1F4849-75DF-4CB2-A221-2D03510661BC}">
  <ds:schemaRefs>
    <ds:schemaRef ds:uri="540c7183-4203-442e-83e2-3bfe08cc97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19</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Thème Office</vt:lpstr>
      <vt:lpstr>Office Theme</vt:lpstr>
      <vt:lpstr>Formation des Trésoriers d’Apel d’établissement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Nathalie LE BOUCHER</dc:creator>
  <cp:revision>1</cp:revision>
  <dcterms:created xsi:type="dcterms:W3CDTF">2018-10-31T14:37:43Z</dcterms:created>
  <dcterms:modified xsi:type="dcterms:W3CDTF">2021-01-19T18:28:02Z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0x0101001876158B93B8164CAD474F64A9606ACD</vt:lpwstr>
  </property>
</Properties>
</file>