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60" r:id="rId2"/>
  </p:sldMasterIdLst>
  <p:notesMasterIdLst>
    <p:notesMasterId r:id="rId24"/>
  </p:notesMasterIdLst>
  <p:handoutMasterIdLst>
    <p:handoutMasterId r:id="rId25"/>
  </p:handoutMasterIdLst>
  <p:sldIdLst>
    <p:sldId id="256" r:id="rId3"/>
    <p:sldId id="266" r:id="rId4"/>
    <p:sldId id="263" r:id="rId5"/>
    <p:sldId id="269" r:id="rId6"/>
    <p:sldId id="264" r:id="rId7"/>
    <p:sldId id="270" r:id="rId8"/>
    <p:sldId id="271" r:id="rId9"/>
    <p:sldId id="272" r:id="rId10"/>
    <p:sldId id="273" r:id="rId11"/>
    <p:sldId id="284" r:id="rId12"/>
    <p:sldId id="274" r:id="rId13"/>
    <p:sldId id="275" r:id="rId14"/>
    <p:sldId id="283" r:id="rId15"/>
    <p:sldId id="285" r:id="rId16"/>
    <p:sldId id="277" r:id="rId17"/>
    <p:sldId id="278" r:id="rId18"/>
    <p:sldId id="279" r:id="rId19"/>
    <p:sldId id="286" r:id="rId20"/>
    <p:sldId id="280" r:id="rId21"/>
    <p:sldId id="281" r:id="rId22"/>
    <p:sldId id="287" r:id="rId2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C49F"/>
    <a:srgbClr val="E70086"/>
    <a:srgbClr val="EAEF23"/>
    <a:srgbClr val="0094C4"/>
    <a:srgbClr val="169BD3"/>
    <a:srgbClr val="E8AA31"/>
    <a:srgbClr val="44B5E8"/>
    <a:srgbClr val="C40B74"/>
    <a:srgbClr val="FD0695"/>
    <a:srgbClr val="25D9C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DA1AF3-AA4A-46FB-B718-D24747F22CBB}" v="24" dt="2021-01-16T16:06:36.0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81848" autoAdjust="0"/>
  </p:normalViewPr>
  <p:slideViewPr>
    <p:cSldViewPr snapToGrid="0" snapToObjects="1">
      <p:cViewPr varScale="1">
        <p:scale>
          <a:sx n="66" d="100"/>
          <a:sy n="66" d="100"/>
        </p:scale>
        <p:origin x="930"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40" d="100"/>
          <a:sy n="140" d="100"/>
        </p:scale>
        <p:origin x="-320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Bisson" userId="d6142086-6df6-4e80-8256-80f5b056f900" providerId="ADAL" clId="{C2DA1AF3-AA4A-46FB-B718-D24747F22CBB}"/>
    <pc:docChg chg="modSld">
      <pc:chgData name="Patricia Bisson" userId="d6142086-6df6-4e80-8256-80f5b056f900" providerId="ADAL" clId="{C2DA1AF3-AA4A-46FB-B718-D24747F22CBB}" dt="2021-01-16T16:06:36.048" v="24"/>
      <pc:docMkLst>
        <pc:docMk/>
      </pc:docMkLst>
      <pc:sldChg chg="modSp mod modTransition modAnim">
        <pc:chgData name="Patricia Bisson" userId="d6142086-6df6-4e80-8256-80f5b056f900" providerId="ADAL" clId="{C2DA1AF3-AA4A-46FB-B718-D24747F22CBB}" dt="2021-01-16T15:49:51.145" v="13"/>
        <pc:sldMkLst>
          <pc:docMk/>
          <pc:sldMk cId="1175676782" sldId="270"/>
        </pc:sldMkLst>
        <pc:spChg chg="mod">
          <ac:chgData name="Patricia Bisson" userId="d6142086-6df6-4e80-8256-80f5b056f900" providerId="ADAL" clId="{C2DA1AF3-AA4A-46FB-B718-D24747F22CBB}" dt="2021-01-16T15:46:58.955" v="7" actId="1076"/>
          <ac:spMkLst>
            <pc:docMk/>
            <pc:sldMk cId="1175676782" sldId="270"/>
            <ac:spMk id="7" creationId="{B2D22AEC-82EA-4A96-B076-B9FADC424833}"/>
          </ac:spMkLst>
        </pc:spChg>
      </pc:sldChg>
      <pc:sldChg chg="modAnim">
        <pc:chgData name="Patricia Bisson" userId="d6142086-6df6-4e80-8256-80f5b056f900" providerId="ADAL" clId="{C2DA1AF3-AA4A-46FB-B718-D24747F22CBB}" dt="2021-01-16T15:53:30.804" v="19"/>
        <pc:sldMkLst>
          <pc:docMk/>
          <pc:sldMk cId="1254997434" sldId="271"/>
        </pc:sldMkLst>
      </pc:sldChg>
      <pc:sldChg chg="modAnim">
        <pc:chgData name="Patricia Bisson" userId="d6142086-6df6-4e80-8256-80f5b056f900" providerId="ADAL" clId="{C2DA1AF3-AA4A-46FB-B718-D24747F22CBB}" dt="2021-01-16T16:06:36.048" v="24"/>
        <pc:sldMkLst>
          <pc:docMk/>
          <pc:sldMk cId="3624006531" sldId="283"/>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image" Target="../media/image10.jpg"/><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image" Target="../media/image18.jpg"/><Relationship Id="rId4" Type="http://schemas.openxmlformats.org/officeDocument/2006/relationships/image" Target="../media/image21.jpeg"/></Relationships>
</file>

<file path=ppt/diagrams/_rels/data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8.jpg"/><Relationship Id="rId1" Type="http://schemas.openxmlformats.org/officeDocument/2006/relationships/image" Target="../media/image24.png"/></Relationships>
</file>

<file path=ppt/diagrams/_rels/data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image" Target="../media/image28.jpg"/><Relationship Id="rId5" Type="http://schemas.openxmlformats.org/officeDocument/2006/relationships/image" Target="../media/image32.jpg"/><Relationship Id="rId4" Type="http://schemas.openxmlformats.org/officeDocument/2006/relationships/image" Target="../media/image31.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image" Target="../media/image10.jpg"/><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image" Target="../media/image18.jpg"/><Relationship Id="rId4" Type="http://schemas.openxmlformats.org/officeDocument/2006/relationships/image" Target="../media/image21.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8.jpg"/><Relationship Id="rId1" Type="http://schemas.openxmlformats.org/officeDocument/2006/relationships/image" Target="../media/image24.png"/></Relationships>
</file>

<file path=ppt/diagrams/_rels/drawing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image" Target="../media/image28.jpg"/><Relationship Id="rId5" Type="http://schemas.openxmlformats.org/officeDocument/2006/relationships/image" Target="../media/image32.jpg"/><Relationship Id="rId4" Type="http://schemas.openxmlformats.org/officeDocument/2006/relationships/image" Target="../media/image31.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EBE10A-BC13-4D89-BB0A-0D032F243E3E}"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fr-FR"/>
        </a:p>
      </dgm:t>
    </dgm:pt>
    <dgm:pt modelId="{DBB2DC82-9AC1-4C85-95E7-B5BC1A84C0DE}">
      <dgm:prSet phldrT="[Texte]"/>
      <dgm:spPr>
        <a:solidFill>
          <a:srgbClr val="E70086"/>
        </a:solidFill>
      </dgm:spPr>
      <dgm:t>
        <a:bodyPr/>
        <a:lstStyle/>
        <a:p>
          <a:r>
            <a:rPr lang="fr-FR" dirty="0"/>
            <a:t>Adhérents</a:t>
          </a:r>
        </a:p>
      </dgm:t>
    </dgm:pt>
    <dgm:pt modelId="{76BDD2BD-A3A5-4837-AE11-2F602A4EE236}" type="parTrans" cxnId="{76EB50B5-B796-457E-9800-F8630A82FA08}">
      <dgm:prSet/>
      <dgm:spPr/>
      <dgm:t>
        <a:bodyPr/>
        <a:lstStyle/>
        <a:p>
          <a:endParaRPr lang="fr-FR"/>
        </a:p>
      </dgm:t>
    </dgm:pt>
    <dgm:pt modelId="{7BC5613C-1DA0-4F16-B312-0A641C4C6139}" type="sibTrans" cxnId="{76EB50B5-B796-457E-9800-F8630A82FA08}">
      <dgm:prSet/>
      <dgm:spPr/>
      <dgm:t>
        <a:bodyPr/>
        <a:lstStyle/>
        <a:p>
          <a:endParaRPr lang="fr-FR"/>
        </a:p>
      </dgm:t>
    </dgm:pt>
    <dgm:pt modelId="{72609DF2-5E39-4592-A260-BBD819DA31D7}">
      <dgm:prSet phldrT="[Texte]"/>
      <dgm:spPr/>
      <dgm:t>
        <a:bodyPr/>
        <a:lstStyle/>
        <a:p>
          <a:r>
            <a:rPr lang="fr-FR" dirty="0"/>
            <a:t>Elisent les membres du CA à l’AG ordinaire</a:t>
          </a:r>
        </a:p>
      </dgm:t>
    </dgm:pt>
    <dgm:pt modelId="{C5462065-6D42-41F1-B61D-E4D5EA594F50}" type="parTrans" cxnId="{109E5843-B00F-4CA6-BCD5-ED9B1E26AD18}">
      <dgm:prSet/>
      <dgm:spPr/>
      <dgm:t>
        <a:bodyPr/>
        <a:lstStyle/>
        <a:p>
          <a:endParaRPr lang="fr-FR"/>
        </a:p>
      </dgm:t>
    </dgm:pt>
    <dgm:pt modelId="{04AC3843-49EF-4BD8-8B6C-6D0F250E65BB}" type="sibTrans" cxnId="{109E5843-B00F-4CA6-BCD5-ED9B1E26AD18}">
      <dgm:prSet/>
      <dgm:spPr/>
      <dgm:t>
        <a:bodyPr/>
        <a:lstStyle/>
        <a:p>
          <a:endParaRPr lang="fr-FR"/>
        </a:p>
      </dgm:t>
    </dgm:pt>
    <dgm:pt modelId="{F23C58F3-DEC3-4B33-9CCF-27705E8C1F22}">
      <dgm:prSet phldrT="[Texte]"/>
      <dgm:spPr>
        <a:solidFill>
          <a:srgbClr val="FFC000"/>
        </a:solidFill>
      </dgm:spPr>
      <dgm:t>
        <a:bodyPr/>
        <a:lstStyle/>
        <a:p>
          <a:r>
            <a:rPr lang="fr-FR" dirty="0"/>
            <a:t>Administrateurs </a:t>
          </a:r>
        </a:p>
      </dgm:t>
    </dgm:pt>
    <dgm:pt modelId="{CBA163FA-438F-424F-AF8C-ED483D2C19A5}" type="parTrans" cxnId="{82EBE3AD-4E65-45E6-9330-63A1A0BB8941}">
      <dgm:prSet/>
      <dgm:spPr/>
      <dgm:t>
        <a:bodyPr/>
        <a:lstStyle/>
        <a:p>
          <a:endParaRPr lang="fr-FR"/>
        </a:p>
      </dgm:t>
    </dgm:pt>
    <dgm:pt modelId="{26CD4ADB-BA0B-4BD5-91F9-4842208F4A0E}" type="sibTrans" cxnId="{82EBE3AD-4E65-45E6-9330-63A1A0BB8941}">
      <dgm:prSet/>
      <dgm:spPr/>
      <dgm:t>
        <a:bodyPr/>
        <a:lstStyle/>
        <a:p>
          <a:endParaRPr lang="fr-FR"/>
        </a:p>
      </dgm:t>
    </dgm:pt>
    <dgm:pt modelId="{4422C8F6-D678-4D86-9B64-5C5F71142506}">
      <dgm:prSet phldrT="[Texte]"/>
      <dgm:spPr/>
      <dgm:t>
        <a:bodyPr/>
        <a:lstStyle/>
        <a:p>
          <a:r>
            <a:rPr lang="fr-FR" dirty="0"/>
            <a:t>Elisent le bureau au CA électif</a:t>
          </a:r>
        </a:p>
      </dgm:t>
    </dgm:pt>
    <dgm:pt modelId="{1B92A133-CA87-4D27-B696-D4E82A3EA492}" type="parTrans" cxnId="{989F861D-D165-4EB2-995F-7B1C4734C51D}">
      <dgm:prSet/>
      <dgm:spPr/>
      <dgm:t>
        <a:bodyPr/>
        <a:lstStyle/>
        <a:p>
          <a:endParaRPr lang="fr-FR"/>
        </a:p>
      </dgm:t>
    </dgm:pt>
    <dgm:pt modelId="{F5E81D94-50F9-4FDF-9FE1-FD59F1473696}" type="sibTrans" cxnId="{989F861D-D165-4EB2-995F-7B1C4734C51D}">
      <dgm:prSet/>
      <dgm:spPr/>
      <dgm:t>
        <a:bodyPr/>
        <a:lstStyle/>
        <a:p>
          <a:endParaRPr lang="fr-FR"/>
        </a:p>
      </dgm:t>
    </dgm:pt>
    <dgm:pt modelId="{070EA6D9-DFA7-41F2-B878-A22BC71115B3}">
      <dgm:prSet phldrT="[Texte]"/>
      <dgm:spPr>
        <a:solidFill>
          <a:srgbClr val="92D050"/>
        </a:solidFill>
      </dgm:spPr>
      <dgm:t>
        <a:bodyPr/>
        <a:lstStyle/>
        <a:p>
          <a:r>
            <a:rPr lang="fr-FR" dirty="0"/>
            <a:t>Bureau</a:t>
          </a:r>
        </a:p>
      </dgm:t>
    </dgm:pt>
    <dgm:pt modelId="{DBA105A6-ADB5-4D3E-93CE-54A6F607DD82}" type="parTrans" cxnId="{E174504B-B6BF-4F2A-BBFD-4689506CD715}">
      <dgm:prSet/>
      <dgm:spPr/>
      <dgm:t>
        <a:bodyPr/>
        <a:lstStyle/>
        <a:p>
          <a:endParaRPr lang="fr-FR"/>
        </a:p>
      </dgm:t>
    </dgm:pt>
    <dgm:pt modelId="{54553960-046B-40D8-A760-6F5D9EDC059B}" type="sibTrans" cxnId="{E174504B-B6BF-4F2A-BBFD-4689506CD715}">
      <dgm:prSet/>
      <dgm:spPr/>
      <dgm:t>
        <a:bodyPr/>
        <a:lstStyle/>
        <a:p>
          <a:endParaRPr lang="fr-FR"/>
        </a:p>
      </dgm:t>
    </dgm:pt>
    <dgm:pt modelId="{CA5F7539-BCDC-4107-AB37-AC70D8920B50}">
      <dgm:prSet phldrT="[Texte]"/>
      <dgm:spPr/>
      <dgm:t>
        <a:bodyPr/>
        <a:lstStyle/>
        <a:p>
          <a:r>
            <a:rPr lang="fr-FR" dirty="0"/>
            <a:t>Est élu pour 1 an</a:t>
          </a:r>
        </a:p>
      </dgm:t>
    </dgm:pt>
    <dgm:pt modelId="{DFAEF62D-B09A-4AA1-8F1D-C274646920C6}" type="parTrans" cxnId="{D3564CF9-E779-4CE3-A388-33A895F85136}">
      <dgm:prSet/>
      <dgm:spPr/>
      <dgm:t>
        <a:bodyPr/>
        <a:lstStyle/>
        <a:p>
          <a:endParaRPr lang="fr-FR"/>
        </a:p>
      </dgm:t>
    </dgm:pt>
    <dgm:pt modelId="{FFF5C493-2DBF-4AFC-9863-BE21F26E55F0}" type="sibTrans" cxnId="{D3564CF9-E779-4CE3-A388-33A895F85136}">
      <dgm:prSet/>
      <dgm:spPr/>
      <dgm:t>
        <a:bodyPr/>
        <a:lstStyle/>
        <a:p>
          <a:endParaRPr lang="fr-FR"/>
        </a:p>
      </dgm:t>
    </dgm:pt>
    <dgm:pt modelId="{A7401BCA-F65F-4E22-A09F-6F8478F18082}" type="pres">
      <dgm:prSet presAssocID="{9BEBE10A-BC13-4D89-BB0A-0D032F243E3E}" presName="linearFlow" presStyleCnt="0">
        <dgm:presLayoutVars>
          <dgm:dir/>
          <dgm:animLvl val="lvl"/>
          <dgm:resizeHandles val="exact"/>
        </dgm:presLayoutVars>
      </dgm:prSet>
      <dgm:spPr/>
    </dgm:pt>
    <dgm:pt modelId="{1D603841-D662-4974-8B3A-02AFD97FA741}" type="pres">
      <dgm:prSet presAssocID="{DBB2DC82-9AC1-4C85-95E7-B5BC1A84C0DE}" presName="composite" presStyleCnt="0"/>
      <dgm:spPr/>
    </dgm:pt>
    <dgm:pt modelId="{3CEEF1F4-5E6E-421A-A343-7B5A95C252EA}" type="pres">
      <dgm:prSet presAssocID="{DBB2DC82-9AC1-4C85-95E7-B5BC1A84C0DE}" presName="parentText" presStyleLbl="alignNode1" presStyleIdx="0" presStyleCnt="3" custLinFactNeighborX="-40507" custLinFactNeighborY="-1644">
        <dgm:presLayoutVars>
          <dgm:chMax val="1"/>
          <dgm:bulletEnabled val="1"/>
        </dgm:presLayoutVars>
      </dgm:prSet>
      <dgm:spPr/>
    </dgm:pt>
    <dgm:pt modelId="{2F300FDC-9A4E-4040-A884-BE394550D344}" type="pres">
      <dgm:prSet presAssocID="{DBB2DC82-9AC1-4C85-95E7-B5BC1A84C0DE}" presName="descendantText" presStyleLbl="alignAcc1" presStyleIdx="0" presStyleCnt="3" custLinFactX="100000" custLinFactNeighborX="120197" custLinFactNeighborY="14605">
        <dgm:presLayoutVars>
          <dgm:bulletEnabled val="1"/>
        </dgm:presLayoutVars>
      </dgm:prSet>
      <dgm:spPr/>
    </dgm:pt>
    <dgm:pt modelId="{E9891447-04E0-497E-BF95-425D40F2A3CE}" type="pres">
      <dgm:prSet presAssocID="{7BC5613C-1DA0-4F16-B312-0A641C4C6139}" presName="sp" presStyleCnt="0"/>
      <dgm:spPr/>
    </dgm:pt>
    <dgm:pt modelId="{84B40814-8C7E-40DE-BC15-7921CE792BD5}" type="pres">
      <dgm:prSet presAssocID="{F23C58F3-DEC3-4B33-9CCF-27705E8C1F22}" presName="composite" presStyleCnt="0"/>
      <dgm:spPr/>
    </dgm:pt>
    <dgm:pt modelId="{EA8325AB-5250-4684-A304-E8EE1F0A7C59}" type="pres">
      <dgm:prSet presAssocID="{F23C58F3-DEC3-4B33-9CCF-27705E8C1F22}" presName="parentText" presStyleLbl="alignNode1" presStyleIdx="1" presStyleCnt="3">
        <dgm:presLayoutVars>
          <dgm:chMax val="1"/>
          <dgm:bulletEnabled val="1"/>
        </dgm:presLayoutVars>
      </dgm:prSet>
      <dgm:spPr/>
    </dgm:pt>
    <dgm:pt modelId="{4F87B9B6-D4F3-4B23-B140-18EB292D57A3}" type="pres">
      <dgm:prSet presAssocID="{F23C58F3-DEC3-4B33-9CCF-27705E8C1F22}" presName="descendantText" presStyleLbl="alignAcc1" presStyleIdx="1" presStyleCnt="3">
        <dgm:presLayoutVars>
          <dgm:bulletEnabled val="1"/>
        </dgm:presLayoutVars>
      </dgm:prSet>
      <dgm:spPr/>
    </dgm:pt>
    <dgm:pt modelId="{E6127CC0-A32F-4F15-A6B7-82B633B03BF6}" type="pres">
      <dgm:prSet presAssocID="{26CD4ADB-BA0B-4BD5-91F9-4842208F4A0E}" presName="sp" presStyleCnt="0"/>
      <dgm:spPr/>
    </dgm:pt>
    <dgm:pt modelId="{CC22B73D-93C3-49F9-BB49-8D16471D7473}" type="pres">
      <dgm:prSet presAssocID="{070EA6D9-DFA7-41F2-B878-A22BC71115B3}" presName="composite" presStyleCnt="0"/>
      <dgm:spPr/>
    </dgm:pt>
    <dgm:pt modelId="{0ADA540E-D89B-428F-AC67-402B02D90265}" type="pres">
      <dgm:prSet presAssocID="{070EA6D9-DFA7-41F2-B878-A22BC71115B3}" presName="parentText" presStyleLbl="alignNode1" presStyleIdx="2" presStyleCnt="3">
        <dgm:presLayoutVars>
          <dgm:chMax val="1"/>
          <dgm:bulletEnabled val="1"/>
        </dgm:presLayoutVars>
      </dgm:prSet>
      <dgm:spPr/>
    </dgm:pt>
    <dgm:pt modelId="{B95E022B-1AFA-44F5-A083-CDE451CE727E}" type="pres">
      <dgm:prSet presAssocID="{070EA6D9-DFA7-41F2-B878-A22BC71115B3}" presName="descendantText" presStyleLbl="alignAcc1" presStyleIdx="2" presStyleCnt="3">
        <dgm:presLayoutVars>
          <dgm:bulletEnabled val="1"/>
        </dgm:presLayoutVars>
      </dgm:prSet>
      <dgm:spPr/>
    </dgm:pt>
  </dgm:ptLst>
  <dgm:cxnLst>
    <dgm:cxn modelId="{989F861D-D165-4EB2-995F-7B1C4734C51D}" srcId="{F23C58F3-DEC3-4B33-9CCF-27705E8C1F22}" destId="{4422C8F6-D678-4D86-9B64-5C5F71142506}" srcOrd="0" destOrd="0" parTransId="{1B92A133-CA87-4D27-B696-D4E82A3EA492}" sibTransId="{F5E81D94-50F9-4FDF-9FE1-FD59F1473696}"/>
    <dgm:cxn modelId="{109E5843-B00F-4CA6-BCD5-ED9B1E26AD18}" srcId="{DBB2DC82-9AC1-4C85-95E7-B5BC1A84C0DE}" destId="{72609DF2-5E39-4592-A260-BBD819DA31D7}" srcOrd="0" destOrd="0" parTransId="{C5462065-6D42-41F1-B61D-E4D5EA594F50}" sibTransId="{04AC3843-49EF-4BD8-8B6C-6D0F250E65BB}"/>
    <dgm:cxn modelId="{D08EF464-06A9-45F0-87E5-D57415F72EA3}" type="presOf" srcId="{CA5F7539-BCDC-4107-AB37-AC70D8920B50}" destId="{B95E022B-1AFA-44F5-A083-CDE451CE727E}" srcOrd="0" destOrd="0" presId="urn:microsoft.com/office/officeart/2005/8/layout/chevron2"/>
    <dgm:cxn modelId="{DAA27D47-ED5D-4E9A-BAE4-1258C1A2A491}" type="presOf" srcId="{9BEBE10A-BC13-4D89-BB0A-0D032F243E3E}" destId="{A7401BCA-F65F-4E22-A09F-6F8478F18082}" srcOrd="0" destOrd="0" presId="urn:microsoft.com/office/officeart/2005/8/layout/chevron2"/>
    <dgm:cxn modelId="{E174504B-B6BF-4F2A-BBFD-4689506CD715}" srcId="{9BEBE10A-BC13-4D89-BB0A-0D032F243E3E}" destId="{070EA6D9-DFA7-41F2-B878-A22BC71115B3}" srcOrd="2" destOrd="0" parTransId="{DBA105A6-ADB5-4D3E-93CE-54A6F607DD82}" sibTransId="{54553960-046B-40D8-A760-6F5D9EDC059B}"/>
    <dgm:cxn modelId="{9FB9D676-A296-4449-85FA-DDC5B6576DFB}" type="presOf" srcId="{72609DF2-5E39-4592-A260-BBD819DA31D7}" destId="{2F300FDC-9A4E-4040-A884-BE394550D344}" srcOrd="0" destOrd="0" presId="urn:microsoft.com/office/officeart/2005/8/layout/chevron2"/>
    <dgm:cxn modelId="{46943B83-D2AB-4131-BB24-9E2DB352ED5C}" type="presOf" srcId="{F23C58F3-DEC3-4B33-9CCF-27705E8C1F22}" destId="{EA8325AB-5250-4684-A304-E8EE1F0A7C59}" srcOrd="0" destOrd="0" presId="urn:microsoft.com/office/officeart/2005/8/layout/chevron2"/>
    <dgm:cxn modelId="{82EBE3AD-4E65-45E6-9330-63A1A0BB8941}" srcId="{9BEBE10A-BC13-4D89-BB0A-0D032F243E3E}" destId="{F23C58F3-DEC3-4B33-9CCF-27705E8C1F22}" srcOrd="1" destOrd="0" parTransId="{CBA163FA-438F-424F-AF8C-ED483D2C19A5}" sibTransId="{26CD4ADB-BA0B-4BD5-91F9-4842208F4A0E}"/>
    <dgm:cxn modelId="{BA16F1B2-B89C-445E-83AC-F360233DE62C}" type="presOf" srcId="{DBB2DC82-9AC1-4C85-95E7-B5BC1A84C0DE}" destId="{3CEEF1F4-5E6E-421A-A343-7B5A95C252EA}" srcOrd="0" destOrd="0" presId="urn:microsoft.com/office/officeart/2005/8/layout/chevron2"/>
    <dgm:cxn modelId="{76EB50B5-B796-457E-9800-F8630A82FA08}" srcId="{9BEBE10A-BC13-4D89-BB0A-0D032F243E3E}" destId="{DBB2DC82-9AC1-4C85-95E7-B5BC1A84C0DE}" srcOrd="0" destOrd="0" parTransId="{76BDD2BD-A3A5-4837-AE11-2F602A4EE236}" sibTransId="{7BC5613C-1DA0-4F16-B312-0A641C4C6139}"/>
    <dgm:cxn modelId="{89E4CEE2-81A1-41A8-AD6D-28D38630A217}" type="presOf" srcId="{4422C8F6-D678-4D86-9B64-5C5F71142506}" destId="{4F87B9B6-D4F3-4B23-B140-18EB292D57A3}" srcOrd="0" destOrd="0" presId="urn:microsoft.com/office/officeart/2005/8/layout/chevron2"/>
    <dgm:cxn modelId="{E0C92FF6-B1EF-4EC6-BD40-17B43C33856F}" type="presOf" srcId="{070EA6D9-DFA7-41F2-B878-A22BC71115B3}" destId="{0ADA540E-D89B-428F-AC67-402B02D90265}" srcOrd="0" destOrd="0" presId="urn:microsoft.com/office/officeart/2005/8/layout/chevron2"/>
    <dgm:cxn modelId="{D3564CF9-E779-4CE3-A388-33A895F85136}" srcId="{070EA6D9-DFA7-41F2-B878-A22BC71115B3}" destId="{CA5F7539-BCDC-4107-AB37-AC70D8920B50}" srcOrd="0" destOrd="0" parTransId="{DFAEF62D-B09A-4AA1-8F1D-C274646920C6}" sibTransId="{FFF5C493-2DBF-4AFC-9863-BE21F26E55F0}"/>
    <dgm:cxn modelId="{09811419-C773-4DF8-96E0-E10DF3E97B19}" type="presParOf" srcId="{A7401BCA-F65F-4E22-A09F-6F8478F18082}" destId="{1D603841-D662-4974-8B3A-02AFD97FA741}" srcOrd="0" destOrd="0" presId="urn:microsoft.com/office/officeart/2005/8/layout/chevron2"/>
    <dgm:cxn modelId="{A180055B-8BCC-4DEE-A508-9633B40166BF}" type="presParOf" srcId="{1D603841-D662-4974-8B3A-02AFD97FA741}" destId="{3CEEF1F4-5E6E-421A-A343-7B5A95C252EA}" srcOrd="0" destOrd="0" presId="urn:microsoft.com/office/officeart/2005/8/layout/chevron2"/>
    <dgm:cxn modelId="{D8C9123E-6BCC-4EFC-B6F8-DFAF0929A0D3}" type="presParOf" srcId="{1D603841-D662-4974-8B3A-02AFD97FA741}" destId="{2F300FDC-9A4E-4040-A884-BE394550D344}" srcOrd="1" destOrd="0" presId="urn:microsoft.com/office/officeart/2005/8/layout/chevron2"/>
    <dgm:cxn modelId="{A905965D-49CA-484A-9E3B-83E05069A926}" type="presParOf" srcId="{A7401BCA-F65F-4E22-A09F-6F8478F18082}" destId="{E9891447-04E0-497E-BF95-425D40F2A3CE}" srcOrd="1" destOrd="0" presId="urn:microsoft.com/office/officeart/2005/8/layout/chevron2"/>
    <dgm:cxn modelId="{EE056465-C338-4B25-BF0B-2B12FDE5FEC6}" type="presParOf" srcId="{A7401BCA-F65F-4E22-A09F-6F8478F18082}" destId="{84B40814-8C7E-40DE-BC15-7921CE792BD5}" srcOrd="2" destOrd="0" presId="urn:microsoft.com/office/officeart/2005/8/layout/chevron2"/>
    <dgm:cxn modelId="{502A7E10-28FA-4C31-8608-09F7657739C7}" type="presParOf" srcId="{84B40814-8C7E-40DE-BC15-7921CE792BD5}" destId="{EA8325AB-5250-4684-A304-E8EE1F0A7C59}" srcOrd="0" destOrd="0" presId="urn:microsoft.com/office/officeart/2005/8/layout/chevron2"/>
    <dgm:cxn modelId="{D053AC08-4887-456E-A3C4-6E40F80DCA9F}" type="presParOf" srcId="{84B40814-8C7E-40DE-BC15-7921CE792BD5}" destId="{4F87B9B6-D4F3-4B23-B140-18EB292D57A3}" srcOrd="1" destOrd="0" presId="urn:microsoft.com/office/officeart/2005/8/layout/chevron2"/>
    <dgm:cxn modelId="{F29D3B8D-38DC-4E3F-87BC-4DA506A5139C}" type="presParOf" srcId="{A7401BCA-F65F-4E22-A09F-6F8478F18082}" destId="{E6127CC0-A32F-4F15-A6B7-82B633B03BF6}" srcOrd="3" destOrd="0" presId="urn:microsoft.com/office/officeart/2005/8/layout/chevron2"/>
    <dgm:cxn modelId="{EDD2B633-F5FA-46FC-B489-C69D917DE0C7}" type="presParOf" srcId="{A7401BCA-F65F-4E22-A09F-6F8478F18082}" destId="{CC22B73D-93C3-49F9-BB49-8D16471D7473}" srcOrd="4" destOrd="0" presId="urn:microsoft.com/office/officeart/2005/8/layout/chevron2"/>
    <dgm:cxn modelId="{F0B88149-D694-422D-AD69-80881032D01A}" type="presParOf" srcId="{CC22B73D-93C3-49F9-BB49-8D16471D7473}" destId="{0ADA540E-D89B-428F-AC67-402B02D90265}" srcOrd="0" destOrd="0" presId="urn:microsoft.com/office/officeart/2005/8/layout/chevron2"/>
    <dgm:cxn modelId="{6F7F5274-5201-46E6-8B64-077F7C2C83BA}" type="presParOf" srcId="{CC22B73D-93C3-49F9-BB49-8D16471D7473}" destId="{B95E022B-1AFA-44F5-A083-CDE451CE727E}"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04157A-BA07-4EEC-8D0B-5BBC45A72FC5}" type="doc">
      <dgm:prSet loTypeId="urn:microsoft.com/office/officeart/2005/8/layout/hList7" loCatId="picture" qsTypeId="urn:microsoft.com/office/officeart/2005/8/quickstyle/simple1" qsCatId="simple" csTypeId="urn:microsoft.com/office/officeart/2005/8/colors/colorful3" csCatId="colorful" phldr="1"/>
      <dgm:spPr/>
    </dgm:pt>
    <dgm:pt modelId="{00B35083-4589-4750-8BFC-7D4C0000B157}">
      <dgm:prSet phldrT="[Texte]"/>
      <dgm:spPr/>
      <dgm:t>
        <a:bodyPr/>
        <a:lstStyle/>
        <a:p>
          <a:r>
            <a:rPr lang="fr-FR" dirty="0"/>
            <a:t>Présentation du rapport moral et financier</a:t>
          </a:r>
        </a:p>
      </dgm:t>
    </dgm:pt>
    <dgm:pt modelId="{B8252F69-4741-42C1-868B-E29B0DCE379B}" type="parTrans" cxnId="{5F6FB3DA-17E5-44EC-BA35-C0BC89F5D89B}">
      <dgm:prSet/>
      <dgm:spPr/>
      <dgm:t>
        <a:bodyPr/>
        <a:lstStyle/>
        <a:p>
          <a:endParaRPr lang="fr-FR"/>
        </a:p>
      </dgm:t>
    </dgm:pt>
    <dgm:pt modelId="{7D3D80EA-D5DA-4782-81CA-8A2937FFE60C}" type="sibTrans" cxnId="{5F6FB3DA-17E5-44EC-BA35-C0BC89F5D89B}">
      <dgm:prSet/>
      <dgm:spPr/>
      <dgm:t>
        <a:bodyPr/>
        <a:lstStyle/>
        <a:p>
          <a:endParaRPr lang="fr-FR"/>
        </a:p>
      </dgm:t>
    </dgm:pt>
    <dgm:pt modelId="{ECA45ABE-546D-4328-838A-BED2EC654A66}">
      <dgm:prSet phldrT="[Texte]"/>
      <dgm:spPr/>
      <dgm:t>
        <a:bodyPr/>
        <a:lstStyle/>
        <a:p>
          <a:r>
            <a:rPr lang="fr-FR" dirty="0"/>
            <a:t>Vote du Quitus moral et financier</a:t>
          </a:r>
        </a:p>
      </dgm:t>
    </dgm:pt>
    <dgm:pt modelId="{4AB25454-D810-4681-8ED8-EF03262D16CF}" type="parTrans" cxnId="{D0BE30BF-B61D-4469-9701-B7E27CAE7E7F}">
      <dgm:prSet/>
      <dgm:spPr/>
      <dgm:t>
        <a:bodyPr/>
        <a:lstStyle/>
        <a:p>
          <a:endParaRPr lang="fr-FR"/>
        </a:p>
      </dgm:t>
    </dgm:pt>
    <dgm:pt modelId="{0648CBC8-FE66-4810-BF9B-8CCDE9EB8EAD}" type="sibTrans" cxnId="{D0BE30BF-B61D-4469-9701-B7E27CAE7E7F}">
      <dgm:prSet/>
      <dgm:spPr/>
      <dgm:t>
        <a:bodyPr/>
        <a:lstStyle/>
        <a:p>
          <a:endParaRPr lang="fr-FR"/>
        </a:p>
      </dgm:t>
    </dgm:pt>
    <dgm:pt modelId="{DB022B49-5878-4BE0-A255-B71B04A36F9A}">
      <dgm:prSet phldrT="[Texte]"/>
      <dgm:spPr/>
      <dgm:t>
        <a:bodyPr/>
        <a:lstStyle/>
        <a:p>
          <a:r>
            <a:rPr lang="fr-FR" dirty="0"/>
            <a:t>Election des administrateurs</a:t>
          </a:r>
        </a:p>
      </dgm:t>
    </dgm:pt>
    <dgm:pt modelId="{BA619B44-E88D-451B-BA0E-95AF5BCF7B2F}" type="parTrans" cxnId="{40734313-EC44-433B-AB2A-ABF876CAF692}">
      <dgm:prSet/>
      <dgm:spPr/>
      <dgm:t>
        <a:bodyPr/>
        <a:lstStyle/>
        <a:p>
          <a:endParaRPr lang="fr-FR"/>
        </a:p>
      </dgm:t>
    </dgm:pt>
    <dgm:pt modelId="{47207A56-C4F7-477E-9395-2708CEEA32B6}" type="sibTrans" cxnId="{40734313-EC44-433B-AB2A-ABF876CAF692}">
      <dgm:prSet/>
      <dgm:spPr/>
      <dgm:t>
        <a:bodyPr/>
        <a:lstStyle/>
        <a:p>
          <a:endParaRPr lang="fr-FR"/>
        </a:p>
      </dgm:t>
    </dgm:pt>
    <dgm:pt modelId="{23DD478E-9285-4183-9C0E-D0F80DB10343}">
      <dgm:prSet/>
      <dgm:spPr/>
      <dgm:t>
        <a:bodyPr/>
        <a:lstStyle/>
        <a:p>
          <a:r>
            <a:rPr lang="fr-FR" dirty="0"/>
            <a:t>Vote du montant de la cotisation</a:t>
          </a:r>
        </a:p>
      </dgm:t>
    </dgm:pt>
    <dgm:pt modelId="{66C37563-FEF0-4003-9EBF-18D154711622}" type="parTrans" cxnId="{E5A60CE3-E809-4F5E-B8DC-2940135E2386}">
      <dgm:prSet/>
      <dgm:spPr/>
      <dgm:t>
        <a:bodyPr/>
        <a:lstStyle/>
        <a:p>
          <a:endParaRPr lang="fr-FR"/>
        </a:p>
      </dgm:t>
    </dgm:pt>
    <dgm:pt modelId="{B019F99F-C2EF-47E0-B8DD-6692EEF2C78B}" type="sibTrans" cxnId="{E5A60CE3-E809-4F5E-B8DC-2940135E2386}">
      <dgm:prSet/>
      <dgm:spPr/>
      <dgm:t>
        <a:bodyPr/>
        <a:lstStyle/>
        <a:p>
          <a:endParaRPr lang="fr-FR"/>
        </a:p>
      </dgm:t>
    </dgm:pt>
    <dgm:pt modelId="{B1F9EDDE-2CC9-4033-A9E9-D53FD5F9B198}">
      <dgm:prSet/>
      <dgm:spPr/>
      <dgm:t>
        <a:bodyPr/>
        <a:lstStyle/>
        <a:p>
          <a:r>
            <a:rPr lang="fr-FR" dirty="0"/>
            <a:t>Présentation des orientations </a:t>
          </a:r>
        </a:p>
        <a:p>
          <a:r>
            <a:rPr lang="fr-FR" dirty="0"/>
            <a:t>- Budget prévisionnel</a:t>
          </a:r>
        </a:p>
      </dgm:t>
    </dgm:pt>
    <dgm:pt modelId="{1E09B22B-5DBD-40AE-BC03-6C2CBCC2D3AF}" type="parTrans" cxnId="{EF04C459-EC1B-44A1-B049-D33807D2DC03}">
      <dgm:prSet/>
      <dgm:spPr/>
      <dgm:t>
        <a:bodyPr/>
        <a:lstStyle/>
        <a:p>
          <a:endParaRPr lang="fr-FR"/>
        </a:p>
      </dgm:t>
    </dgm:pt>
    <dgm:pt modelId="{40CC9F5D-6F2A-4A2F-8B83-1A9CE67CB9AD}" type="sibTrans" cxnId="{EF04C459-EC1B-44A1-B049-D33807D2DC03}">
      <dgm:prSet/>
      <dgm:spPr/>
      <dgm:t>
        <a:bodyPr/>
        <a:lstStyle/>
        <a:p>
          <a:endParaRPr lang="fr-FR"/>
        </a:p>
      </dgm:t>
    </dgm:pt>
    <dgm:pt modelId="{E3018F69-D77F-4FB5-BA69-929E604A2BF2}">
      <dgm:prSet/>
      <dgm:spPr/>
      <dgm:t>
        <a:bodyPr/>
        <a:lstStyle/>
        <a:p>
          <a:r>
            <a:rPr lang="fr-FR" dirty="0"/>
            <a:t>Questions diverses</a:t>
          </a:r>
        </a:p>
        <a:p>
          <a:r>
            <a:rPr lang="fr-FR" dirty="0"/>
            <a:t>(à préciser dans la convocation)</a:t>
          </a:r>
        </a:p>
      </dgm:t>
    </dgm:pt>
    <dgm:pt modelId="{62939845-B83A-418C-A149-7C3FE63C007F}" type="parTrans" cxnId="{99CC7DC3-DB0D-47E4-A51C-3EFEE3961999}">
      <dgm:prSet/>
      <dgm:spPr/>
      <dgm:t>
        <a:bodyPr/>
        <a:lstStyle/>
        <a:p>
          <a:endParaRPr lang="fr-FR"/>
        </a:p>
      </dgm:t>
    </dgm:pt>
    <dgm:pt modelId="{D7E00E7C-78DF-45C2-88EA-C5F653428FA8}" type="sibTrans" cxnId="{99CC7DC3-DB0D-47E4-A51C-3EFEE3961999}">
      <dgm:prSet/>
      <dgm:spPr/>
      <dgm:t>
        <a:bodyPr/>
        <a:lstStyle/>
        <a:p>
          <a:endParaRPr lang="fr-FR"/>
        </a:p>
      </dgm:t>
    </dgm:pt>
    <dgm:pt modelId="{29E3633E-3ED3-489E-B346-250AD7CC957A}" type="pres">
      <dgm:prSet presAssocID="{5F04157A-BA07-4EEC-8D0B-5BBC45A72FC5}" presName="Name0" presStyleCnt="0">
        <dgm:presLayoutVars>
          <dgm:dir/>
          <dgm:resizeHandles val="exact"/>
        </dgm:presLayoutVars>
      </dgm:prSet>
      <dgm:spPr/>
    </dgm:pt>
    <dgm:pt modelId="{49E73007-4D19-42BD-A0B3-69260E9C85BD}" type="pres">
      <dgm:prSet presAssocID="{5F04157A-BA07-4EEC-8D0B-5BBC45A72FC5}" presName="fgShape" presStyleLbl="fgShp" presStyleIdx="0" presStyleCnt="1"/>
      <dgm:spPr>
        <a:prstGeom prst="notchedRightArrow">
          <a:avLst/>
        </a:prstGeom>
      </dgm:spPr>
    </dgm:pt>
    <dgm:pt modelId="{3CD9D565-4639-4630-B3CA-90362A66EE11}" type="pres">
      <dgm:prSet presAssocID="{5F04157A-BA07-4EEC-8D0B-5BBC45A72FC5}" presName="linComp" presStyleCnt="0"/>
      <dgm:spPr/>
    </dgm:pt>
    <dgm:pt modelId="{85EAC82C-F579-425D-8D13-1CA4E579B131}" type="pres">
      <dgm:prSet presAssocID="{00B35083-4589-4750-8BFC-7D4C0000B157}" presName="compNode" presStyleCnt="0"/>
      <dgm:spPr/>
    </dgm:pt>
    <dgm:pt modelId="{873F2847-857E-497E-B06A-012651929A32}" type="pres">
      <dgm:prSet presAssocID="{00B35083-4589-4750-8BFC-7D4C0000B157}" presName="bkgdShape" presStyleLbl="node1" presStyleIdx="0" presStyleCnt="6"/>
      <dgm:spPr/>
    </dgm:pt>
    <dgm:pt modelId="{729D7C51-EF30-4AAE-AE35-F735F6569EA3}" type="pres">
      <dgm:prSet presAssocID="{00B35083-4589-4750-8BFC-7D4C0000B157}" presName="nodeTx" presStyleLbl="node1" presStyleIdx="0" presStyleCnt="6">
        <dgm:presLayoutVars>
          <dgm:bulletEnabled val="1"/>
        </dgm:presLayoutVars>
      </dgm:prSet>
      <dgm:spPr/>
    </dgm:pt>
    <dgm:pt modelId="{E828BB4F-132A-41EA-9412-7E615E004196}" type="pres">
      <dgm:prSet presAssocID="{00B35083-4589-4750-8BFC-7D4C0000B157}" presName="invisiNode" presStyleLbl="node1" presStyleIdx="0" presStyleCnt="6"/>
      <dgm:spPr/>
    </dgm:pt>
    <dgm:pt modelId="{A1602393-C65C-4747-9F82-2722C0974561}" type="pres">
      <dgm:prSet presAssocID="{00B35083-4589-4750-8BFC-7D4C0000B157}"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33A4FDBD-AA51-4E34-AB1F-C65B3F0D4857}" type="pres">
      <dgm:prSet presAssocID="{7D3D80EA-D5DA-4782-81CA-8A2937FFE60C}" presName="sibTrans" presStyleLbl="sibTrans2D1" presStyleIdx="0" presStyleCnt="0"/>
      <dgm:spPr/>
    </dgm:pt>
    <dgm:pt modelId="{8F3631BF-4D36-49A5-8C11-76400685A1E8}" type="pres">
      <dgm:prSet presAssocID="{ECA45ABE-546D-4328-838A-BED2EC654A66}" presName="compNode" presStyleCnt="0"/>
      <dgm:spPr/>
    </dgm:pt>
    <dgm:pt modelId="{DB49DAA5-5125-4927-A4B6-58CAA17D90C5}" type="pres">
      <dgm:prSet presAssocID="{ECA45ABE-546D-4328-838A-BED2EC654A66}" presName="bkgdShape" presStyleLbl="node1" presStyleIdx="1" presStyleCnt="6"/>
      <dgm:spPr/>
    </dgm:pt>
    <dgm:pt modelId="{EB4E4138-801B-43A3-912B-924C10EDA11E}" type="pres">
      <dgm:prSet presAssocID="{ECA45ABE-546D-4328-838A-BED2EC654A66}" presName="nodeTx" presStyleLbl="node1" presStyleIdx="1" presStyleCnt="6">
        <dgm:presLayoutVars>
          <dgm:bulletEnabled val="1"/>
        </dgm:presLayoutVars>
      </dgm:prSet>
      <dgm:spPr/>
    </dgm:pt>
    <dgm:pt modelId="{25883683-8FE9-497F-8189-BF1A2653B695}" type="pres">
      <dgm:prSet presAssocID="{ECA45ABE-546D-4328-838A-BED2EC654A66}" presName="invisiNode" presStyleLbl="node1" presStyleIdx="1" presStyleCnt="6"/>
      <dgm:spPr/>
    </dgm:pt>
    <dgm:pt modelId="{74EFB211-F53C-4BE4-B08B-7A78472752DD}" type="pres">
      <dgm:prSet presAssocID="{ECA45ABE-546D-4328-838A-BED2EC654A66}"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34B2380C-4D29-4A29-9FD6-9F3B13C667DC}" type="pres">
      <dgm:prSet presAssocID="{0648CBC8-FE66-4810-BF9B-8CCDE9EB8EAD}" presName="sibTrans" presStyleLbl="sibTrans2D1" presStyleIdx="0" presStyleCnt="0"/>
      <dgm:spPr/>
    </dgm:pt>
    <dgm:pt modelId="{8E8F3D68-ECD5-4AFE-A1AF-75AC29AAC03D}" type="pres">
      <dgm:prSet presAssocID="{B1F9EDDE-2CC9-4033-A9E9-D53FD5F9B198}" presName="compNode" presStyleCnt="0"/>
      <dgm:spPr/>
    </dgm:pt>
    <dgm:pt modelId="{8BD2CCB8-C1D6-48CE-ADDD-4213E36A37B4}" type="pres">
      <dgm:prSet presAssocID="{B1F9EDDE-2CC9-4033-A9E9-D53FD5F9B198}" presName="bkgdShape" presStyleLbl="node1" presStyleIdx="2" presStyleCnt="6"/>
      <dgm:spPr/>
    </dgm:pt>
    <dgm:pt modelId="{239CC8EB-9B65-402B-8656-2A94E0E282C2}" type="pres">
      <dgm:prSet presAssocID="{B1F9EDDE-2CC9-4033-A9E9-D53FD5F9B198}" presName="nodeTx" presStyleLbl="node1" presStyleIdx="2" presStyleCnt="6">
        <dgm:presLayoutVars>
          <dgm:bulletEnabled val="1"/>
        </dgm:presLayoutVars>
      </dgm:prSet>
      <dgm:spPr/>
    </dgm:pt>
    <dgm:pt modelId="{39D1125B-4047-4D94-A196-EC1044EB4B36}" type="pres">
      <dgm:prSet presAssocID="{B1F9EDDE-2CC9-4033-A9E9-D53FD5F9B198}" presName="invisiNode" presStyleLbl="node1" presStyleIdx="2" presStyleCnt="6"/>
      <dgm:spPr/>
    </dgm:pt>
    <dgm:pt modelId="{67ED4CAD-96FE-4722-9249-EB69DA46C2A6}" type="pres">
      <dgm:prSet presAssocID="{B1F9EDDE-2CC9-4033-A9E9-D53FD5F9B198}"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dgm:spPr>
    </dgm:pt>
    <dgm:pt modelId="{D2AD8D95-6005-486A-ABEF-51D84F0EB1D9}" type="pres">
      <dgm:prSet presAssocID="{40CC9F5D-6F2A-4A2F-8B83-1A9CE67CB9AD}" presName="sibTrans" presStyleLbl="sibTrans2D1" presStyleIdx="0" presStyleCnt="0"/>
      <dgm:spPr/>
    </dgm:pt>
    <dgm:pt modelId="{7C30B64F-BC3F-4584-8270-0F56C2222205}" type="pres">
      <dgm:prSet presAssocID="{23DD478E-9285-4183-9C0E-D0F80DB10343}" presName="compNode" presStyleCnt="0"/>
      <dgm:spPr/>
    </dgm:pt>
    <dgm:pt modelId="{2A4496EE-449B-43ED-87D0-25231A8C489E}" type="pres">
      <dgm:prSet presAssocID="{23DD478E-9285-4183-9C0E-D0F80DB10343}" presName="bkgdShape" presStyleLbl="node1" presStyleIdx="3" presStyleCnt="6"/>
      <dgm:spPr/>
    </dgm:pt>
    <dgm:pt modelId="{D580EA85-7434-4547-B44B-A4A2C24A382D}" type="pres">
      <dgm:prSet presAssocID="{23DD478E-9285-4183-9C0E-D0F80DB10343}" presName="nodeTx" presStyleLbl="node1" presStyleIdx="3" presStyleCnt="6">
        <dgm:presLayoutVars>
          <dgm:bulletEnabled val="1"/>
        </dgm:presLayoutVars>
      </dgm:prSet>
      <dgm:spPr/>
    </dgm:pt>
    <dgm:pt modelId="{6DBCFB3D-06B7-4C7E-BAC1-202D2E1CB266}" type="pres">
      <dgm:prSet presAssocID="{23DD478E-9285-4183-9C0E-D0F80DB10343}" presName="invisiNode" presStyleLbl="node1" presStyleIdx="3" presStyleCnt="6"/>
      <dgm:spPr/>
    </dgm:pt>
    <dgm:pt modelId="{C5C5BBFF-1CE1-4B77-B92F-772AECEEF7A4}" type="pres">
      <dgm:prSet presAssocID="{23DD478E-9285-4183-9C0E-D0F80DB10343}"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831BF81C-AAE9-48EC-91C0-DD0D78C15E6C}" type="pres">
      <dgm:prSet presAssocID="{B019F99F-C2EF-47E0-B8DD-6692EEF2C78B}" presName="sibTrans" presStyleLbl="sibTrans2D1" presStyleIdx="0" presStyleCnt="0"/>
      <dgm:spPr/>
    </dgm:pt>
    <dgm:pt modelId="{461B43FA-CE84-45A5-A326-4BA3BACDF464}" type="pres">
      <dgm:prSet presAssocID="{E3018F69-D77F-4FB5-BA69-929E604A2BF2}" presName="compNode" presStyleCnt="0"/>
      <dgm:spPr/>
    </dgm:pt>
    <dgm:pt modelId="{A1A35457-231B-4434-89C8-6C2DF8A9C9F3}" type="pres">
      <dgm:prSet presAssocID="{E3018F69-D77F-4FB5-BA69-929E604A2BF2}" presName="bkgdShape" presStyleLbl="node1" presStyleIdx="4" presStyleCnt="6"/>
      <dgm:spPr/>
    </dgm:pt>
    <dgm:pt modelId="{A190E024-1AA6-4367-9DC0-C274ECEA5DC3}" type="pres">
      <dgm:prSet presAssocID="{E3018F69-D77F-4FB5-BA69-929E604A2BF2}" presName="nodeTx" presStyleLbl="node1" presStyleIdx="4" presStyleCnt="6">
        <dgm:presLayoutVars>
          <dgm:bulletEnabled val="1"/>
        </dgm:presLayoutVars>
      </dgm:prSet>
      <dgm:spPr/>
    </dgm:pt>
    <dgm:pt modelId="{DACF3085-529F-4BF1-B1CB-01101B2B386A}" type="pres">
      <dgm:prSet presAssocID="{E3018F69-D77F-4FB5-BA69-929E604A2BF2}" presName="invisiNode" presStyleLbl="node1" presStyleIdx="4" presStyleCnt="6"/>
      <dgm:spPr/>
    </dgm:pt>
    <dgm:pt modelId="{0C6BE605-B9DC-40A8-B2D5-14D4FF622797}" type="pres">
      <dgm:prSet presAssocID="{E3018F69-D77F-4FB5-BA69-929E604A2BF2}"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4000" r="-4000"/>
          </a:stretch>
        </a:blipFill>
      </dgm:spPr>
    </dgm:pt>
    <dgm:pt modelId="{AB837D8D-29B5-4147-A0EA-C47C59DABC09}" type="pres">
      <dgm:prSet presAssocID="{D7E00E7C-78DF-45C2-88EA-C5F653428FA8}" presName="sibTrans" presStyleLbl="sibTrans2D1" presStyleIdx="0" presStyleCnt="0"/>
      <dgm:spPr/>
    </dgm:pt>
    <dgm:pt modelId="{DB373798-B431-4DCC-A935-4081BC779FA9}" type="pres">
      <dgm:prSet presAssocID="{DB022B49-5878-4BE0-A255-B71B04A36F9A}" presName="compNode" presStyleCnt="0"/>
      <dgm:spPr/>
    </dgm:pt>
    <dgm:pt modelId="{68393D65-C1B6-4AD9-B78A-CA89039300B3}" type="pres">
      <dgm:prSet presAssocID="{DB022B49-5878-4BE0-A255-B71B04A36F9A}" presName="bkgdShape" presStyleLbl="node1" presStyleIdx="5" presStyleCnt="6"/>
      <dgm:spPr/>
    </dgm:pt>
    <dgm:pt modelId="{B2B66F27-6A58-4079-9B37-1508AC3132B6}" type="pres">
      <dgm:prSet presAssocID="{DB022B49-5878-4BE0-A255-B71B04A36F9A}" presName="nodeTx" presStyleLbl="node1" presStyleIdx="5" presStyleCnt="6">
        <dgm:presLayoutVars>
          <dgm:bulletEnabled val="1"/>
        </dgm:presLayoutVars>
      </dgm:prSet>
      <dgm:spPr/>
    </dgm:pt>
    <dgm:pt modelId="{7145CC47-B362-4E3D-AABB-5E48F724B330}" type="pres">
      <dgm:prSet presAssocID="{DB022B49-5878-4BE0-A255-B71B04A36F9A}" presName="invisiNode" presStyleLbl="node1" presStyleIdx="5" presStyleCnt="6"/>
      <dgm:spPr/>
    </dgm:pt>
    <dgm:pt modelId="{00D2449A-4FEC-4C47-A2E2-3A89C4C016C2}" type="pres">
      <dgm:prSet presAssocID="{DB022B49-5878-4BE0-A255-B71B04A36F9A}"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53000" r="-53000"/>
          </a:stretch>
        </a:blipFill>
      </dgm:spPr>
    </dgm:pt>
  </dgm:ptLst>
  <dgm:cxnLst>
    <dgm:cxn modelId="{40734313-EC44-433B-AB2A-ABF876CAF692}" srcId="{5F04157A-BA07-4EEC-8D0B-5BBC45A72FC5}" destId="{DB022B49-5878-4BE0-A255-B71B04A36F9A}" srcOrd="5" destOrd="0" parTransId="{BA619B44-E88D-451B-BA0E-95AF5BCF7B2F}" sibTransId="{47207A56-C4F7-477E-9395-2708CEEA32B6}"/>
    <dgm:cxn modelId="{04FFF31F-C643-4C75-90F6-62D48142940E}" type="presOf" srcId="{D7E00E7C-78DF-45C2-88EA-C5F653428FA8}" destId="{AB837D8D-29B5-4147-A0EA-C47C59DABC09}" srcOrd="0" destOrd="0" presId="urn:microsoft.com/office/officeart/2005/8/layout/hList7"/>
    <dgm:cxn modelId="{5CCA563E-A109-485B-8EFC-2B0E3C105C56}" type="presOf" srcId="{B1F9EDDE-2CC9-4033-A9E9-D53FD5F9B198}" destId="{8BD2CCB8-C1D6-48CE-ADDD-4213E36A37B4}" srcOrd="0" destOrd="0" presId="urn:microsoft.com/office/officeart/2005/8/layout/hList7"/>
    <dgm:cxn modelId="{A306455F-AC02-4F26-ACEF-56A71F899288}" type="presOf" srcId="{ECA45ABE-546D-4328-838A-BED2EC654A66}" destId="{EB4E4138-801B-43A3-912B-924C10EDA11E}" srcOrd="1" destOrd="0" presId="urn:microsoft.com/office/officeart/2005/8/layout/hList7"/>
    <dgm:cxn modelId="{77ED8743-CE13-4BDB-9DEF-3A98239A711C}" type="presOf" srcId="{E3018F69-D77F-4FB5-BA69-929E604A2BF2}" destId="{A1A35457-231B-4434-89C8-6C2DF8A9C9F3}" srcOrd="0" destOrd="0" presId="urn:microsoft.com/office/officeart/2005/8/layout/hList7"/>
    <dgm:cxn modelId="{ABBED475-8C65-47E8-824D-58636C109187}" type="presOf" srcId="{00B35083-4589-4750-8BFC-7D4C0000B157}" destId="{729D7C51-EF30-4AAE-AE35-F735F6569EA3}" srcOrd="1" destOrd="0" presId="urn:microsoft.com/office/officeart/2005/8/layout/hList7"/>
    <dgm:cxn modelId="{383B4759-76D6-4F01-9BBA-061F5719C011}" type="presOf" srcId="{5F04157A-BA07-4EEC-8D0B-5BBC45A72FC5}" destId="{29E3633E-3ED3-489E-B346-250AD7CC957A}" srcOrd="0" destOrd="0" presId="urn:microsoft.com/office/officeart/2005/8/layout/hList7"/>
    <dgm:cxn modelId="{EF04C459-EC1B-44A1-B049-D33807D2DC03}" srcId="{5F04157A-BA07-4EEC-8D0B-5BBC45A72FC5}" destId="{B1F9EDDE-2CC9-4033-A9E9-D53FD5F9B198}" srcOrd="2" destOrd="0" parTransId="{1E09B22B-5DBD-40AE-BC03-6C2CBCC2D3AF}" sibTransId="{40CC9F5D-6F2A-4A2F-8B83-1A9CE67CB9AD}"/>
    <dgm:cxn modelId="{72923B7C-C4E0-47B6-BF02-F20CE7A2AFD1}" type="presOf" srcId="{23DD478E-9285-4183-9C0E-D0F80DB10343}" destId="{D580EA85-7434-4547-B44B-A4A2C24A382D}" srcOrd="1" destOrd="0" presId="urn:microsoft.com/office/officeart/2005/8/layout/hList7"/>
    <dgm:cxn modelId="{BEB09C80-7F63-4B56-8BA6-B4090916C471}" type="presOf" srcId="{DB022B49-5878-4BE0-A255-B71B04A36F9A}" destId="{B2B66F27-6A58-4079-9B37-1508AC3132B6}" srcOrd="1" destOrd="0" presId="urn:microsoft.com/office/officeart/2005/8/layout/hList7"/>
    <dgm:cxn modelId="{BEB63A8C-B6C0-4FED-AB59-13FC9DE61963}" type="presOf" srcId="{0648CBC8-FE66-4810-BF9B-8CCDE9EB8EAD}" destId="{34B2380C-4D29-4A29-9FD6-9F3B13C667DC}" srcOrd="0" destOrd="0" presId="urn:microsoft.com/office/officeart/2005/8/layout/hList7"/>
    <dgm:cxn modelId="{3292779A-FD00-4C04-B79E-1FED6EC8DFD6}" type="presOf" srcId="{00B35083-4589-4750-8BFC-7D4C0000B157}" destId="{873F2847-857E-497E-B06A-012651929A32}" srcOrd="0" destOrd="0" presId="urn:microsoft.com/office/officeart/2005/8/layout/hList7"/>
    <dgm:cxn modelId="{325978A4-C9D5-47FE-B379-5A93AB64EA95}" type="presOf" srcId="{40CC9F5D-6F2A-4A2F-8B83-1A9CE67CB9AD}" destId="{D2AD8D95-6005-486A-ABEF-51D84F0EB1D9}" srcOrd="0" destOrd="0" presId="urn:microsoft.com/office/officeart/2005/8/layout/hList7"/>
    <dgm:cxn modelId="{D0BE30BF-B61D-4469-9701-B7E27CAE7E7F}" srcId="{5F04157A-BA07-4EEC-8D0B-5BBC45A72FC5}" destId="{ECA45ABE-546D-4328-838A-BED2EC654A66}" srcOrd="1" destOrd="0" parTransId="{4AB25454-D810-4681-8ED8-EF03262D16CF}" sibTransId="{0648CBC8-FE66-4810-BF9B-8CCDE9EB8EAD}"/>
    <dgm:cxn modelId="{99CC7DC3-DB0D-47E4-A51C-3EFEE3961999}" srcId="{5F04157A-BA07-4EEC-8D0B-5BBC45A72FC5}" destId="{E3018F69-D77F-4FB5-BA69-929E604A2BF2}" srcOrd="4" destOrd="0" parTransId="{62939845-B83A-418C-A149-7C3FE63C007F}" sibTransId="{D7E00E7C-78DF-45C2-88EA-C5F653428FA8}"/>
    <dgm:cxn modelId="{458802CD-1B0E-495C-8B61-1B11645150D7}" type="presOf" srcId="{23DD478E-9285-4183-9C0E-D0F80DB10343}" destId="{2A4496EE-449B-43ED-87D0-25231A8C489E}" srcOrd="0" destOrd="0" presId="urn:microsoft.com/office/officeart/2005/8/layout/hList7"/>
    <dgm:cxn modelId="{5F6FB3DA-17E5-44EC-BA35-C0BC89F5D89B}" srcId="{5F04157A-BA07-4EEC-8D0B-5BBC45A72FC5}" destId="{00B35083-4589-4750-8BFC-7D4C0000B157}" srcOrd="0" destOrd="0" parTransId="{B8252F69-4741-42C1-868B-E29B0DCE379B}" sibTransId="{7D3D80EA-D5DA-4782-81CA-8A2937FFE60C}"/>
    <dgm:cxn modelId="{E5A60CE3-E809-4F5E-B8DC-2940135E2386}" srcId="{5F04157A-BA07-4EEC-8D0B-5BBC45A72FC5}" destId="{23DD478E-9285-4183-9C0E-D0F80DB10343}" srcOrd="3" destOrd="0" parTransId="{66C37563-FEF0-4003-9EBF-18D154711622}" sibTransId="{B019F99F-C2EF-47E0-B8DD-6692EEF2C78B}"/>
    <dgm:cxn modelId="{455962E3-B58E-43D0-8138-78383BF8DE8C}" type="presOf" srcId="{B1F9EDDE-2CC9-4033-A9E9-D53FD5F9B198}" destId="{239CC8EB-9B65-402B-8656-2A94E0E282C2}" srcOrd="1" destOrd="0" presId="urn:microsoft.com/office/officeart/2005/8/layout/hList7"/>
    <dgm:cxn modelId="{19E286E3-B7F7-44A4-8175-06A8C2A8B51B}" type="presOf" srcId="{7D3D80EA-D5DA-4782-81CA-8A2937FFE60C}" destId="{33A4FDBD-AA51-4E34-AB1F-C65B3F0D4857}" srcOrd="0" destOrd="0" presId="urn:microsoft.com/office/officeart/2005/8/layout/hList7"/>
    <dgm:cxn modelId="{AFD90AED-5BE3-47D3-87BA-796C03B9C704}" type="presOf" srcId="{ECA45ABE-546D-4328-838A-BED2EC654A66}" destId="{DB49DAA5-5125-4927-A4B6-58CAA17D90C5}" srcOrd="0" destOrd="0" presId="urn:microsoft.com/office/officeart/2005/8/layout/hList7"/>
    <dgm:cxn modelId="{FF1FECED-CE8A-4DE7-9245-2DD459A417AA}" type="presOf" srcId="{B019F99F-C2EF-47E0-B8DD-6692EEF2C78B}" destId="{831BF81C-AAE9-48EC-91C0-DD0D78C15E6C}" srcOrd="0" destOrd="0" presId="urn:microsoft.com/office/officeart/2005/8/layout/hList7"/>
    <dgm:cxn modelId="{FE52F9F4-ACD1-4A2A-8566-804B9F49373E}" type="presOf" srcId="{E3018F69-D77F-4FB5-BA69-929E604A2BF2}" destId="{A190E024-1AA6-4367-9DC0-C274ECEA5DC3}" srcOrd="1" destOrd="0" presId="urn:microsoft.com/office/officeart/2005/8/layout/hList7"/>
    <dgm:cxn modelId="{5D7ED8FF-6AEB-43A8-AA95-2C0737859921}" type="presOf" srcId="{DB022B49-5878-4BE0-A255-B71B04A36F9A}" destId="{68393D65-C1B6-4AD9-B78A-CA89039300B3}" srcOrd="0" destOrd="0" presId="urn:microsoft.com/office/officeart/2005/8/layout/hList7"/>
    <dgm:cxn modelId="{5CFCE469-E45D-4246-9485-F8A4DD2C2742}" type="presParOf" srcId="{29E3633E-3ED3-489E-B346-250AD7CC957A}" destId="{49E73007-4D19-42BD-A0B3-69260E9C85BD}" srcOrd="0" destOrd="0" presId="urn:microsoft.com/office/officeart/2005/8/layout/hList7"/>
    <dgm:cxn modelId="{0C44FB31-DF32-4F89-B3E5-D5B86B298CA1}" type="presParOf" srcId="{29E3633E-3ED3-489E-B346-250AD7CC957A}" destId="{3CD9D565-4639-4630-B3CA-90362A66EE11}" srcOrd="1" destOrd="0" presId="urn:microsoft.com/office/officeart/2005/8/layout/hList7"/>
    <dgm:cxn modelId="{10F8F3F4-C180-4475-907F-D5DB3856EB38}" type="presParOf" srcId="{3CD9D565-4639-4630-B3CA-90362A66EE11}" destId="{85EAC82C-F579-425D-8D13-1CA4E579B131}" srcOrd="0" destOrd="0" presId="urn:microsoft.com/office/officeart/2005/8/layout/hList7"/>
    <dgm:cxn modelId="{6D4B6C9E-B9B3-48D2-AC4A-DC800271B632}" type="presParOf" srcId="{85EAC82C-F579-425D-8D13-1CA4E579B131}" destId="{873F2847-857E-497E-B06A-012651929A32}" srcOrd="0" destOrd="0" presId="urn:microsoft.com/office/officeart/2005/8/layout/hList7"/>
    <dgm:cxn modelId="{4C1D6CC7-FD91-4EBE-9008-3D05B3093503}" type="presParOf" srcId="{85EAC82C-F579-425D-8D13-1CA4E579B131}" destId="{729D7C51-EF30-4AAE-AE35-F735F6569EA3}" srcOrd="1" destOrd="0" presId="urn:microsoft.com/office/officeart/2005/8/layout/hList7"/>
    <dgm:cxn modelId="{C8A817C0-15AD-4562-A3B2-953BFC013B8F}" type="presParOf" srcId="{85EAC82C-F579-425D-8D13-1CA4E579B131}" destId="{E828BB4F-132A-41EA-9412-7E615E004196}" srcOrd="2" destOrd="0" presId="urn:microsoft.com/office/officeart/2005/8/layout/hList7"/>
    <dgm:cxn modelId="{109A1503-DDCC-491F-AC3F-40AD3AF4158F}" type="presParOf" srcId="{85EAC82C-F579-425D-8D13-1CA4E579B131}" destId="{A1602393-C65C-4747-9F82-2722C0974561}" srcOrd="3" destOrd="0" presId="urn:microsoft.com/office/officeart/2005/8/layout/hList7"/>
    <dgm:cxn modelId="{D36F0303-9884-4227-8719-05805AFA370A}" type="presParOf" srcId="{3CD9D565-4639-4630-B3CA-90362A66EE11}" destId="{33A4FDBD-AA51-4E34-AB1F-C65B3F0D4857}" srcOrd="1" destOrd="0" presId="urn:microsoft.com/office/officeart/2005/8/layout/hList7"/>
    <dgm:cxn modelId="{33DE2140-E62B-49AD-A1CA-F089BC991965}" type="presParOf" srcId="{3CD9D565-4639-4630-B3CA-90362A66EE11}" destId="{8F3631BF-4D36-49A5-8C11-76400685A1E8}" srcOrd="2" destOrd="0" presId="urn:microsoft.com/office/officeart/2005/8/layout/hList7"/>
    <dgm:cxn modelId="{B2F7FF0C-E9D7-4379-99C3-42A401D736BC}" type="presParOf" srcId="{8F3631BF-4D36-49A5-8C11-76400685A1E8}" destId="{DB49DAA5-5125-4927-A4B6-58CAA17D90C5}" srcOrd="0" destOrd="0" presId="urn:microsoft.com/office/officeart/2005/8/layout/hList7"/>
    <dgm:cxn modelId="{8B31A6B3-2086-4CC9-AF39-E3D000A240DC}" type="presParOf" srcId="{8F3631BF-4D36-49A5-8C11-76400685A1E8}" destId="{EB4E4138-801B-43A3-912B-924C10EDA11E}" srcOrd="1" destOrd="0" presId="urn:microsoft.com/office/officeart/2005/8/layout/hList7"/>
    <dgm:cxn modelId="{C9F2278D-C1BB-454E-B6CA-81CB7139FEC8}" type="presParOf" srcId="{8F3631BF-4D36-49A5-8C11-76400685A1E8}" destId="{25883683-8FE9-497F-8189-BF1A2653B695}" srcOrd="2" destOrd="0" presId="urn:microsoft.com/office/officeart/2005/8/layout/hList7"/>
    <dgm:cxn modelId="{EE925A77-E71D-4450-80CE-F15B212D6C8B}" type="presParOf" srcId="{8F3631BF-4D36-49A5-8C11-76400685A1E8}" destId="{74EFB211-F53C-4BE4-B08B-7A78472752DD}" srcOrd="3" destOrd="0" presId="urn:microsoft.com/office/officeart/2005/8/layout/hList7"/>
    <dgm:cxn modelId="{8B1EF7B3-794B-40AE-87C9-85A2522F93B7}" type="presParOf" srcId="{3CD9D565-4639-4630-B3CA-90362A66EE11}" destId="{34B2380C-4D29-4A29-9FD6-9F3B13C667DC}" srcOrd="3" destOrd="0" presId="urn:microsoft.com/office/officeart/2005/8/layout/hList7"/>
    <dgm:cxn modelId="{2456E5F6-254B-402C-BDE3-D651D2023446}" type="presParOf" srcId="{3CD9D565-4639-4630-B3CA-90362A66EE11}" destId="{8E8F3D68-ECD5-4AFE-A1AF-75AC29AAC03D}" srcOrd="4" destOrd="0" presId="urn:microsoft.com/office/officeart/2005/8/layout/hList7"/>
    <dgm:cxn modelId="{0B2FBA2E-FA1F-489C-8E3C-995239D10265}" type="presParOf" srcId="{8E8F3D68-ECD5-4AFE-A1AF-75AC29AAC03D}" destId="{8BD2CCB8-C1D6-48CE-ADDD-4213E36A37B4}" srcOrd="0" destOrd="0" presId="urn:microsoft.com/office/officeart/2005/8/layout/hList7"/>
    <dgm:cxn modelId="{A6C6E631-F1EE-437E-AEFE-DCAFCD8D489A}" type="presParOf" srcId="{8E8F3D68-ECD5-4AFE-A1AF-75AC29AAC03D}" destId="{239CC8EB-9B65-402B-8656-2A94E0E282C2}" srcOrd="1" destOrd="0" presId="urn:microsoft.com/office/officeart/2005/8/layout/hList7"/>
    <dgm:cxn modelId="{5139EF5A-988A-4C1F-AF82-8D0741C50797}" type="presParOf" srcId="{8E8F3D68-ECD5-4AFE-A1AF-75AC29AAC03D}" destId="{39D1125B-4047-4D94-A196-EC1044EB4B36}" srcOrd="2" destOrd="0" presId="urn:microsoft.com/office/officeart/2005/8/layout/hList7"/>
    <dgm:cxn modelId="{AE300F2E-CE81-49BA-8C14-59BE4EF36459}" type="presParOf" srcId="{8E8F3D68-ECD5-4AFE-A1AF-75AC29AAC03D}" destId="{67ED4CAD-96FE-4722-9249-EB69DA46C2A6}" srcOrd="3" destOrd="0" presId="urn:microsoft.com/office/officeart/2005/8/layout/hList7"/>
    <dgm:cxn modelId="{10FEFFF1-4261-447F-92DC-2696DB1CF42D}" type="presParOf" srcId="{3CD9D565-4639-4630-B3CA-90362A66EE11}" destId="{D2AD8D95-6005-486A-ABEF-51D84F0EB1D9}" srcOrd="5" destOrd="0" presId="urn:microsoft.com/office/officeart/2005/8/layout/hList7"/>
    <dgm:cxn modelId="{295D2DDA-BB66-40DB-8634-CDC1E883C4B2}" type="presParOf" srcId="{3CD9D565-4639-4630-B3CA-90362A66EE11}" destId="{7C30B64F-BC3F-4584-8270-0F56C2222205}" srcOrd="6" destOrd="0" presId="urn:microsoft.com/office/officeart/2005/8/layout/hList7"/>
    <dgm:cxn modelId="{2A8D9DB6-4BEF-48F4-845F-23E77A2B82C4}" type="presParOf" srcId="{7C30B64F-BC3F-4584-8270-0F56C2222205}" destId="{2A4496EE-449B-43ED-87D0-25231A8C489E}" srcOrd="0" destOrd="0" presId="urn:microsoft.com/office/officeart/2005/8/layout/hList7"/>
    <dgm:cxn modelId="{C02C87D1-68F0-4E68-8E18-93CAE32D28C0}" type="presParOf" srcId="{7C30B64F-BC3F-4584-8270-0F56C2222205}" destId="{D580EA85-7434-4547-B44B-A4A2C24A382D}" srcOrd="1" destOrd="0" presId="urn:microsoft.com/office/officeart/2005/8/layout/hList7"/>
    <dgm:cxn modelId="{85A7A6FF-9A98-4338-BA50-3EF726816055}" type="presParOf" srcId="{7C30B64F-BC3F-4584-8270-0F56C2222205}" destId="{6DBCFB3D-06B7-4C7E-BAC1-202D2E1CB266}" srcOrd="2" destOrd="0" presId="urn:microsoft.com/office/officeart/2005/8/layout/hList7"/>
    <dgm:cxn modelId="{A13D698D-084E-47F3-9845-B43375A7D134}" type="presParOf" srcId="{7C30B64F-BC3F-4584-8270-0F56C2222205}" destId="{C5C5BBFF-1CE1-4B77-B92F-772AECEEF7A4}" srcOrd="3" destOrd="0" presId="urn:microsoft.com/office/officeart/2005/8/layout/hList7"/>
    <dgm:cxn modelId="{3F28445D-DD43-4012-875F-FE9B6A12729D}" type="presParOf" srcId="{3CD9D565-4639-4630-B3CA-90362A66EE11}" destId="{831BF81C-AAE9-48EC-91C0-DD0D78C15E6C}" srcOrd="7" destOrd="0" presId="urn:microsoft.com/office/officeart/2005/8/layout/hList7"/>
    <dgm:cxn modelId="{813536D8-6E37-4B57-B2D0-A38A3C9159E1}" type="presParOf" srcId="{3CD9D565-4639-4630-B3CA-90362A66EE11}" destId="{461B43FA-CE84-45A5-A326-4BA3BACDF464}" srcOrd="8" destOrd="0" presId="urn:microsoft.com/office/officeart/2005/8/layout/hList7"/>
    <dgm:cxn modelId="{35CC1EC8-990B-47E9-9718-3112C36DFB2D}" type="presParOf" srcId="{461B43FA-CE84-45A5-A326-4BA3BACDF464}" destId="{A1A35457-231B-4434-89C8-6C2DF8A9C9F3}" srcOrd="0" destOrd="0" presId="urn:microsoft.com/office/officeart/2005/8/layout/hList7"/>
    <dgm:cxn modelId="{33E30E45-799D-448A-B35D-FD625342230F}" type="presParOf" srcId="{461B43FA-CE84-45A5-A326-4BA3BACDF464}" destId="{A190E024-1AA6-4367-9DC0-C274ECEA5DC3}" srcOrd="1" destOrd="0" presId="urn:microsoft.com/office/officeart/2005/8/layout/hList7"/>
    <dgm:cxn modelId="{534EC498-E201-4318-8E22-190F6DAB44BE}" type="presParOf" srcId="{461B43FA-CE84-45A5-A326-4BA3BACDF464}" destId="{DACF3085-529F-4BF1-B1CB-01101B2B386A}" srcOrd="2" destOrd="0" presId="urn:microsoft.com/office/officeart/2005/8/layout/hList7"/>
    <dgm:cxn modelId="{47629FA3-326E-4E92-BE34-5FDDF368DB6C}" type="presParOf" srcId="{461B43FA-CE84-45A5-A326-4BA3BACDF464}" destId="{0C6BE605-B9DC-40A8-B2D5-14D4FF622797}" srcOrd="3" destOrd="0" presId="urn:microsoft.com/office/officeart/2005/8/layout/hList7"/>
    <dgm:cxn modelId="{865226B8-8A65-4FD4-A991-4894AEB0B2B0}" type="presParOf" srcId="{3CD9D565-4639-4630-B3CA-90362A66EE11}" destId="{AB837D8D-29B5-4147-A0EA-C47C59DABC09}" srcOrd="9" destOrd="0" presId="urn:microsoft.com/office/officeart/2005/8/layout/hList7"/>
    <dgm:cxn modelId="{E7BB6E5E-AB88-4E04-B2C1-074FB034F356}" type="presParOf" srcId="{3CD9D565-4639-4630-B3CA-90362A66EE11}" destId="{DB373798-B431-4DCC-A935-4081BC779FA9}" srcOrd="10" destOrd="0" presId="urn:microsoft.com/office/officeart/2005/8/layout/hList7"/>
    <dgm:cxn modelId="{59409E0E-DB47-483D-919D-E115B97F5126}" type="presParOf" srcId="{DB373798-B431-4DCC-A935-4081BC779FA9}" destId="{68393D65-C1B6-4AD9-B78A-CA89039300B3}" srcOrd="0" destOrd="0" presId="urn:microsoft.com/office/officeart/2005/8/layout/hList7"/>
    <dgm:cxn modelId="{EAF51D50-3748-4648-8A00-3FDD5C9ECACB}" type="presParOf" srcId="{DB373798-B431-4DCC-A935-4081BC779FA9}" destId="{B2B66F27-6A58-4079-9B37-1508AC3132B6}" srcOrd="1" destOrd="0" presId="urn:microsoft.com/office/officeart/2005/8/layout/hList7"/>
    <dgm:cxn modelId="{91F001BE-2278-46C5-89AD-C5CFB3F10582}" type="presParOf" srcId="{DB373798-B431-4DCC-A935-4081BC779FA9}" destId="{7145CC47-B362-4E3D-AABB-5E48F724B330}" srcOrd="2" destOrd="0" presId="urn:microsoft.com/office/officeart/2005/8/layout/hList7"/>
    <dgm:cxn modelId="{70876011-0643-4B60-BC50-4380F371C0CD}" type="presParOf" srcId="{DB373798-B431-4DCC-A935-4081BC779FA9}" destId="{00D2449A-4FEC-4C47-A2E2-3A89C4C016C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18D249-242F-46A4-A76E-E3419EF1D17A}" type="doc">
      <dgm:prSet loTypeId="urn:microsoft.com/office/officeart/2005/8/layout/hList2" loCatId="list" qsTypeId="urn:microsoft.com/office/officeart/2005/8/quickstyle/simple1" qsCatId="simple" csTypeId="urn:microsoft.com/office/officeart/2005/8/colors/colorful3" csCatId="colorful" phldr="1"/>
      <dgm:spPr/>
      <dgm:t>
        <a:bodyPr/>
        <a:lstStyle/>
        <a:p>
          <a:endParaRPr lang="fr-FR"/>
        </a:p>
      </dgm:t>
    </dgm:pt>
    <dgm:pt modelId="{BFE91E60-991F-43E3-A0BF-60F450E10B1E}">
      <dgm:prSet phldrT="[Texte]"/>
      <dgm:spPr/>
      <dgm:t>
        <a:bodyPr/>
        <a:lstStyle/>
        <a:p>
          <a:r>
            <a:rPr lang="fr-FR" dirty="0"/>
            <a:t>ROLE </a:t>
          </a:r>
        </a:p>
      </dgm:t>
    </dgm:pt>
    <dgm:pt modelId="{FF8035A1-E4B3-4768-9B76-A78108ED0C64}" type="parTrans" cxnId="{D8F2372B-DD8C-4024-803C-D7C250A09870}">
      <dgm:prSet/>
      <dgm:spPr/>
      <dgm:t>
        <a:bodyPr/>
        <a:lstStyle/>
        <a:p>
          <a:endParaRPr lang="fr-FR"/>
        </a:p>
      </dgm:t>
    </dgm:pt>
    <dgm:pt modelId="{1F3C8347-83D8-4415-AF4E-150CB14AEBBC}" type="sibTrans" cxnId="{D8F2372B-DD8C-4024-803C-D7C250A09870}">
      <dgm:prSet/>
      <dgm:spPr/>
      <dgm:t>
        <a:bodyPr/>
        <a:lstStyle/>
        <a:p>
          <a:endParaRPr lang="fr-FR"/>
        </a:p>
      </dgm:t>
    </dgm:pt>
    <dgm:pt modelId="{5FB1372F-4839-425D-B2B1-0DD73D940C97}">
      <dgm:prSet phldrT="[Texte]"/>
      <dgm:spPr/>
      <dgm:t>
        <a:bodyPr/>
        <a:lstStyle/>
        <a:p>
          <a:endParaRPr lang="fr-FR" sz="1200" dirty="0"/>
        </a:p>
      </dgm:t>
    </dgm:pt>
    <dgm:pt modelId="{F08AB0CF-E9A4-44A5-B194-A76FA857EBB3}" type="parTrans" cxnId="{3C781210-AE09-4077-BFED-2A1713B06F4C}">
      <dgm:prSet/>
      <dgm:spPr/>
      <dgm:t>
        <a:bodyPr/>
        <a:lstStyle/>
        <a:p>
          <a:endParaRPr lang="fr-FR"/>
        </a:p>
      </dgm:t>
    </dgm:pt>
    <dgm:pt modelId="{1D61B93F-6360-48F1-88DE-97BF1FB3B0ED}" type="sibTrans" cxnId="{3C781210-AE09-4077-BFED-2A1713B06F4C}">
      <dgm:prSet/>
      <dgm:spPr/>
      <dgm:t>
        <a:bodyPr/>
        <a:lstStyle/>
        <a:p>
          <a:endParaRPr lang="fr-FR"/>
        </a:p>
      </dgm:t>
    </dgm:pt>
    <dgm:pt modelId="{21065536-F2AF-4A34-959C-9F25DC585047}">
      <dgm:prSet phldrT="[Texte]"/>
      <dgm:spPr/>
      <dgm:t>
        <a:bodyPr/>
        <a:lstStyle/>
        <a:p>
          <a:r>
            <a:rPr lang="fr-FR" dirty="0"/>
            <a:t>QUI</a:t>
          </a:r>
        </a:p>
      </dgm:t>
    </dgm:pt>
    <dgm:pt modelId="{F263C869-7310-4276-859B-735230D9C2B5}" type="parTrans" cxnId="{8EF4CF64-127E-4BCC-B11C-ABF79B742484}">
      <dgm:prSet/>
      <dgm:spPr/>
      <dgm:t>
        <a:bodyPr/>
        <a:lstStyle/>
        <a:p>
          <a:endParaRPr lang="fr-FR"/>
        </a:p>
      </dgm:t>
    </dgm:pt>
    <dgm:pt modelId="{607822C3-F48D-48C7-BC3D-72713E532C69}" type="sibTrans" cxnId="{8EF4CF64-127E-4BCC-B11C-ABF79B742484}">
      <dgm:prSet/>
      <dgm:spPr/>
      <dgm:t>
        <a:bodyPr/>
        <a:lstStyle/>
        <a:p>
          <a:endParaRPr lang="fr-FR"/>
        </a:p>
      </dgm:t>
    </dgm:pt>
    <dgm:pt modelId="{F01E01B0-9BFC-4EE3-B4C5-C0E6361DDC38}">
      <dgm:prSet phldrT="[Texte]" custT="1"/>
      <dgm:spPr/>
      <dgm:t>
        <a:bodyPr/>
        <a:lstStyle/>
        <a:p>
          <a:r>
            <a:rPr lang="fr-FR" sz="1400" dirty="0"/>
            <a:t>Membres élus par l’AG</a:t>
          </a:r>
        </a:p>
      </dgm:t>
    </dgm:pt>
    <dgm:pt modelId="{C6930469-8F05-4C35-BADC-7E1024ECFC4E}" type="parTrans" cxnId="{C8E11FC0-FFFF-4015-9E89-9826AC4415C4}">
      <dgm:prSet/>
      <dgm:spPr/>
      <dgm:t>
        <a:bodyPr/>
        <a:lstStyle/>
        <a:p>
          <a:endParaRPr lang="fr-FR"/>
        </a:p>
      </dgm:t>
    </dgm:pt>
    <dgm:pt modelId="{72906865-A17A-41F6-9123-802BC4521DDE}" type="sibTrans" cxnId="{C8E11FC0-FFFF-4015-9E89-9826AC4415C4}">
      <dgm:prSet/>
      <dgm:spPr/>
      <dgm:t>
        <a:bodyPr/>
        <a:lstStyle/>
        <a:p>
          <a:endParaRPr lang="fr-FR"/>
        </a:p>
      </dgm:t>
    </dgm:pt>
    <dgm:pt modelId="{473421E2-41FB-46D2-B6A7-3D0DD60BC51D}">
      <dgm:prSet phldrT="[Texte]"/>
      <dgm:spPr/>
      <dgm:t>
        <a:bodyPr/>
        <a:lstStyle/>
        <a:p>
          <a:r>
            <a:rPr lang="fr-FR" dirty="0"/>
            <a:t>DURÉE</a:t>
          </a:r>
        </a:p>
      </dgm:t>
    </dgm:pt>
    <dgm:pt modelId="{F7CC950F-CC6E-46E6-AAE5-FE51160AA7EC}" type="parTrans" cxnId="{8828CB55-8A95-4626-960A-A0984A2A3EE9}">
      <dgm:prSet/>
      <dgm:spPr/>
      <dgm:t>
        <a:bodyPr/>
        <a:lstStyle/>
        <a:p>
          <a:endParaRPr lang="fr-FR"/>
        </a:p>
      </dgm:t>
    </dgm:pt>
    <dgm:pt modelId="{A935B766-801D-4EF5-AA94-5BBB49B0B6AC}" type="sibTrans" cxnId="{8828CB55-8A95-4626-960A-A0984A2A3EE9}">
      <dgm:prSet/>
      <dgm:spPr/>
      <dgm:t>
        <a:bodyPr/>
        <a:lstStyle/>
        <a:p>
          <a:endParaRPr lang="fr-FR"/>
        </a:p>
      </dgm:t>
    </dgm:pt>
    <dgm:pt modelId="{D5F0F426-88AA-435D-A4F7-4E34587F7A9B}">
      <dgm:prSet phldrT="[Texte]" custT="1"/>
      <dgm:spPr/>
      <dgm:t>
        <a:bodyPr/>
        <a:lstStyle/>
        <a:p>
          <a:r>
            <a:rPr lang="fr-FR" sz="1400" dirty="0"/>
            <a:t>Nombre maximum de membres défini dans les statuts</a:t>
          </a:r>
        </a:p>
      </dgm:t>
    </dgm:pt>
    <dgm:pt modelId="{4EAF817D-A7A3-42FD-A99A-9B6E8614E5CA}" type="parTrans" cxnId="{CB7636EB-B3B0-4ABF-AD0D-69CA3FA053C7}">
      <dgm:prSet/>
      <dgm:spPr/>
      <dgm:t>
        <a:bodyPr/>
        <a:lstStyle/>
        <a:p>
          <a:endParaRPr lang="fr-FR"/>
        </a:p>
      </dgm:t>
    </dgm:pt>
    <dgm:pt modelId="{F3073B3D-B14D-4DC9-912A-828DFA9B6BB8}" type="sibTrans" cxnId="{CB7636EB-B3B0-4ABF-AD0D-69CA3FA053C7}">
      <dgm:prSet/>
      <dgm:spPr/>
      <dgm:t>
        <a:bodyPr/>
        <a:lstStyle/>
        <a:p>
          <a:endParaRPr lang="fr-FR"/>
        </a:p>
      </dgm:t>
    </dgm:pt>
    <dgm:pt modelId="{2FD86623-A4AA-44DC-98E0-6F4826E0EC5B}">
      <dgm:prSet phldrT="[Texte]" custT="1"/>
      <dgm:spPr/>
      <dgm:t>
        <a:bodyPr/>
        <a:lstStyle/>
        <a:p>
          <a:r>
            <a:rPr lang="fr-FR" sz="1400" dirty="0"/>
            <a:t>Elit un bureau dont il contrôle la gestion</a:t>
          </a:r>
        </a:p>
      </dgm:t>
    </dgm:pt>
    <dgm:pt modelId="{3AD10C9F-6B07-413F-88AA-8015DF9EF05B}" type="parTrans" cxnId="{248A5538-3197-4507-8C2F-1F91803A23AF}">
      <dgm:prSet/>
      <dgm:spPr/>
      <dgm:t>
        <a:bodyPr/>
        <a:lstStyle/>
        <a:p>
          <a:endParaRPr lang="fr-FR"/>
        </a:p>
      </dgm:t>
    </dgm:pt>
    <dgm:pt modelId="{0D1E5FAC-4217-43FA-B041-17C328D033CD}" type="sibTrans" cxnId="{248A5538-3197-4507-8C2F-1F91803A23AF}">
      <dgm:prSet/>
      <dgm:spPr/>
      <dgm:t>
        <a:bodyPr/>
        <a:lstStyle/>
        <a:p>
          <a:endParaRPr lang="fr-FR"/>
        </a:p>
      </dgm:t>
    </dgm:pt>
    <dgm:pt modelId="{B2A42F24-E839-48A5-B521-03B52BC69F9D}">
      <dgm:prSet phldrT="[Texte]" custT="1"/>
      <dgm:spPr/>
      <dgm:t>
        <a:bodyPr/>
        <a:lstStyle/>
        <a:p>
          <a:r>
            <a:rPr lang="fr-FR" sz="1400" dirty="0"/>
            <a:t>Président départemental, membre de droit avec voix délibérative.</a:t>
          </a:r>
        </a:p>
      </dgm:t>
    </dgm:pt>
    <dgm:pt modelId="{2107D481-10F7-4EBC-B517-E14975F1E390}" type="parTrans" cxnId="{FC73A25A-6794-4E6B-8F15-0741F2936632}">
      <dgm:prSet/>
      <dgm:spPr/>
      <dgm:t>
        <a:bodyPr/>
        <a:lstStyle/>
        <a:p>
          <a:endParaRPr lang="fr-FR"/>
        </a:p>
      </dgm:t>
    </dgm:pt>
    <dgm:pt modelId="{92394B73-7A82-4207-9671-91267DEC452E}" type="sibTrans" cxnId="{FC73A25A-6794-4E6B-8F15-0741F2936632}">
      <dgm:prSet/>
      <dgm:spPr/>
      <dgm:t>
        <a:bodyPr/>
        <a:lstStyle/>
        <a:p>
          <a:endParaRPr lang="fr-FR"/>
        </a:p>
      </dgm:t>
    </dgm:pt>
    <dgm:pt modelId="{9C1A6D96-3ED3-4ADC-BACB-F87C99E60CC0}">
      <dgm:prSet/>
      <dgm:spPr/>
      <dgm:t>
        <a:bodyPr/>
        <a:lstStyle/>
        <a:p>
          <a:r>
            <a:rPr lang="fr-FR" dirty="0"/>
            <a:t>REUNION</a:t>
          </a:r>
        </a:p>
      </dgm:t>
    </dgm:pt>
    <dgm:pt modelId="{9EB1D8DD-D3EA-4D56-9880-AE56E24BAD1B}" type="parTrans" cxnId="{DC947D7A-8ED2-45C7-B89A-95915A24AB6B}">
      <dgm:prSet/>
      <dgm:spPr/>
      <dgm:t>
        <a:bodyPr/>
        <a:lstStyle/>
        <a:p>
          <a:endParaRPr lang="fr-FR"/>
        </a:p>
      </dgm:t>
    </dgm:pt>
    <dgm:pt modelId="{2DA4DE43-3A2C-4B72-AD6E-D358C638687A}" type="sibTrans" cxnId="{DC947D7A-8ED2-45C7-B89A-95915A24AB6B}">
      <dgm:prSet/>
      <dgm:spPr/>
      <dgm:t>
        <a:bodyPr/>
        <a:lstStyle/>
        <a:p>
          <a:endParaRPr lang="fr-FR"/>
        </a:p>
      </dgm:t>
    </dgm:pt>
    <dgm:pt modelId="{CFEBFB91-67EE-4AD5-961D-EF2C40DF28EB}">
      <dgm:prSet/>
      <dgm:spPr/>
      <dgm:t>
        <a:bodyPr/>
        <a:lstStyle/>
        <a:p>
          <a:r>
            <a:rPr lang="fr-FR" dirty="0"/>
            <a:t>Réunion au moins 1 fois par trimestre</a:t>
          </a:r>
        </a:p>
      </dgm:t>
    </dgm:pt>
    <dgm:pt modelId="{8D0F1D96-1FC4-44CB-A3E3-E747E9DE1E4D}" type="parTrans" cxnId="{B634DC34-3686-406E-8D91-8BB500559953}">
      <dgm:prSet/>
      <dgm:spPr/>
      <dgm:t>
        <a:bodyPr/>
        <a:lstStyle/>
        <a:p>
          <a:endParaRPr lang="fr-FR"/>
        </a:p>
      </dgm:t>
    </dgm:pt>
    <dgm:pt modelId="{1DC9BE4C-93D9-40AD-BB89-236DCA949D09}" type="sibTrans" cxnId="{B634DC34-3686-406E-8D91-8BB500559953}">
      <dgm:prSet/>
      <dgm:spPr/>
      <dgm:t>
        <a:bodyPr/>
        <a:lstStyle/>
        <a:p>
          <a:endParaRPr lang="fr-FR"/>
        </a:p>
      </dgm:t>
    </dgm:pt>
    <dgm:pt modelId="{38BE6A53-E524-4505-85CD-692C0BDE807C}">
      <dgm:prSet/>
      <dgm:spPr/>
      <dgm:t>
        <a:bodyPr/>
        <a:lstStyle/>
        <a:p>
          <a:r>
            <a:rPr lang="fr-FR" dirty="0"/>
            <a:t>Sur convocation du président ou à la demande de la moitié des membres</a:t>
          </a:r>
        </a:p>
      </dgm:t>
    </dgm:pt>
    <dgm:pt modelId="{B056557C-A97D-4A35-8E71-7632F06CFD0A}" type="parTrans" cxnId="{43E6E664-2B6A-4A0B-8E75-9DB2A53B25CE}">
      <dgm:prSet/>
      <dgm:spPr/>
      <dgm:t>
        <a:bodyPr/>
        <a:lstStyle/>
        <a:p>
          <a:endParaRPr lang="fr-FR"/>
        </a:p>
      </dgm:t>
    </dgm:pt>
    <dgm:pt modelId="{9C1E63B1-C631-44C6-94C9-B542CE4E643E}" type="sibTrans" cxnId="{43E6E664-2B6A-4A0B-8E75-9DB2A53B25CE}">
      <dgm:prSet/>
      <dgm:spPr/>
      <dgm:t>
        <a:bodyPr/>
        <a:lstStyle/>
        <a:p>
          <a:endParaRPr lang="fr-FR"/>
        </a:p>
      </dgm:t>
    </dgm:pt>
    <dgm:pt modelId="{9A39FB64-9606-4FB4-863E-07A7D55F1663}">
      <dgm:prSet/>
      <dgm:spPr/>
      <dgm:t>
        <a:bodyPr/>
        <a:lstStyle/>
        <a:p>
          <a:r>
            <a:rPr lang="fr-FR" dirty="0"/>
            <a:t>Présence d’un tiers du CA pour la validité des décisions</a:t>
          </a:r>
        </a:p>
      </dgm:t>
    </dgm:pt>
    <dgm:pt modelId="{491C987F-E19A-48DB-815F-50056723E7B0}" type="parTrans" cxnId="{16DFFD0D-4073-4092-9638-1FDFCA1293E4}">
      <dgm:prSet/>
      <dgm:spPr/>
      <dgm:t>
        <a:bodyPr/>
        <a:lstStyle/>
        <a:p>
          <a:endParaRPr lang="fr-FR"/>
        </a:p>
      </dgm:t>
    </dgm:pt>
    <dgm:pt modelId="{F8727DF0-6EDD-4EA6-85C6-9E74ACAA88DF}" type="sibTrans" cxnId="{16DFFD0D-4073-4092-9638-1FDFCA1293E4}">
      <dgm:prSet/>
      <dgm:spPr/>
      <dgm:t>
        <a:bodyPr/>
        <a:lstStyle/>
        <a:p>
          <a:endParaRPr lang="fr-FR"/>
        </a:p>
      </dgm:t>
    </dgm:pt>
    <dgm:pt modelId="{6D4955F9-325E-49FB-B685-4915E8E4744C}">
      <dgm:prSet phldrT="[Texte]" custT="1"/>
      <dgm:spPr/>
      <dgm:t>
        <a:bodyPr/>
        <a:lstStyle/>
        <a:p>
          <a:r>
            <a:rPr lang="fr-FR" sz="1400" dirty="0"/>
            <a:t>Mandat de 3 ans </a:t>
          </a:r>
        </a:p>
      </dgm:t>
    </dgm:pt>
    <dgm:pt modelId="{33F8EF04-CB70-4FF7-BE2A-F40D3C3815CC}" type="sibTrans" cxnId="{CCC2CF3D-7F9C-4734-9EFA-D57D384BEA3C}">
      <dgm:prSet/>
      <dgm:spPr/>
      <dgm:t>
        <a:bodyPr/>
        <a:lstStyle/>
        <a:p>
          <a:endParaRPr lang="fr-FR"/>
        </a:p>
      </dgm:t>
    </dgm:pt>
    <dgm:pt modelId="{A3652FF3-A2D2-4081-8700-15A11ABB7743}" type="parTrans" cxnId="{CCC2CF3D-7F9C-4734-9EFA-D57D384BEA3C}">
      <dgm:prSet/>
      <dgm:spPr/>
      <dgm:t>
        <a:bodyPr/>
        <a:lstStyle/>
        <a:p>
          <a:endParaRPr lang="fr-FR"/>
        </a:p>
      </dgm:t>
    </dgm:pt>
    <dgm:pt modelId="{3F824495-C7F9-4A42-89D6-EB8535E81435}">
      <dgm:prSet phldrT="[Texte]" custT="1"/>
      <dgm:spPr/>
      <dgm:t>
        <a:bodyPr/>
        <a:lstStyle/>
        <a:p>
          <a:r>
            <a:rPr lang="fr-FR" sz="1400" dirty="0"/>
            <a:t>Renouvellement des membres arrivant à terme de leur mandat et élection de nouveaux administrateurs</a:t>
          </a:r>
        </a:p>
      </dgm:t>
    </dgm:pt>
    <dgm:pt modelId="{A35E2525-FA9C-47ED-9F35-AE1A5F850572}" type="sibTrans" cxnId="{02E8410B-52BC-4A98-B152-28FE793BB366}">
      <dgm:prSet/>
      <dgm:spPr/>
      <dgm:t>
        <a:bodyPr/>
        <a:lstStyle/>
        <a:p>
          <a:endParaRPr lang="fr-FR"/>
        </a:p>
      </dgm:t>
    </dgm:pt>
    <dgm:pt modelId="{B27A9C21-D349-4A59-ACCD-A8EC465F47B4}" type="parTrans" cxnId="{02E8410B-52BC-4A98-B152-28FE793BB366}">
      <dgm:prSet/>
      <dgm:spPr/>
      <dgm:t>
        <a:bodyPr/>
        <a:lstStyle/>
        <a:p>
          <a:endParaRPr lang="fr-FR"/>
        </a:p>
      </dgm:t>
    </dgm:pt>
    <dgm:pt modelId="{BFE08ECA-2FC7-43CB-A534-5EDC6AE1D486}">
      <dgm:prSet phldrT="[Texte]" custT="1"/>
      <dgm:spPr/>
      <dgm:t>
        <a:bodyPr/>
        <a:lstStyle/>
        <a:p>
          <a:r>
            <a:rPr lang="fr-FR" sz="1400" dirty="0"/>
            <a:t>Administre selon les orientations votées lors de l’AG</a:t>
          </a:r>
        </a:p>
      </dgm:t>
    </dgm:pt>
    <dgm:pt modelId="{E8094782-7247-48CA-A94C-9E3C59C4B9C1}" type="parTrans" cxnId="{631ABDFE-BBCC-4256-BBBF-0643DE461F11}">
      <dgm:prSet/>
      <dgm:spPr/>
      <dgm:t>
        <a:bodyPr/>
        <a:lstStyle/>
        <a:p>
          <a:endParaRPr lang="fr-FR"/>
        </a:p>
      </dgm:t>
    </dgm:pt>
    <dgm:pt modelId="{7370CB77-E5E3-469F-A083-9E3ADF6E6A6C}" type="sibTrans" cxnId="{631ABDFE-BBCC-4256-BBBF-0643DE461F11}">
      <dgm:prSet/>
      <dgm:spPr/>
      <dgm:t>
        <a:bodyPr/>
        <a:lstStyle/>
        <a:p>
          <a:endParaRPr lang="fr-FR"/>
        </a:p>
      </dgm:t>
    </dgm:pt>
    <dgm:pt modelId="{187F8FB9-A544-43C1-9B0E-88CE58769BF7}">
      <dgm:prSet custT="1"/>
      <dgm:spPr/>
      <dgm:t>
        <a:bodyPr/>
        <a:lstStyle/>
        <a:p>
          <a:r>
            <a:rPr lang="fr-FR" sz="1400" dirty="0"/>
            <a:t>Prend et vote les décisions et les dépenses importantes</a:t>
          </a:r>
        </a:p>
      </dgm:t>
    </dgm:pt>
    <dgm:pt modelId="{ECD8AFF6-4C2B-495F-9BAE-3D3EDB4FB5F7}" type="parTrans" cxnId="{3C824E7E-5F14-4E1D-9EFD-C7364FB213F2}">
      <dgm:prSet/>
      <dgm:spPr/>
      <dgm:t>
        <a:bodyPr/>
        <a:lstStyle/>
        <a:p>
          <a:endParaRPr lang="fr-FR"/>
        </a:p>
      </dgm:t>
    </dgm:pt>
    <dgm:pt modelId="{57B2AE1B-CFC6-4F0C-93B9-77D48B6F037F}" type="sibTrans" cxnId="{3C824E7E-5F14-4E1D-9EFD-C7364FB213F2}">
      <dgm:prSet/>
      <dgm:spPr/>
      <dgm:t>
        <a:bodyPr/>
        <a:lstStyle/>
        <a:p>
          <a:endParaRPr lang="fr-FR"/>
        </a:p>
      </dgm:t>
    </dgm:pt>
    <dgm:pt modelId="{D0E55F75-A76A-471F-87DF-54D81013E465}" type="pres">
      <dgm:prSet presAssocID="{A218D249-242F-46A4-A76E-E3419EF1D17A}" presName="linearFlow" presStyleCnt="0">
        <dgm:presLayoutVars>
          <dgm:dir/>
          <dgm:animLvl val="lvl"/>
          <dgm:resizeHandles/>
        </dgm:presLayoutVars>
      </dgm:prSet>
      <dgm:spPr/>
    </dgm:pt>
    <dgm:pt modelId="{6A54506D-1DBA-4541-9EBF-85C9BECA4AE0}" type="pres">
      <dgm:prSet presAssocID="{BFE91E60-991F-43E3-A0BF-60F450E10B1E}" presName="compositeNode" presStyleCnt="0">
        <dgm:presLayoutVars>
          <dgm:bulletEnabled val="1"/>
        </dgm:presLayoutVars>
      </dgm:prSet>
      <dgm:spPr/>
    </dgm:pt>
    <dgm:pt modelId="{F0E9E600-0CC0-4CE2-9E34-1446C700D2FD}" type="pres">
      <dgm:prSet presAssocID="{BFE91E60-991F-43E3-A0BF-60F450E10B1E}" presName="imag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pt>
    <dgm:pt modelId="{89C3F648-EDDA-4FE4-B759-5BB8AF9E893C}" type="pres">
      <dgm:prSet presAssocID="{BFE91E60-991F-43E3-A0BF-60F450E10B1E}" presName="childNode" presStyleLbl="node1" presStyleIdx="0" presStyleCnt="4" custScaleX="125212" custLinFactNeighborX="12751" custLinFactNeighborY="478">
        <dgm:presLayoutVars>
          <dgm:bulletEnabled val="1"/>
        </dgm:presLayoutVars>
      </dgm:prSet>
      <dgm:spPr/>
    </dgm:pt>
    <dgm:pt modelId="{3CA4047D-6ACA-4D8D-BE25-C9C9172C8B11}" type="pres">
      <dgm:prSet presAssocID="{BFE91E60-991F-43E3-A0BF-60F450E10B1E}" presName="parentNode" presStyleLbl="revTx" presStyleIdx="0" presStyleCnt="4">
        <dgm:presLayoutVars>
          <dgm:chMax val="0"/>
          <dgm:bulletEnabled val="1"/>
        </dgm:presLayoutVars>
      </dgm:prSet>
      <dgm:spPr/>
    </dgm:pt>
    <dgm:pt modelId="{4FC711CA-FAB8-463A-A48E-72BD06EF5048}" type="pres">
      <dgm:prSet presAssocID="{1F3C8347-83D8-4415-AF4E-150CB14AEBBC}" presName="sibTrans" presStyleCnt="0"/>
      <dgm:spPr/>
    </dgm:pt>
    <dgm:pt modelId="{4F87A1FB-42D1-4512-9355-925CA52CD318}" type="pres">
      <dgm:prSet presAssocID="{21065536-F2AF-4A34-959C-9F25DC585047}" presName="compositeNode" presStyleCnt="0">
        <dgm:presLayoutVars>
          <dgm:bulletEnabled val="1"/>
        </dgm:presLayoutVars>
      </dgm:prSet>
      <dgm:spPr/>
    </dgm:pt>
    <dgm:pt modelId="{2AB3F649-8E18-490F-BD7E-4687B42BBB5C}" type="pres">
      <dgm:prSet presAssocID="{21065536-F2AF-4A34-959C-9F25DC585047}" presName="image" presStyleLbl="fgImgPlace1" presStyleIdx="1" presStyleCnt="4" custLinFactNeighborX="-29960" custLinFactNeighborY="-9939"/>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788C3A8-B3CE-4E0A-8882-64578179A941}" type="pres">
      <dgm:prSet presAssocID="{21065536-F2AF-4A34-959C-9F25DC585047}" presName="childNode" presStyleLbl="node1" presStyleIdx="1" presStyleCnt="4" custScaleX="122055" custLinFactNeighborX="493" custLinFactNeighborY="662">
        <dgm:presLayoutVars>
          <dgm:bulletEnabled val="1"/>
        </dgm:presLayoutVars>
      </dgm:prSet>
      <dgm:spPr/>
    </dgm:pt>
    <dgm:pt modelId="{280A9194-99E0-42E3-8398-3EDFB798C85C}" type="pres">
      <dgm:prSet presAssocID="{21065536-F2AF-4A34-959C-9F25DC585047}" presName="parentNode" presStyleLbl="revTx" presStyleIdx="1" presStyleCnt="4" custLinFactNeighborX="-59921" custLinFactNeighborY="-847">
        <dgm:presLayoutVars>
          <dgm:chMax val="0"/>
          <dgm:bulletEnabled val="1"/>
        </dgm:presLayoutVars>
      </dgm:prSet>
      <dgm:spPr/>
    </dgm:pt>
    <dgm:pt modelId="{9CE60B14-881E-41B6-A380-1C02C19B0088}" type="pres">
      <dgm:prSet presAssocID="{607822C3-F48D-48C7-BC3D-72713E532C69}" presName="sibTrans" presStyleCnt="0"/>
      <dgm:spPr/>
    </dgm:pt>
    <dgm:pt modelId="{055C724E-684F-4907-BA83-ECFB853C5A6D}" type="pres">
      <dgm:prSet presAssocID="{473421E2-41FB-46D2-B6A7-3D0DD60BC51D}" presName="compositeNode" presStyleCnt="0">
        <dgm:presLayoutVars>
          <dgm:bulletEnabled val="1"/>
        </dgm:presLayoutVars>
      </dgm:prSet>
      <dgm:spPr/>
    </dgm:pt>
    <dgm:pt modelId="{69B99096-2FBD-480C-97A6-5F404DCC48B7}" type="pres">
      <dgm:prSet presAssocID="{473421E2-41FB-46D2-B6A7-3D0DD60BC51D}" presName="image" presStyleLbl="fgImgPlace1" presStyleIdx="2" presStyleCnt="4" custLinFactNeighborX="-59921" custLinFactNeighborY="-5437"/>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903B7907-1427-414C-BA85-E4DA5EDE6998}" type="pres">
      <dgm:prSet presAssocID="{473421E2-41FB-46D2-B6A7-3D0DD60BC51D}" presName="childNode" presStyleLbl="node1" presStyleIdx="2" presStyleCnt="4" custScaleX="126469" custLinFactNeighborX="-9196" custLinFactNeighborY="391">
        <dgm:presLayoutVars>
          <dgm:bulletEnabled val="1"/>
        </dgm:presLayoutVars>
      </dgm:prSet>
      <dgm:spPr/>
    </dgm:pt>
    <dgm:pt modelId="{148AA905-C076-4D05-A18D-EC0AD8A137EA}" type="pres">
      <dgm:prSet presAssocID="{473421E2-41FB-46D2-B6A7-3D0DD60BC51D}" presName="parentNode" presStyleLbl="revTx" presStyleIdx="2" presStyleCnt="4" custLinFactNeighborX="-97351" custLinFactNeighborY="-256">
        <dgm:presLayoutVars>
          <dgm:chMax val="0"/>
          <dgm:bulletEnabled val="1"/>
        </dgm:presLayoutVars>
      </dgm:prSet>
      <dgm:spPr/>
    </dgm:pt>
    <dgm:pt modelId="{D773F87E-51BC-4059-B98B-32303CB0272C}" type="pres">
      <dgm:prSet presAssocID="{A935B766-801D-4EF5-AA94-5BBB49B0B6AC}" presName="sibTrans" presStyleCnt="0"/>
      <dgm:spPr/>
    </dgm:pt>
    <dgm:pt modelId="{A8E450B1-02AC-47CA-ACE8-5A6F1CEE8EEE}" type="pres">
      <dgm:prSet presAssocID="{9C1A6D96-3ED3-4ADC-BACB-F87C99E60CC0}" presName="compositeNode" presStyleCnt="0">
        <dgm:presLayoutVars>
          <dgm:bulletEnabled val="1"/>
        </dgm:presLayoutVars>
      </dgm:prSet>
      <dgm:spPr/>
    </dgm:pt>
    <dgm:pt modelId="{B67EEF45-4BFF-4C6D-9522-C70099339214}" type="pres">
      <dgm:prSet presAssocID="{9C1A6D96-3ED3-4ADC-BACB-F87C99E60CC0}" presName="image" presStyleLbl="fgImgPlace1" presStyleIdx="3" presStyleCnt="4" custLinFactNeighborX="-48975" custLinFactNeighborY="-792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dgm:spPr>
    </dgm:pt>
    <dgm:pt modelId="{06D1B2CE-5516-4D28-A121-FB84FF6E5AB3}" type="pres">
      <dgm:prSet presAssocID="{9C1A6D96-3ED3-4ADC-BACB-F87C99E60CC0}" presName="childNode" presStyleLbl="node1" presStyleIdx="3" presStyleCnt="4" custScaleX="122045" custLinFactNeighborX="-5036" custLinFactNeighborY="431">
        <dgm:presLayoutVars>
          <dgm:bulletEnabled val="1"/>
        </dgm:presLayoutVars>
      </dgm:prSet>
      <dgm:spPr/>
    </dgm:pt>
    <dgm:pt modelId="{B8BB1D3C-5889-4B9C-B612-11185DFC8348}" type="pres">
      <dgm:prSet presAssocID="{9C1A6D96-3ED3-4ADC-BACB-F87C99E60CC0}" presName="parentNode" presStyleLbl="revTx" presStyleIdx="3" presStyleCnt="4" custLinFactNeighborX="-91915" custLinFactNeighborY="-256">
        <dgm:presLayoutVars>
          <dgm:chMax val="0"/>
          <dgm:bulletEnabled val="1"/>
        </dgm:presLayoutVars>
      </dgm:prSet>
      <dgm:spPr/>
    </dgm:pt>
  </dgm:ptLst>
  <dgm:cxnLst>
    <dgm:cxn modelId="{80385506-386B-4A8C-86A7-24B93DB585CB}" type="presOf" srcId="{2FD86623-A4AA-44DC-98E0-6F4826E0EC5B}" destId="{89C3F648-EDDA-4FE4-B759-5BB8AF9E893C}" srcOrd="0" destOrd="1" presId="urn:microsoft.com/office/officeart/2005/8/layout/hList2"/>
    <dgm:cxn modelId="{02E8410B-52BC-4A98-B152-28FE793BB366}" srcId="{473421E2-41FB-46D2-B6A7-3D0DD60BC51D}" destId="{3F824495-C7F9-4A42-89D6-EB8535E81435}" srcOrd="1" destOrd="0" parTransId="{B27A9C21-D349-4A59-ACCD-A8EC465F47B4}" sibTransId="{A35E2525-FA9C-47ED-9F35-AE1A5F850572}"/>
    <dgm:cxn modelId="{16DFFD0D-4073-4092-9638-1FDFCA1293E4}" srcId="{9C1A6D96-3ED3-4ADC-BACB-F87C99E60CC0}" destId="{9A39FB64-9606-4FB4-863E-07A7D55F1663}" srcOrd="2" destOrd="0" parTransId="{491C987F-E19A-48DB-815F-50056723E7B0}" sibTransId="{F8727DF0-6EDD-4EA6-85C6-9E74ACAA88DF}"/>
    <dgm:cxn modelId="{3C781210-AE09-4077-BFED-2A1713B06F4C}" srcId="{BFE91E60-991F-43E3-A0BF-60F450E10B1E}" destId="{5FB1372F-4839-425D-B2B1-0DD73D940C97}" srcOrd="0" destOrd="0" parTransId="{F08AB0CF-E9A4-44A5-B194-A76FA857EBB3}" sibTransId="{1D61B93F-6360-48F1-88DE-97BF1FB3B0ED}"/>
    <dgm:cxn modelId="{EDF56411-66AA-46CE-9C57-06E03AF0AD75}" type="presOf" srcId="{473421E2-41FB-46D2-B6A7-3D0DD60BC51D}" destId="{148AA905-C076-4D05-A18D-EC0AD8A137EA}" srcOrd="0" destOrd="0" presId="urn:microsoft.com/office/officeart/2005/8/layout/hList2"/>
    <dgm:cxn modelId="{D8F2372B-DD8C-4024-803C-D7C250A09870}" srcId="{A218D249-242F-46A4-A76E-E3419EF1D17A}" destId="{BFE91E60-991F-43E3-A0BF-60F450E10B1E}" srcOrd="0" destOrd="0" parTransId="{FF8035A1-E4B3-4768-9B76-A78108ED0C64}" sibTransId="{1F3C8347-83D8-4415-AF4E-150CB14AEBBC}"/>
    <dgm:cxn modelId="{B9C39F31-3F97-4066-A9EB-CF70C68E6FEF}" type="presOf" srcId="{9C1A6D96-3ED3-4ADC-BACB-F87C99E60CC0}" destId="{B8BB1D3C-5889-4B9C-B612-11185DFC8348}" srcOrd="0" destOrd="0" presId="urn:microsoft.com/office/officeart/2005/8/layout/hList2"/>
    <dgm:cxn modelId="{C3A84D34-B930-4532-9480-8C50164AE20B}" type="presOf" srcId="{9A39FB64-9606-4FB4-863E-07A7D55F1663}" destId="{06D1B2CE-5516-4D28-A121-FB84FF6E5AB3}" srcOrd="0" destOrd="2" presId="urn:microsoft.com/office/officeart/2005/8/layout/hList2"/>
    <dgm:cxn modelId="{B634DC34-3686-406E-8D91-8BB500559953}" srcId="{9C1A6D96-3ED3-4ADC-BACB-F87C99E60CC0}" destId="{CFEBFB91-67EE-4AD5-961D-EF2C40DF28EB}" srcOrd="0" destOrd="0" parTransId="{8D0F1D96-1FC4-44CB-A3E3-E747E9DE1E4D}" sibTransId="{1DC9BE4C-93D9-40AD-BB89-236DCA949D09}"/>
    <dgm:cxn modelId="{248A5538-3197-4507-8C2F-1F91803A23AF}" srcId="{BFE91E60-991F-43E3-A0BF-60F450E10B1E}" destId="{2FD86623-A4AA-44DC-98E0-6F4826E0EC5B}" srcOrd="1" destOrd="0" parTransId="{3AD10C9F-6B07-413F-88AA-8015DF9EF05B}" sibTransId="{0D1E5FAC-4217-43FA-B041-17C328D033CD}"/>
    <dgm:cxn modelId="{CCC2CF3D-7F9C-4734-9EFA-D57D384BEA3C}" srcId="{473421E2-41FB-46D2-B6A7-3D0DD60BC51D}" destId="{6D4955F9-325E-49FB-B685-4915E8E4744C}" srcOrd="0" destOrd="0" parTransId="{A3652FF3-A2D2-4081-8700-15A11ABB7743}" sibTransId="{33F8EF04-CB70-4FF7-BE2A-F40D3C3815CC}"/>
    <dgm:cxn modelId="{8EF4CF64-127E-4BCC-B11C-ABF79B742484}" srcId="{A218D249-242F-46A4-A76E-E3419EF1D17A}" destId="{21065536-F2AF-4A34-959C-9F25DC585047}" srcOrd="1" destOrd="0" parTransId="{F263C869-7310-4276-859B-735230D9C2B5}" sibTransId="{607822C3-F48D-48C7-BC3D-72713E532C69}"/>
    <dgm:cxn modelId="{43E6E664-2B6A-4A0B-8E75-9DB2A53B25CE}" srcId="{9C1A6D96-3ED3-4ADC-BACB-F87C99E60CC0}" destId="{38BE6A53-E524-4505-85CD-692C0BDE807C}" srcOrd="1" destOrd="0" parTransId="{B056557C-A97D-4A35-8E71-7632F06CFD0A}" sibTransId="{9C1E63B1-C631-44C6-94C9-B542CE4E643E}"/>
    <dgm:cxn modelId="{5CBCF544-E8D5-47C4-9996-06A823F315C4}" type="presOf" srcId="{187F8FB9-A544-43C1-9B0E-88CE58769BF7}" destId="{89C3F648-EDDA-4FE4-B759-5BB8AF9E893C}" srcOrd="0" destOrd="3" presId="urn:microsoft.com/office/officeart/2005/8/layout/hList2"/>
    <dgm:cxn modelId="{5B4FA345-4458-4913-A63F-E7B2AAC28260}" type="presOf" srcId="{BFE91E60-991F-43E3-A0BF-60F450E10B1E}" destId="{3CA4047D-6ACA-4D8D-BE25-C9C9172C8B11}" srcOrd="0" destOrd="0" presId="urn:microsoft.com/office/officeart/2005/8/layout/hList2"/>
    <dgm:cxn modelId="{34DFE368-1B15-4E03-BF14-7CDC5CEB5D6B}" type="presOf" srcId="{F01E01B0-9BFC-4EE3-B4C5-C0E6361DDC38}" destId="{3788C3A8-B3CE-4E0A-8882-64578179A941}" srcOrd="0" destOrd="0" presId="urn:microsoft.com/office/officeart/2005/8/layout/hList2"/>
    <dgm:cxn modelId="{101F4972-5E98-44BE-9EFF-D6E297275345}" type="presOf" srcId="{A218D249-242F-46A4-A76E-E3419EF1D17A}" destId="{D0E55F75-A76A-471F-87DF-54D81013E465}" srcOrd="0" destOrd="0" presId="urn:microsoft.com/office/officeart/2005/8/layout/hList2"/>
    <dgm:cxn modelId="{8828CB55-8A95-4626-960A-A0984A2A3EE9}" srcId="{A218D249-242F-46A4-A76E-E3419EF1D17A}" destId="{473421E2-41FB-46D2-B6A7-3D0DD60BC51D}" srcOrd="2" destOrd="0" parTransId="{F7CC950F-CC6E-46E6-AAE5-FE51160AA7EC}" sibTransId="{A935B766-801D-4EF5-AA94-5BBB49B0B6AC}"/>
    <dgm:cxn modelId="{DC947D7A-8ED2-45C7-B89A-95915A24AB6B}" srcId="{A218D249-242F-46A4-A76E-E3419EF1D17A}" destId="{9C1A6D96-3ED3-4ADC-BACB-F87C99E60CC0}" srcOrd="3" destOrd="0" parTransId="{9EB1D8DD-D3EA-4D56-9880-AE56E24BAD1B}" sibTransId="{2DA4DE43-3A2C-4B72-AD6E-D358C638687A}"/>
    <dgm:cxn modelId="{FC73A25A-6794-4E6B-8F15-0741F2936632}" srcId="{21065536-F2AF-4A34-959C-9F25DC585047}" destId="{B2A42F24-E839-48A5-B521-03B52BC69F9D}" srcOrd="1" destOrd="0" parTransId="{2107D481-10F7-4EBC-B517-E14975F1E390}" sibTransId="{92394B73-7A82-4207-9671-91267DEC452E}"/>
    <dgm:cxn modelId="{2B48BB7B-6E0A-4314-9AC3-65D17A95C09A}" type="presOf" srcId="{38BE6A53-E524-4505-85CD-692C0BDE807C}" destId="{06D1B2CE-5516-4D28-A121-FB84FF6E5AB3}" srcOrd="0" destOrd="1" presId="urn:microsoft.com/office/officeart/2005/8/layout/hList2"/>
    <dgm:cxn modelId="{3C824E7E-5F14-4E1D-9EFD-C7364FB213F2}" srcId="{BFE91E60-991F-43E3-A0BF-60F450E10B1E}" destId="{187F8FB9-A544-43C1-9B0E-88CE58769BF7}" srcOrd="3" destOrd="0" parTransId="{ECD8AFF6-4C2B-495F-9BAE-3D3EDB4FB5F7}" sibTransId="{57B2AE1B-CFC6-4F0C-93B9-77D48B6F037F}"/>
    <dgm:cxn modelId="{8F25798C-8AE2-44C2-A287-2739FF3EB75B}" type="presOf" srcId="{6D4955F9-325E-49FB-B685-4915E8E4744C}" destId="{903B7907-1427-414C-BA85-E4DA5EDE6998}" srcOrd="0" destOrd="0" presId="urn:microsoft.com/office/officeart/2005/8/layout/hList2"/>
    <dgm:cxn modelId="{5F751A8E-53D5-4C4C-B3AA-CFDAF684FA5C}" type="presOf" srcId="{5FB1372F-4839-425D-B2B1-0DD73D940C97}" destId="{89C3F648-EDDA-4FE4-B759-5BB8AF9E893C}" srcOrd="0" destOrd="0" presId="urn:microsoft.com/office/officeart/2005/8/layout/hList2"/>
    <dgm:cxn modelId="{636592A3-F3DA-48E3-BAF9-B7822C224947}" type="presOf" srcId="{D5F0F426-88AA-435D-A4F7-4E34587F7A9B}" destId="{3788C3A8-B3CE-4E0A-8882-64578179A941}" srcOrd="0" destOrd="2" presId="urn:microsoft.com/office/officeart/2005/8/layout/hList2"/>
    <dgm:cxn modelId="{EE7D0DAD-C1E9-40BA-8B6B-19AA68A793FC}" type="presOf" srcId="{21065536-F2AF-4A34-959C-9F25DC585047}" destId="{280A9194-99E0-42E3-8398-3EDFB798C85C}" srcOrd="0" destOrd="0" presId="urn:microsoft.com/office/officeart/2005/8/layout/hList2"/>
    <dgm:cxn modelId="{1E5D4EB1-6191-4DAA-9156-0042AD4ADC21}" type="presOf" srcId="{B2A42F24-E839-48A5-B521-03B52BC69F9D}" destId="{3788C3A8-B3CE-4E0A-8882-64578179A941}" srcOrd="0" destOrd="1" presId="urn:microsoft.com/office/officeart/2005/8/layout/hList2"/>
    <dgm:cxn modelId="{E5CC6AB8-C5CE-46F3-A49F-DFE34F14B467}" type="presOf" srcId="{CFEBFB91-67EE-4AD5-961D-EF2C40DF28EB}" destId="{06D1B2CE-5516-4D28-A121-FB84FF6E5AB3}" srcOrd="0" destOrd="0" presId="urn:microsoft.com/office/officeart/2005/8/layout/hList2"/>
    <dgm:cxn modelId="{C8E11FC0-FFFF-4015-9E89-9826AC4415C4}" srcId="{21065536-F2AF-4A34-959C-9F25DC585047}" destId="{F01E01B0-9BFC-4EE3-B4C5-C0E6361DDC38}" srcOrd="0" destOrd="0" parTransId="{C6930469-8F05-4C35-BADC-7E1024ECFC4E}" sibTransId="{72906865-A17A-41F6-9123-802BC4521DDE}"/>
    <dgm:cxn modelId="{CB7636EB-B3B0-4ABF-AD0D-69CA3FA053C7}" srcId="{21065536-F2AF-4A34-959C-9F25DC585047}" destId="{D5F0F426-88AA-435D-A4F7-4E34587F7A9B}" srcOrd="2" destOrd="0" parTransId="{4EAF817D-A7A3-42FD-A99A-9B6E8614E5CA}" sibTransId="{F3073B3D-B14D-4DC9-912A-828DFA9B6BB8}"/>
    <dgm:cxn modelId="{006E58F1-812C-4DBE-981B-AC1BBE9ADA64}" type="presOf" srcId="{BFE08ECA-2FC7-43CB-A534-5EDC6AE1D486}" destId="{89C3F648-EDDA-4FE4-B759-5BB8AF9E893C}" srcOrd="0" destOrd="2" presId="urn:microsoft.com/office/officeart/2005/8/layout/hList2"/>
    <dgm:cxn modelId="{6B2177F2-B0A7-437D-AEBA-F2E34F9FA080}" type="presOf" srcId="{3F824495-C7F9-4A42-89D6-EB8535E81435}" destId="{903B7907-1427-414C-BA85-E4DA5EDE6998}" srcOrd="0" destOrd="1" presId="urn:microsoft.com/office/officeart/2005/8/layout/hList2"/>
    <dgm:cxn modelId="{631ABDFE-BBCC-4256-BBBF-0643DE461F11}" srcId="{BFE91E60-991F-43E3-A0BF-60F450E10B1E}" destId="{BFE08ECA-2FC7-43CB-A534-5EDC6AE1D486}" srcOrd="2" destOrd="0" parTransId="{E8094782-7247-48CA-A94C-9E3C59C4B9C1}" sibTransId="{7370CB77-E5E3-469F-A083-9E3ADF6E6A6C}"/>
    <dgm:cxn modelId="{FFE38D90-52B7-46E4-A71F-BF332E33DBB8}" type="presParOf" srcId="{D0E55F75-A76A-471F-87DF-54D81013E465}" destId="{6A54506D-1DBA-4541-9EBF-85C9BECA4AE0}" srcOrd="0" destOrd="0" presId="urn:microsoft.com/office/officeart/2005/8/layout/hList2"/>
    <dgm:cxn modelId="{9986442C-931B-492A-9288-3F2129F70B5F}" type="presParOf" srcId="{6A54506D-1DBA-4541-9EBF-85C9BECA4AE0}" destId="{F0E9E600-0CC0-4CE2-9E34-1446C700D2FD}" srcOrd="0" destOrd="0" presId="urn:microsoft.com/office/officeart/2005/8/layout/hList2"/>
    <dgm:cxn modelId="{B901DE26-56EF-45F9-8594-80FB4D314323}" type="presParOf" srcId="{6A54506D-1DBA-4541-9EBF-85C9BECA4AE0}" destId="{89C3F648-EDDA-4FE4-B759-5BB8AF9E893C}" srcOrd="1" destOrd="0" presId="urn:microsoft.com/office/officeart/2005/8/layout/hList2"/>
    <dgm:cxn modelId="{F8068D7A-734F-471B-8F8E-7E0BA6F1CB50}" type="presParOf" srcId="{6A54506D-1DBA-4541-9EBF-85C9BECA4AE0}" destId="{3CA4047D-6ACA-4D8D-BE25-C9C9172C8B11}" srcOrd="2" destOrd="0" presId="urn:microsoft.com/office/officeart/2005/8/layout/hList2"/>
    <dgm:cxn modelId="{BFD43AE1-B2C4-4D85-8737-0A3DEF50F9A6}" type="presParOf" srcId="{D0E55F75-A76A-471F-87DF-54D81013E465}" destId="{4FC711CA-FAB8-463A-A48E-72BD06EF5048}" srcOrd="1" destOrd="0" presId="urn:microsoft.com/office/officeart/2005/8/layout/hList2"/>
    <dgm:cxn modelId="{D9219176-121D-47ED-8E36-C3A8AFE683C9}" type="presParOf" srcId="{D0E55F75-A76A-471F-87DF-54D81013E465}" destId="{4F87A1FB-42D1-4512-9355-925CA52CD318}" srcOrd="2" destOrd="0" presId="urn:microsoft.com/office/officeart/2005/8/layout/hList2"/>
    <dgm:cxn modelId="{F59A41B7-C7C9-471F-9ADC-7D8D76E8545F}" type="presParOf" srcId="{4F87A1FB-42D1-4512-9355-925CA52CD318}" destId="{2AB3F649-8E18-490F-BD7E-4687B42BBB5C}" srcOrd="0" destOrd="0" presId="urn:microsoft.com/office/officeart/2005/8/layout/hList2"/>
    <dgm:cxn modelId="{B63C8002-D3FB-43DF-9260-1D3A2FE7F6C5}" type="presParOf" srcId="{4F87A1FB-42D1-4512-9355-925CA52CD318}" destId="{3788C3A8-B3CE-4E0A-8882-64578179A941}" srcOrd="1" destOrd="0" presId="urn:microsoft.com/office/officeart/2005/8/layout/hList2"/>
    <dgm:cxn modelId="{C8B2C27F-F9CA-4662-BF3F-BCE9A0040D71}" type="presParOf" srcId="{4F87A1FB-42D1-4512-9355-925CA52CD318}" destId="{280A9194-99E0-42E3-8398-3EDFB798C85C}" srcOrd="2" destOrd="0" presId="urn:microsoft.com/office/officeart/2005/8/layout/hList2"/>
    <dgm:cxn modelId="{9FAD3D8F-F460-49CD-849A-34C8BA6069A5}" type="presParOf" srcId="{D0E55F75-A76A-471F-87DF-54D81013E465}" destId="{9CE60B14-881E-41B6-A380-1C02C19B0088}" srcOrd="3" destOrd="0" presId="urn:microsoft.com/office/officeart/2005/8/layout/hList2"/>
    <dgm:cxn modelId="{0B6F69D2-9791-4944-AFD7-C96237890A5D}" type="presParOf" srcId="{D0E55F75-A76A-471F-87DF-54D81013E465}" destId="{055C724E-684F-4907-BA83-ECFB853C5A6D}" srcOrd="4" destOrd="0" presId="urn:microsoft.com/office/officeart/2005/8/layout/hList2"/>
    <dgm:cxn modelId="{BF0D1303-DFB4-44F2-9036-5A2C95D76CFA}" type="presParOf" srcId="{055C724E-684F-4907-BA83-ECFB853C5A6D}" destId="{69B99096-2FBD-480C-97A6-5F404DCC48B7}" srcOrd="0" destOrd="0" presId="urn:microsoft.com/office/officeart/2005/8/layout/hList2"/>
    <dgm:cxn modelId="{D5C0B53D-AB4D-45C9-BC8D-A0A56876C6F5}" type="presParOf" srcId="{055C724E-684F-4907-BA83-ECFB853C5A6D}" destId="{903B7907-1427-414C-BA85-E4DA5EDE6998}" srcOrd="1" destOrd="0" presId="urn:microsoft.com/office/officeart/2005/8/layout/hList2"/>
    <dgm:cxn modelId="{6658D783-1CF0-4F62-AEDE-8BDC5B7305E0}" type="presParOf" srcId="{055C724E-684F-4907-BA83-ECFB853C5A6D}" destId="{148AA905-C076-4D05-A18D-EC0AD8A137EA}" srcOrd="2" destOrd="0" presId="urn:microsoft.com/office/officeart/2005/8/layout/hList2"/>
    <dgm:cxn modelId="{D2520BBD-805E-4139-93E4-6DA1D24903F8}" type="presParOf" srcId="{D0E55F75-A76A-471F-87DF-54D81013E465}" destId="{D773F87E-51BC-4059-B98B-32303CB0272C}" srcOrd="5" destOrd="0" presId="urn:microsoft.com/office/officeart/2005/8/layout/hList2"/>
    <dgm:cxn modelId="{A6714491-314B-4454-857B-ED8948107891}" type="presParOf" srcId="{D0E55F75-A76A-471F-87DF-54D81013E465}" destId="{A8E450B1-02AC-47CA-ACE8-5A6F1CEE8EEE}" srcOrd="6" destOrd="0" presId="urn:microsoft.com/office/officeart/2005/8/layout/hList2"/>
    <dgm:cxn modelId="{BB1BC06F-4C9F-437D-A32B-CB9B2E498ECD}" type="presParOf" srcId="{A8E450B1-02AC-47CA-ACE8-5A6F1CEE8EEE}" destId="{B67EEF45-4BFF-4C6D-9522-C70099339214}" srcOrd="0" destOrd="0" presId="urn:microsoft.com/office/officeart/2005/8/layout/hList2"/>
    <dgm:cxn modelId="{3EB3F94D-CD12-4FF3-BC24-09798EE0E856}" type="presParOf" srcId="{A8E450B1-02AC-47CA-ACE8-5A6F1CEE8EEE}" destId="{06D1B2CE-5516-4D28-A121-FB84FF6E5AB3}" srcOrd="1" destOrd="0" presId="urn:microsoft.com/office/officeart/2005/8/layout/hList2"/>
    <dgm:cxn modelId="{D94E1F53-FD03-4FBC-95E3-90029CA55288}" type="presParOf" srcId="{A8E450B1-02AC-47CA-ACE8-5A6F1CEE8EEE}" destId="{B8BB1D3C-5889-4B9C-B612-11185DFC8348}"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18D249-242F-46A4-A76E-E3419EF1D17A}" type="doc">
      <dgm:prSet loTypeId="urn:microsoft.com/office/officeart/2005/8/layout/hList2" loCatId="list" qsTypeId="urn:microsoft.com/office/officeart/2005/8/quickstyle/simple1" qsCatId="simple" csTypeId="urn:microsoft.com/office/officeart/2005/8/colors/colorful3" csCatId="colorful" phldr="1"/>
      <dgm:spPr/>
      <dgm:t>
        <a:bodyPr/>
        <a:lstStyle/>
        <a:p>
          <a:endParaRPr lang="fr-FR"/>
        </a:p>
      </dgm:t>
    </dgm:pt>
    <dgm:pt modelId="{BFE91E60-991F-43E3-A0BF-60F450E10B1E}">
      <dgm:prSet phldrT="[Texte]" custT="1"/>
      <dgm:spPr/>
      <dgm:t>
        <a:bodyPr/>
        <a:lstStyle/>
        <a:p>
          <a:r>
            <a:rPr lang="fr-FR" sz="2800" dirty="0"/>
            <a:t>COMPOSITION</a:t>
          </a:r>
        </a:p>
      </dgm:t>
    </dgm:pt>
    <dgm:pt modelId="{FF8035A1-E4B3-4768-9B76-A78108ED0C64}" type="parTrans" cxnId="{D8F2372B-DD8C-4024-803C-D7C250A09870}">
      <dgm:prSet/>
      <dgm:spPr/>
      <dgm:t>
        <a:bodyPr/>
        <a:lstStyle/>
        <a:p>
          <a:endParaRPr lang="fr-FR"/>
        </a:p>
      </dgm:t>
    </dgm:pt>
    <dgm:pt modelId="{1F3C8347-83D8-4415-AF4E-150CB14AEBBC}" type="sibTrans" cxnId="{D8F2372B-DD8C-4024-803C-D7C250A09870}">
      <dgm:prSet/>
      <dgm:spPr/>
      <dgm:t>
        <a:bodyPr/>
        <a:lstStyle/>
        <a:p>
          <a:endParaRPr lang="fr-FR"/>
        </a:p>
      </dgm:t>
    </dgm:pt>
    <dgm:pt modelId="{5FB1372F-4839-425D-B2B1-0DD73D940C97}">
      <dgm:prSet phldrT="[Texte]"/>
      <dgm:spPr>
        <a:solidFill>
          <a:schemeClr val="accent1">
            <a:lumMod val="75000"/>
          </a:schemeClr>
        </a:solidFill>
      </dgm:spPr>
      <dgm:t>
        <a:bodyPr/>
        <a:lstStyle/>
        <a:p>
          <a:r>
            <a:rPr lang="fr-FR" dirty="0"/>
            <a:t>Un président qui anime et représente l’association</a:t>
          </a:r>
        </a:p>
      </dgm:t>
    </dgm:pt>
    <dgm:pt modelId="{F08AB0CF-E9A4-44A5-B194-A76FA857EBB3}" type="parTrans" cxnId="{3C781210-AE09-4077-BFED-2A1713B06F4C}">
      <dgm:prSet/>
      <dgm:spPr/>
      <dgm:t>
        <a:bodyPr/>
        <a:lstStyle/>
        <a:p>
          <a:endParaRPr lang="fr-FR"/>
        </a:p>
      </dgm:t>
    </dgm:pt>
    <dgm:pt modelId="{1D61B93F-6360-48F1-88DE-97BF1FB3B0ED}" type="sibTrans" cxnId="{3C781210-AE09-4077-BFED-2A1713B06F4C}">
      <dgm:prSet/>
      <dgm:spPr/>
      <dgm:t>
        <a:bodyPr/>
        <a:lstStyle/>
        <a:p>
          <a:endParaRPr lang="fr-FR"/>
        </a:p>
      </dgm:t>
    </dgm:pt>
    <dgm:pt modelId="{21065536-F2AF-4A34-959C-9F25DC585047}">
      <dgm:prSet phldrT="[Texte]" custT="1"/>
      <dgm:spPr/>
      <dgm:t>
        <a:bodyPr/>
        <a:lstStyle/>
        <a:p>
          <a:r>
            <a:rPr lang="fr-FR" sz="2800" dirty="0"/>
            <a:t>MISSION</a:t>
          </a:r>
        </a:p>
      </dgm:t>
    </dgm:pt>
    <dgm:pt modelId="{F263C869-7310-4276-859B-735230D9C2B5}" type="parTrans" cxnId="{8EF4CF64-127E-4BCC-B11C-ABF79B742484}">
      <dgm:prSet/>
      <dgm:spPr/>
      <dgm:t>
        <a:bodyPr/>
        <a:lstStyle/>
        <a:p>
          <a:endParaRPr lang="fr-FR"/>
        </a:p>
      </dgm:t>
    </dgm:pt>
    <dgm:pt modelId="{607822C3-F48D-48C7-BC3D-72713E532C69}" type="sibTrans" cxnId="{8EF4CF64-127E-4BCC-B11C-ABF79B742484}">
      <dgm:prSet/>
      <dgm:spPr/>
      <dgm:t>
        <a:bodyPr/>
        <a:lstStyle/>
        <a:p>
          <a:endParaRPr lang="fr-FR"/>
        </a:p>
      </dgm:t>
    </dgm:pt>
    <dgm:pt modelId="{F01E01B0-9BFC-4EE3-B4C5-C0E6361DDC38}">
      <dgm:prSet phldrT="[Texte]"/>
      <dgm:spPr>
        <a:solidFill>
          <a:schemeClr val="accent6">
            <a:lumMod val="75000"/>
          </a:schemeClr>
        </a:solidFill>
      </dgm:spPr>
      <dgm:t>
        <a:bodyPr/>
        <a:lstStyle/>
        <a:p>
          <a:r>
            <a:rPr lang="fr-FR" dirty="0"/>
            <a:t>Anime et organise le travail du CA</a:t>
          </a:r>
        </a:p>
      </dgm:t>
    </dgm:pt>
    <dgm:pt modelId="{C6930469-8F05-4C35-BADC-7E1024ECFC4E}" type="parTrans" cxnId="{C8E11FC0-FFFF-4015-9E89-9826AC4415C4}">
      <dgm:prSet/>
      <dgm:spPr/>
      <dgm:t>
        <a:bodyPr/>
        <a:lstStyle/>
        <a:p>
          <a:endParaRPr lang="fr-FR"/>
        </a:p>
      </dgm:t>
    </dgm:pt>
    <dgm:pt modelId="{72906865-A17A-41F6-9123-802BC4521DDE}" type="sibTrans" cxnId="{C8E11FC0-FFFF-4015-9E89-9826AC4415C4}">
      <dgm:prSet/>
      <dgm:spPr/>
      <dgm:t>
        <a:bodyPr/>
        <a:lstStyle/>
        <a:p>
          <a:endParaRPr lang="fr-FR"/>
        </a:p>
      </dgm:t>
    </dgm:pt>
    <dgm:pt modelId="{473421E2-41FB-46D2-B6A7-3D0DD60BC51D}">
      <dgm:prSet phldrT="[Texte]" custT="1"/>
      <dgm:spPr/>
      <dgm:t>
        <a:bodyPr/>
        <a:lstStyle/>
        <a:p>
          <a:r>
            <a:rPr lang="fr-FR" sz="2800" dirty="0"/>
            <a:t>REUNIONS</a:t>
          </a:r>
        </a:p>
      </dgm:t>
    </dgm:pt>
    <dgm:pt modelId="{F7CC950F-CC6E-46E6-AAE5-FE51160AA7EC}" type="parTrans" cxnId="{8828CB55-8A95-4626-960A-A0984A2A3EE9}">
      <dgm:prSet/>
      <dgm:spPr/>
      <dgm:t>
        <a:bodyPr/>
        <a:lstStyle/>
        <a:p>
          <a:endParaRPr lang="fr-FR"/>
        </a:p>
      </dgm:t>
    </dgm:pt>
    <dgm:pt modelId="{A935B766-801D-4EF5-AA94-5BBB49B0B6AC}" type="sibTrans" cxnId="{8828CB55-8A95-4626-960A-A0984A2A3EE9}">
      <dgm:prSet/>
      <dgm:spPr/>
      <dgm:t>
        <a:bodyPr/>
        <a:lstStyle/>
        <a:p>
          <a:endParaRPr lang="fr-FR"/>
        </a:p>
      </dgm:t>
    </dgm:pt>
    <dgm:pt modelId="{6D4955F9-325E-49FB-B685-4915E8E4744C}">
      <dgm:prSet phldrT="[Texte]"/>
      <dgm:spPr>
        <a:solidFill>
          <a:schemeClr val="accent4">
            <a:lumMod val="75000"/>
          </a:schemeClr>
        </a:solidFill>
      </dgm:spPr>
      <dgm:t>
        <a:bodyPr/>
        <a:lstStyle/>
        <a:p>
          <a:r>
            <a:rPr lang="fr-FR" dirty="0"/>
            <a:t>Si possible une fois par mois  sur convocation du Président </a:t>
          </a:r>
        </a:p>
      </dgm:t>
    </dgm:pt>
    <dgm:pt modelId="{A3652FF3-A2D2-4081-8700-15A11ABB7743}" type="parTrans" cxnId="{CCC2CF3D-7F9C-4734-9EFA-D57D384BEA3C}">
      <dgm:prSet/>
      <dgm:spPr/>
      <dgm:t>
        <a:bodyPr/>
        <a:lstStyle/>
        <a:p>
          <a:endParaRPr lang="fr-FR"/>
        </a:p>
      </dgm:t>
    </dgm:pt>
    <dgm:pt modelId="{33F8EF04-CB70-4FF7-BE2A-F40D3C3815CC}" type="sibTrans" cxnId="{CCC2CF3D-7F9C-4734-9EFA-D57D384BEA3C}">
      <dgm:prSet/>
      <dgm:spPr/>
      <dgm:t>
        <a:bodyPr/>
        <a:lstStyle/>
        <a:p>
          <a:endParaRPr lang="fr-FR"/>
        </a:p>
      </dgm:t>
    </dgm:pt>
    <dgm:pt modelId="{8DA73916-EB62-479C-9655-DE85D6695410}">
      <dgm:prSet phldrT="[Texte]"/>
      <dgm:spPr>
        <a:solidFill>
          <a:schemeClr val="accent1">
            <a:lumMod val="75000"/>
          </a:schemeClr>
        </a:solidFill>
      </dgm:spPr>
      <dgm:t>
        <a:bodyPr/>
        <a:lstStyle/>
        <a:p>
          <a:r>
            <a:rPr lang="fr-FR" dirty="0"/>
            <a:t>Un secrétaire qui est chargé de la correspondance, des archives et de la communication externe</a:t>
          </a:r>
        </a:p>
      </dgm:t>
    </dgm:pt>
    <dgm:pt modelId="{36BFAF9E-F90A-4E74-A043-67D9C7CCD239}" type="parTrans" cxnId="{6FE5F08E-CD9A-4E56-8BCF-DB73E9D82CAC}">
      <dgm:prSet/>
      <dgm:spPr/>
      <dgm:t>
        <a:bodyPr/>
        <a:lstStyle/>
        <a:p>
          <a:endParaRPr lang="fr-FR"/>
        </a:p>
      </dgm:t>
    </dgm:pt>
    <dgm:pt modelId="{D0C7D854-D7FB-4B86-BA67-9F0FBB394750}" type="sibTrans" cxnId="{6FE5F08E-CD9A-4E56-8BCF-DB73E9D82CAC}">
      <dgm:prSet/>
      <dgm:spPr/>
      <dgm:t>
        <a:bodyPr/>
        <a:lstStyle/>
        <a:p>
          <a:endParaRPr lang="fr-FR"/>
        </a:p>
      </dgm:t>
    </dgm:pt>
    <dgm:pt modelId="{2F182245-4DF2-497A-ABCB-2353F389E6B9}">
      <dgm:prSet phldrT="[Texte]"/>
      <dgm:spPr>
        <a:solidFill>
          <a:schemeClr val="accent1">
            <a:lumMod val="75000"/>
          </a:schemeClr>
        </a:solidFill>
      </dgm:spPr>
      <dgm:t>
        <a:bodyPr/>
        <a:lstStyle/>
        <a:p>
          <a:r>
            <a:rPr lang="fr-FR" dirty="0"/>
            <a:t>Un trésorier qui est chargé de la gestion (sous le contrôle du président) </a:t>
          </a:r>
        </a:p>
      </dgm:t>
    </dgm:pt>
    <dgm:pt modelId="{691165F2-6405-4DCE-99B5-A3814451D660}" type="parTrans" cxnId="{B1F2C76A-2F5C-4DF0-93BB-34C0CBD7847B}">
      <dgm:prSet/>
      <dgm:spPr/>
      <dgm:t>
        <a:bodyPr/>
        <a:lstStyle/>
        <a:p>
          <a:endParaRPr lang="fr-FR"/>
        </a:p>
      </dgm:t>
    </dgm:pt>
    <dgm:pt modelId="{0BCF7B18-2742-4862-B6C8-EC98574C9A1F}" type="sibTrans" cxnId="{B1F2C76A-2F5C-4DF0-93BB-34C0CBD7847B}">
      <dgm:prSet/>
      <dgm:spPr/>
      <dgm:t>
        <a:bodyPr/>
        <a:lstStyle/>
        <a:p>
          <a:endParaRPr lang="fr-FR"/>
        </a:p>
      </dgm:t>
    </dgm:pt>
    <dgm:pt modelId="{1A67000E-D381-4FBD-890E-9678B3E77DB3}">
      <dgm:prSet/>
      <dgm:spPr>
        <a:solidFill>
          <a:schemeClr val="accent4">
            <a:lumMod val="75000"/>
          </a:schemeClr>
        </a:solidFill>
      </dgm:spPr>
      <dgm:t>
        <a:bodyPr/>
        <a:lstStyle/>
        <a:p>
          <a:r>
            <a:rPr lang="fr-FR" dirty="0"/>
            <a:t>Et toute les fois que cela est nécessaire</a:t>
          </a:r>
        </a:p>
      </dgm:t>
    </dgm:pt>
    <dgm:pt modelId="{103EF1F3-94B3-4EBC-A132-1AE8AC266822}" type="parTrans" cxnId="{718E1E95-9426-409A-B1AB-4BF6F98E9E02}">
      <dgm:prSet/>
      <dgm:spPr/>
      <dgm:t>
        <a:bodyPr/>
        <a:lstStyle/>
        <a:p>
          <a:endParaRPr lang="fr-FR"/>
        </a:p>
      </dgm:t>
    </dgm:pt>
    <dgm:pt modelId="{5C28FA58-EBB6-408D-B4CF-0DE902A39B15}" type="sibTrans" cxnId="{718E1E95-9426-409A-B1AB-4BF6F98E9E02}">
      <dgm:prSet/>
      <dgm:spPr/>
      <dgm:t>
        <a:bodyPr/>
        <a:lstStyle/>
        <a:p>
          <a:endParaRPr lang="fr-FR"/>
        </a:p>
      </dgm:t>
    </dgm:pt>
    <dgm:pt modelId="{23EE919E-9C70-43A6-A295-3385F11E2201}">
      <dgm:prSet phldrT="[Texte]"/>
      <dgm:spPr>
        <a:solidFill>
          <a:schemeClr val="accent6">
            <a:lumMod val="75000"/>
          </a:schemeClr>
        </a:solidFill>
      </dgm:spPr>
      <dgm:t>
        <a:bodyPr/>
        <a:lstStyle/>
        <a:p>
          <a:r>
            <a:rPr lang="fr-FR" dirty="0"/>
            <a:t>Met en œuvre les actions décidées par le CA</a:t>
          </a:r>
        </a:p>
      </dgm:t>
    </dgm:pt>
    <dgm:pt modelId="{7483B375-2BF9-4D41-9F17-187E2B918D9A}" type="parTrans" cxnId="{48B21EB9-725A-4566-A8FA-4B1C7B126B79}">
      <dgm:prSet/>
      <dgm:spPr/>
      <dgm:t>
        <a:bodyPr/>
        <a:lstStyle/>
        <a:p>
          <a:endParaRPr lang="fr-FR"/>
        </a:p>
      </dgm:t>
    </dgm:pt>
    <dgm:pt modelId="{014420E3-B0E8-4DD9-BEB0-9E909E9A64DA}" type="sibTrans" cxnId="{48B21EB9-725A-4566-A8FA-4B1C7B126B79}">
      <dgm:prSet/>
      <dgm:spPr/>
      <dgm:t>
        <a:bodyPr/>
        <a:lstStyle/>
        <a:p>
          <a:endParaRPr lang="fr-FR"/>
        </a:p>
      </dgm:t>
    </dgm:pt>
    <dgm:pt modelId="{D4D83F1A-7F50-40C1-90AE-C287B4E8EE1E}">
      <dgm:prSet phldrT="[Texte]"/>
      <dgm:spPr>
        <a:solidFill>
          <a:schemeClr val="accent6">
            <a:lumMod val="75000"/>
          </a:schemeClr>
        </a:solidFill>
      </dgm:spPr>
      <dgm:t>
        <a:bodyPr/>
        <a:lstStyle/>
        <a:p>
          <a:r>
            <a:rPr lang="fr-FR" dirty="0"/>
            <a:t>Coordonne les moyens</a:t>
          </a:r>
        </a:p>
      </dgm:t>
    </dgm:pt>
    <dgm:pt modelId="{C5467E00-CBA0-4D71-AA4D-DDEE2DE8D815}" type="parTrans" cxnId="{29C4FB81-E8B5-4E4D-A9A8-A79DAC0EB167}">
      <dgm:prSet/>
      <dgm:spPr/>
      <dgm:t>
        <a:bodyPr/>
        <a:lstStyle/>
        <a:p>
          <a:endParaRPr lang="fr-FR"/>
        </a:p>
      </dgm:t>
    </dgm:pt>
    <dgm:pt modelId="{9B7B2228-188E-476A-902D-860267C96F77}" type="sibTrans" cxnId="{29C4FB81-E8B5-4E4D-A9A8-A79DAC0EB167}">
      <dgm:prSet/>
      <dgm:spPr/>
      <dgm:t>
        <a:bodyPr/>
        <a:lstStyle/>
        <a:p>
          <a:endParaRPr lang="fr-FR"/>
        </a:p>
      </dgm:t>
    </dgm:pt>
    <dgm:pt modelId="{1F5406F9-BAE3-4AEF-BFF6-3644AE1CE672}">
      <dgm:prSet phldrT="[Texte]"/>
      <dgm:spPr>
        <a:solidFill>
          <a:schemeClr val="accent6">
            <a:lumMod val="75000"/>
          </a:schemeClr>
        </a:solidFill>
      </dgm:spPr>
      <dgm:t>
        <a:bodyPr/>
        <a:lstStyle/>
        <a:p>
          <a:r>
            <a:rPr lang="fr-FR" dirty="0"/>
            <a:t>Prépare des dossiers à soumettre au CA </a:t>
          </a:r>
        </a:p>
      </dgm:t>
    </dgm:pt>
    <dgm:pt modelId="{CECAFE82-AB78-426D-9F10-ABC027857759}" type="parTrans" cxnId="{1307887C-98CD-4541-9D03-FCFD7440D13A}">
      <dgm:prSet/>
      <dgm:spPr/>
      <dgm:t>
        <a:bodyPr/>
        <a:lstStyle/>
        <a:p>
          <a:endParaRPr lang="fr-FR"/>
        </a:p>
      </dgm:t>
    </dgm:pt>
    <dgm:pt modelId="{7AEF56E2-F87F-4BA5-A396-F3A3BFCE9D90}" type="sibTrans" cxnId="{1307887C-98CD-4541-9D03-FCFD7440D13A}">
      <dgm:prSet/>
      <dgm:spPr/>
      <dgm:t>
        <a:bodyPr/>
        <a:lstStyle/>
        <a:p>
          <a:endParaRPr lang="fr-FR"/>
        </a:p>
      </dgm:t>
    </dgm:pt>
    <dgm:pt modelId="{66E69A86-CC6A-4F2D-B242-CBB7CFAB139C}">
      <dgm:prSet phldrT="[Texte]"/>
      <dgm:spPr>
        <a:solidFill>
          <a:schemeClr val="accent6">
            <a:lumMod val="75000"/>
          </a:schemeClr>
        </a:solidFill>
      </dgm:spPr>
      <dgm:t>
        <a:bodyPr/>
        <a:lstStyle/>
        <a:p>
          <a:r>
            <a:rPr lang="fr-FR" dirty="0"/>
            <a:t>Assure la gestion financière et administrative de l’association</a:t>
          </a:r>
        </a:p>
      </dgm:t>
    </dgm:pt>
    <dgm:pt modelId="{B8AF50CC-2C38-4400-B7FD-2BF6B2D9A80A}" type="parTrans" cxnId="{E58AD146-C64C-407F-8520-4F947537957F}">
      <dgm:prSet/>
      <dgm:spPr/>
      <dgm:t>
        <a:bodyPr/>
        <a:lstStyle/>
        <a:p>
          <a:endParaRPr lang="fr-FR"/>
        </a:p>
      </dgm:t>
    </dgm:pt>
    <dgm:pt modelId="{4B5A79E4-76D4-4FBA-884E-44FD7620A246}" type="sibTrans" cxnId="{E58AD146-C64C-407F-8520-4F947537957F}">
      <dgm:prSet/>
      <dgm:spPr/>
      <dgm:t>
        <a:bodyPr/>
        <a:lstStyle/>
        <a:p>
          <a:endParaRPr lang="fr-FR"/>
        </a:p>
      </dgm:t>
    </dgm:pt>
    <dgm:pt modelId="{D0E55F75-A76A-471F-87DF-54D81013E465}" type="pres">
      <dgm:prSet presAssocID="{A218D249-242F-46A4-A76E-E3419EF1D17A}" presName="linearFlow" presStyleCnt="0">
        <dgm:presLayoutVars>
          <dgm:dir/>
          <dgm:animLvl val="lvl"/>
          <dgm:resizeHandles/>
        </dgm:presLayoutVars>
      </dgm:prSet>
      <dgm:spPr/>
    </dgm:pt>
    <dgm:pt modelId="{6A54506D-1DBA-4541-9EBF-85C9BECA4AE0}" type="pres">
      <dgm:prSet presAssocID="{BFE91E60-991F-43E3-A0BF-60F450E10B1E}" presName="compositeNode" presStyleCnt="0">
        <dgm:presLayoutVars>
          <dgm:bulletEnabled val="1"/>
        </dgm:presLayoutVars>
      </dgm:prSet>
      <dgm:spPr/>
    </dgm:pt>
    <dgm:pt modelId="{F0E9E600-0CC0-4CE2-9E34-1446C700D2FD}" type="pres">
      <dgm:prSet presAssocID="{BFE91E60-991F-43E3-A0BF-60F450E10B1E}" presName="image" presStyleLbl="fgImgPlace1" presStyleIdx="0" presStyleCnt="3" custScaleX="78030" custScaleY="88078"/>
      <dgm:spPr>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89C3F648-EDDA-4FE4-B759-5BB8AF9E893C}" type="pres">
      <dgm:prSet presAssocID="{BFE91E60-991F-43E3-A0BF-60F450E10B1E}" presName="childNode" presStyleLbl="node1" presStyleIdx="0" presStyleCnt="3" custLinFactNeighborX="-6584" custLinFactNeighborY="3">
        <dgm:presLayoutVars>
          <dgm:bulletEnabled val="1"/>
        </dgm:presLayoutVars>
      </dgm:prSet>
      <dgm:spPr/>
    </dgm:pt>
    <dgm:pt modelId="{3CA4047D-6ACA-4D8D-BE25-C9C9172C8B11}" type="pres">
      <dgm:prSet presAssocID="{BFE91E60-991F-43E3-A0BF-60F450E10B1E}" presName="parentNode" presStyleLbl="revTx" presStyleIdx="0" presStyleCnt="3">
        <dgm:presLayoutVars>
          <dgm:chMax val="0"/>
          <dgm:bulletEnabled val="1"/>
        </dgm:presLayoutVars>
      </dgm:prSet>
      <dgm:spPr/>
    </dgm:pt>
    <dgm:pt modelId="{4FC711CA-FAB8-463A-A48E-72BD06EF5048}" type="pres">
      <dgm:prSet presAssocID="{1F3C8347-83D8-4415-AF4E-150CB14AEBBC}" presName="sibTrans" presStyleCnt="0"/>
      <dgm:spPr/>
    </dgm:pt>
    <dgm:pt modelId="{4F87A1FB-42D1-4512-9355-925CA52CD318}" type="pres">
      <dgm:prSet presAssocID="{21065536-F2AF-4A34-959C-9F25DC585047}" presName="compositeNode" presStyleCnt="0">
        <dgm:presLayoutVars>
          <dgm:bulletEnabled val="1"/>
        </dgm:presLayoutVars>
      </dgm:prSet>
      <dgm:spPr/>
    </dgm:pt>
    <dgm:pt modelId="{2AB3F649-8E18-490F-BD7E-4687B42BBB5C}" type="pres">
      <dgm:prSet presAssocID="{21065536-F2AF-4A34-959C-9F25DC585047}" presName="image" presStyleLbl="fgImgPlace1" presStyleIdx="1" presStyleCnt="3" custScaleX="73247" custScaleY="71929" custLinFactNeighborX="-77876" custLinFactNeighborY="23656"/>
      <dgm:spPr>
        <a:blipFill>
          <a:blip xmlns:r="http://schemas.openxmlformats.org/officeDocument/2006/relationships" r:embed="rId2">
            <a:extLst>
              <a:ext uri="{28A0092B-C50C-407E-A947-70E740481C1C}">
                <a14:useLocalDpi xmlns:a14="http://schemas.microsoft.com/office/drawing/2010/main" val="0"/>
              </a:ext>
            </a:extLst>
          </a:blip>
          <a:srcRect/>
          <a:stretch>
            <a:fillRect l="-18000" r="-18000"/>
          </a:stretch>
        </a:blipFill>
      </dgm:spPr>
    </dgm:pt>
    <dgm:pt modelId="{3788C3A8-B3CE-4E0A-8882-64578179A941}" type="pres">
      <dgm:prSet presAssocID="{21065536-F2AF-4A34-959C-9F25DC585047}" presName="childNode" presStyleLbl="node1" presStyleIdx="1" presStyleCnt="3" custLinFactNeighborX="-33581" custLinFactNeighborY="2512">
        <dgm:presLayoutVars>
          <dgm:bulletEnabled val="1"/>
        </dgm:presLayoutVars>
      </dgm:prSet>
      <dgm:spPr/>
    </dgm:pt>
    <dgm:pt modelId="{280A9194-99E0-42E3-8398-3EDFB798C85C}" type="pres">
      <dgm:prSet presAssocID="{21065536-F2AF-4A34-959C-9F25DC585047}" presName="parentNode" presStyleLbl="revTx" presStyleIdx="1" presStyleCnt="3" custScaleX="84154" custScaleY="96754" custLinFactX="-46429" custLinFactNeighborX="-100000" custLinFactNeighborY="853">
        <dgm:presLayoutVars>
          <dgm:chMax val="0"/>
          <dgm:bulletEnabled val="1"/>
        </dgm:presLayoutVars>
      </dgm:prSet>
      <dgm:spPr/>
    </dgm:pt>
    <dgm:pt modelId="{9CE60B14-881E-41B6-A380-1C02C19B0088}" type="pres">
      <dgm:prSet presAssocID="{607822C3-F48D-48C7-BC3D-72713E532C69}" presName="sibTrans" presStyleCnt="0"/>
      <dgm:spPr/>
    </dgm:pt>
    <dgm:pt modelId="{055C724E-684F-4907-BA83-ECFB853C5A6D}" type="pres">
      <dgm:prSet presAssocID="{473421E2-41FB-46D2-B6A7-3D0DD60BC51D}" presName="compositeNode" presStyleCnt="0">
        <dgm:presLayoutVars>
          <dgm:bulletEnabled val="1"/>
        </dgm:presLayoutVars>
      </dgm:prSet>
      <dgm:spPr/>
    </dgm:pt>
    <dgm:pt modelId="{69B99096-2FBD-480C-97A6-5F404DCC48B7}" type="pres">
      <dgm:prSet presAssocID="{473421E2-41FB-46D2-B6A7-3D0DD60BC51D}" presName="image" presStyleLbl="fgImgPlace1" presStyleIdx="2" presStyleCnt="3" custScaleX="81875" custScaleY="71220" custLinFactX="-51299" custLinFactNeighborX="-100000" custLinFactNeighborY="18474"/>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903B7907-1427-414C-BA85-E4DA5EDE6998}" type="pres">
      <dgm:prSet presAssocID="{473421E2-41FB-46D2-B6A7-3D0DD60BC51D}" presName="childNode" presStyleLbl="node1" presStyleIdx="2" presStyleCnt="3" custLinFactNeighborX="-61695" custLinFactNeighborY="2184">
        <dgm:presLayoutVars>
          <dgm:bulletEnabled val="1"/>
        </dgm:presLayoutVars>
      </dgm:prSet>
      <dgm:spPr/>
    </dgm:pt>
    <dgm:pt modelId="{148AA905-C076-4D05-A18D-EC0AD8A137EA}" type="pres">
      <dgm:prSet presAssocID="{473421E2-41FB-46D2-B6A7-3D0DD60BC51D}" presName="parentNode" presStyleLbl="revTx" presStyleIdx="2" presStyleCnt="3" custLinFactX="-100000" custLinFactNeighborX="-177487" custLinFactNeighborY="3408">
        <dgm:presLayoutVars>
          <dgm:chMax val="0"/>
          <dgm:bulletEnabled val="1"/>
        </dgm:presLayoutVars>
      </dgm:prSet>
      <dgm:spPr/>
    </dgm:pt>
  </dgm:ptLst>
  <dgm:cxnLst>
    <dgm:cxn modelId="{3C781210-AE09-4077-BFED-2A1713B06F4C}" srcId="{BFE91E60-991F-43E3-A0BF-60F450E10B1E}" destId="{5FB1372F-4839-425D-B2B1-0DD73D940C97}" srcOrd="0" destOrd="0" parTransId="{F08AB0CF-E9A4-44A5-B194-A76FA857EBB3}" sibTransId="{1D61B93F-6360-48F1-88DE-97BF1FB3B0ED}"/>
    <dgm:cxn modelId="{13BA7B24-775B-43EB-849B-66A48AEABA86}" type="presOf" srcId="{23EE919E-9C70-43A6-A295-3385F11E2201}" destId="{3788C3A8-B3CE-4E0A-8882-64578179A941}" srcOrd="0" destOrd="1" presId="urn:microsoft.com/office/officeart/2005/8/layout/hList2"/>
    <dgm:cxn modelId="{D8F2372B-DD8C-4024-803C-D7C250A09870}" srcId="{A218D249-242F-46A4-A76E-E3419EF1D17A}" destId="{BFE91E60-991F-43E3-A0BF-60F450E10B1E}" srcOrd="0" destOrd="0" parTransId="{FF8035A1-E4B3-4768-9B76-A78108ED0C64}" sibTransId="{1F3C8347-83D8-4415-AF4E-150CB14AEBBC}"/>
    <dgm:cxn modelId="{B396663A-A67B-48A4-B97E-8CEA2468AF44}" type="presOf" srcId="{8DA73916-EB62-479C-9655-DE85D6695410}" destId="{89C3F648-EDDA-4FE4-B759-5BB8AF9E893C}" srcOrd="0" destOrd="1" presId="urn:microsoft.com/office/officeart/2005/8/layout/hList2"/>
    <dgm:cxn modelId="{183F753B-CED6-4D47-8877-58BD5FA5EECC}" type="presOf" srcId="{6D4955F9-325E-49FB-B685-4915E8E4744C}" destId="{903B7907-1427-414C-BA85-E4DA5EDE6998}" srcOrd="0" destOrd="0" presId="urn:microsoft.com/office/officeart/2005/8/layout/hList2"/>
    <dgm:cxn modelId="{794EB93B-0311-4A47-9D97-A70DDD9A0B3D}" type="presOf" srcId="{D4D83F1A-7F50-40C1-90AE-C287B4E8EE1E}" destId="{3788C3A8-B3CE-4E0A-8882-64578179A941}" srcOrd="0" destOrd="2" presId="urn:microsoft.com/office/officeart/2005/8/layout/hList2"/>
    <dgm:cxn modelId="{CCC2CF3D-7F9C-4734-9EFA-D57D384BEA3C}" srcId="{473421E2-41FB-46D2-B6A7-3D0DD60BC51D}" destId="{6D4955F9-325E-49FB-B685-4915E8E4744C}" srcOrd="0" destOrd="0" parTransId="{A3652FF3-A2D2-4081-8700-15A11ABB7743}" sibTransId="{33F8EF04-CB70-4FF7-BE2A-F40D3C3815CC}"/>
    <dgm:cxn modelId="{637A8F5C-2080-4762-87AA-114CA7837A87}" type="presOf" srcId="{BFE91E60-991F-43E3-A0BF-60F450E10B1E}" destId="{3CA4047D-6ACA-4D8D-BE25-C9C9172C8B11}" srcOrd="0" destOrd="0" presId="urn:microsoft.com/office/officeart/2005/8/layout/hList2"/>
    <dgm:cxn modelId="{8EF4CF64-127E-4BCC-B11C-ABF79B742484}" srcId="{A218D249-242F-46A4-A76E-E3419EF1D17A}" destId="{21065536-F2AF-4A34-959C-9F25DC585047}" srcOrd="1" destOrd="0" parTransId="{F263C869-7310-4276-859B-735230D9C2B5}" sibTransId="{607822C3-F48D-48C7-BC3D-72713E532C69}"/>
    <dgm:cxn modelId="{E58AD146-C64C-407F-8520-4F947537957F}" srcId="{21065536-F2AF-4A34-959C-9F25DC585047}" destId="{66E69A86-CC6A-4F2D-B242-CBB7CFAB139C}" srcOrd="4" destOrd="0" parTransId="{B8AF50CC-2C38-4400-B7FD-2BF6B2D9A80A}" sibTransId="{4B5A79E4-76D4-4FBA-884E-44FD7620A246}"/>
    <dgm:cxn modelId="{ACC46668-634F-4F15-A52F-709FC78396AA}" type="presOf" srcId="{2F182245-4DF2-497A-ABCB-2353F389E6B9}" destId="{89C3F648-EDDA-4FE4-B759-5BB8AF9E893C}" srcOrd="0" destOrd="2" presId="urn:microsoft.com/office/officeart/2005/8/layout/hList2"/>
    <dgm:cxn modelId="{B1F2C76A-2F5C-4DF0-93BB-34C0CBD7847B}" srcId="{BFE91E60-991F-43E3-A0BF-60F450E10B1E}" destId="{2F182245-4DF2-497A-ABCB-2353F389E6B9}" srcOrd="2" destOrd="0" parTransId="{691165F2-6405-4DCE-99B5-A3814451D660}" sibTransId="{0BCF7B18-2742-4862-B6C8-EC98574C9A1F}"/>
    <dgm:cxn modelId="{04758F4F-2197-48CF-A41D-B90BD8B2C6AA}" type="presOf" srcId="{473421E2-41FB-46D2-B6A7-3D0DD60BC51D}" destId="{148AA905-C076-4D05-A18D-EC0AD8A137EA}" srcOrd="0" destOrd="0" presId="urn:microsoft.com/office/officeart/2005/8/layout/hList2"/>
    <dgm:cxn modelId="{8828CB55-8A95-4626-960A-A0984A2A3EE9}" srcId="{A218D249-242F-46A4-A76E-E3419EF1D17A}" destId="{473421E2-41FB-46D2-B6A7-3D0DD60BC51D}" srcOrd="2" destOrd="0" parTransId="{F7CC950F-CC6E-46E6-AAE5-FE51160AA7EC}" sibTransId="{A935B766-801D-4EF5-AA94-5BBB49B0B6AC}"/>
    <dgm:cxn modelId="{1307887C-98CD-4541-9D03-FCFD7440D13A}" srcId="{21065536-F2AF-4A34-959C-9F25DC585047}" destId="{1F5406F9-BAE3-4AEF-BFF6-3644AE1CE672}" srcOrd="3" destOrd="0" parTransId="{CECAFE82-AB78-426D-9F10-ABC027857759}" sibTransId="{7AEF56E2-F87F-4BA5-A396-F3A3BFCE9D90}"/>
    <dgm:cxn modelId="{29C4FB81-E8B5-4E4D-A9A8-A79DAC0EB167}" srcId="{21065536-F2AF-4A34-959C-9F25DC585047}" destId="{D4D83F1A-7F50-40C1-90AE-C287B4E8EE1E}" srcOrd="2" destOrd="0" parTransId="{C5467E00-CBA0-4D71-AA4D-DDEE2DE8D815}" sibTransId="{9B7B2228-188E-476A-902D-860267C96F77}"/>
    <dgm:cxn modelId="{2A20868B-754F-41B0-BB4B-2513F6ACE6D5}" type="presOf" srcId="{1F5406F9-BAE3-4AEF-BFF6-3644AE1CE672}" destId="{3788C3A8-B3CE-4E0A-8882-64578179A941}" srcOrd="0" destOrd="3" presId="urn:microsoft.com/office/officeart/2005/8/layout/hList2"/>
    <dgm:cxn modelId="{6FE5F08E-CD9A-4E56-8BCF-DB73E9D82CAC}" srcId="{BFE91E60-991F-43E3-A0BF-60F450E10B1E}" destId="{8DA73916-EB62-479C-9655-DE85D6695410}" srcOrd="1" destOrd="0" parTransId="{36BFAF9E-F90A-4E74-A043-67D9C7CCD239}" sibTransId="{D0C7D854-D7FB-4B86-BA67-9F0FBB394750}"/>
    <dgm:cxn modelId="{718E1E95-9426-409A-B1AB-4BF6F98E9E02}" srcId="{473421E2-41FB-46D2-B6A7-3D0DD60BC51D}" destId="{1A67000E-D381-4FBD-890E-9678B3E77DB3}" srcOrd="1" destOrd="0" parTransId="{103EF1F3-94B3-4EBC-A132-1AE8AC266822}" sibTransId="{5C28FA58-EBB6-408D-B4CF-0DE902A39B15}"/>
    <dgm:cxn modelId="{DD4F9995-4D84-4109-9B94-BDFBFB765ED9}" type="presOf" srcId="{A218D249-242F-46A4-A76E-E3419EF1D17A}" destId="{D0E55F75-A76A-471F-87DF-54D81013E465}" srcOrd="0" destOrd="0" presId="urn:microsoft.com/office/officeart/2005/8/layout/hList2"/>
    <dgm:cxn modelId="{F8A277A5-E8E1-4FE5-9B3A-62D356BF98BB}" type="presOf" srcId="{F01E01B0-9BFC-4EE3-B4C5-C0E6361DDC38}" destId="{3788C3A8-B3CE-4E0A-8882-64578179A941}" srcOrd="0" destOrd="0" presId="urn:microsoft.com/office/officeart/2005/8/layout/hList2"/>
    <dgm:cxn modelId="{48B21EB9-725A-4566-A8FA-4B1C7B126B79}" srcId="{21065536-F2AF-4A34-959C-9F25DC585047}" destId="{23EE919E-9C70-43A6-A295-3385F11E2201}" srcOrd="1" destOrd="0" parTransId="{7483B375-2BF9-4D41-9F17-187E2B918D9A}" sibTransId="{014420E3-B0E8-4DD9-BEB0-9E909E9A64DA}"/>
    <dgm:cxn modelId="{379B34BD-CFD8-49CB-BA71-ED52C2A1E439}" type="presOf" srcId="{5FB1372F-4839-425D-B2B1-0DD73D940C97}" destId="{89C3F648-EDDA-4FE4-B759-5BB8AF9E893C}" srcOrd="0" destOrd="0" presId="urn:microsoft.com/office/officeart/2005/8/layout/hList2"/>
    <dgm:cxn modelId="{C8E11FC0-FFFF-4015-9E89-9826AC4415C4}" srcId="{21065536-F2AF-4A34-959C-9F25DC585047}" destId="{F01E01B0-9BFC-4EE3-B4C5-C0E6361DDC38}" srcOrd="0" destOrd="0" parTransId="{C6930469-8F05-4C35-BADC-7E1024ECFC4E}" sibTransId="{72906865-A17A-41F6-9123-802BC4521DDE}"/>
    <dgm:cxn modelId="{8AEA7FD0-494E-4518-BFC5-BEA47C3DD633}" type="presOf" srcId="{1A67000E-D381-4FBD-890E-9678B3E77DB3}" destId="{903B7907-1427-414C-BA85-E4DA5EDE6998}" srcOrd="0" destOrd="1" presId="urn:microsoft.com/office/officeart/2005/8/layout/hList2"/>
    <dgm:cxn modelId="{DD3447DB-BC05-4394-85A7-6451ECBDAD31}" type="presOf" srcId="{21065536-F2AF-4A34-959C-9F25DC585047}" destId="{280A9194-99E0-42E3-8398-3EDFB798C85C}" srcOrd="0" destOrd="0" presId="urn:microsoft.com/office/officeart/2005/8/layout/hList2"/>
    <dgm:cxn modelId="{3984D0F3-7706-4640-B850-D98C0891DC59}" type="presOf" srcId="{66E69A86-CC6A-4F2D-B242-CBB7CFAB139C}" destId="{3788C3A8-B3CE-4E0A-8882-64578179A941}" srcOrd="0" destOrd="4" presId="urn:microsoft.com/office/officeart/2005/8/layout/hList2"/>
    <dgm:cxn modelId="{CB545227-8BCC-46C0-8882-AD8925D1C9AE}" type="presParOf" srcId="{D0E55F75-A76A-471F-87DF-54D81013E465}" destId="{6A54506D-1DBA-4541-9EBF-85C9BECA4AE0}" srcOrd="0" destOrd="0" presId="urn:microsoft.com/office/officeart/2005/8/layout/hList2"/>
    <dgm:cxn modelId="{C69BADC2-C898-4BCB-972F-CF5769203FFD}" type="presParOf" srcId="{6A54506D-1DBA-4541-9EBF-85C9BECA4AE0}" destId="{F0E9E600-0CC0-4CE2-9E34-1446C700D2FD}" srcOrd="0" destOrd="0" presId="urn:microsoft.com/office/officeart/2005/8/layout/hList2"/>
    <dgm:cxn modelId="{7B7BD9FF-3844-4097-9AAB-FED9A0E9CA45}" type="presParOf" srcId="{6A54506D-1DBA-4541-9EBF-85C9BECA4AE0}" destId="{89C3F648-EDDA-4FE4-B759-5BB8AF9E893C}" srcOrd="1" destOrd="0" presId="urn:microsoft.com/office/officeart/2005/8/layout/hList2"/>
    <dgm:cxn modelId="{A285C625-1E82-40E3-8263-731CC98C063B}" type="presParOf" srcId="{6A54506D-1DBA-4541-9EBF-85C9BECA4AE0}" destId="{3CA4047D-6ACA-4D8D-BE25-C9C9172C8B11}" srcOrd="2" destOrd="0" presId="urn:microsoft.com/office/officeart/2005/8/layout/hList2"/>
    <dgm:cxn modelId="{8EFDD15C-0A99-41AA-A8D9-11B3BE11804E}" type="presParOf" srcId="{D0E55F75-A76A-471F-87DF-54D81013E465}" destId="{4FC711CA-FAB8-463A-A48E-72BD06EF5048}" srcOrd="1" destOrd="0" presId="urn:microsoft.com/office/officeart/2005/8/layout/hList2"/>
    <dgm:cxn modelId="{17628A25-C3F4-489B-84FB-1E636E50FE05}" type="presParOf" srcId="{D0E55F75-A76A-471F-87DF-54D81013E465}" destId="{4F87A1FB-42D1-4512-9355-925CA52CD318}" srcOrd="2" destOrd="0" presId="urn:microsoft.com/office/officeart/2005/8/layout/hList2"/>
    <dgm:cxn modelId="{3E064765-EE1A-4316-BF1D-F36881B78BAF}" type="presParOf" srcId="{4F87A1FB-42D1-4512-9355-925CA52CD318}" destId="{2AB3F649-8E18-490F-BD7E-4687B42BBB5C}" srcOrd="0" destOrd="0" presId="urn:microsoft.com/office/officeart/2005/8/layout/hList2"/>
    <dgm:cxn modelId="{3729A247-BA0A-40B3-8C33-B1A187B7F9E5}" type="presParOf" srcId="{4F87A1FB-42D1-4512-9355-925CA52CD318}" destId="{3788C3A8-B3CE-4E0A-8882-64578179A941}" srcOrd="1" destOrd="0" presId="urn:microsoft.com/office/officeart/2005/8/layout/hList2"/>
    <dgm:cxn modelId="{A62A6280-62FF-48C7-A3D9-400E22A2404F}" type="presParOf" srcId="{4F87A1FB-42D1-4512-9355-925CA52CD318}" destId="{280A9194-99E0-42E3-8398-3EDFB798C85C}" srcOrd="2" destOrd="0" presId="urn:microsoft.com/office/officeart/2005/8/layout/hList2"/>
    <dgm:cxn modelId="{37F03961-C9D0-42B2-910C-14AD91AD70A6}" type="presParOf" srcId="{D0E55F75-A76A-471F-87DF-54D81013E465}" destId="{9CE60B14-881E-41B6-A380-1C02C19B0088}" srcOrd="3" destOrd="0" presId="urn:microsoft.com/office/officeart/2005/8/layout/hList2"/>
    <dgm:cxn modelId="{F640A415-F892-4566-A004-E1C663266E2B}" type="presParOf" srcId="{D0E55F75-A76A-471F-87DF-54D81013E465}" destId="{055C724E-684F-4907-BA83-ECFB853C5A6D}" srcOrd="4" destOrd="0" presId="urn:microsoft.com/office/officeart/2005/8/layout/hList2"/>
    <dgm:cxn modelId="{BCECBAC7-EB7B-4173-87D2-80188BF5A88F}" type="presParOf" srcId="{055C724E-684F-4907-BA83-ECFB853C5A6D}" destId="{69B99096-2FBD-480C-97A6-5F404DCC48B7}" srcOrd="0" destOrd="0" presId="urn:microsoft.com/office/officeart/2005/8/layout/hList2"/>
    <dgm:cxn modelId="{C78832B1-1D6C-4C2D-A9D3-DF4E2108C130}" type="presParOf" srcId="{055C724E-684F-4907-BA83-ECFB853C5A6D}" destId="{903B7907-1427-414C-BA85-E4DA5EDE6998}" srcOrd="1" destOrd="0" presId="urn:microsoft.com/office/officeart/2005/8/layout/hList2"/>
    <dgm:cxn modelId="{4047BE4D-7312-45CD-B9E0-17F6F018CDF5}" type="presParOf" srcId="{055C724E-684F-4907-BA83-ECFB853C5A6D}" destId="{148AA905-C076-4D05-A18D-EC0AD8A137EA}"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650167-F866-413A-8C0C-B83C497BBD9A}" type="doc">
      <dgm:prSet loTypeId="urn:microsoft.com/office/officeart/2005/8/layout/chart3" loCatId="cycle" qsTypeId="urn:microsoft.com/office/officeart/2005/8/quickstyle/simple1" qsCatId="simple" csTypeId="urn:microsoft.com/office/officeart/2005/8/colors/colorful1" csCatId="colorful" phldr="1"/>
      <dgm:spPr/>
    </dgm:pt>
    <dgm:pt modelId="{7DA137EF-D707-4E04-9169-26496C75598E}">
      <dgm:prSet phldrT="[Texte]"/>
      <dgm:spPr/>
      <dgm:t>
        <a:bodyPr/>
        <a:lstStyle/>
        <a:p>
          <a:r>
            <a:rPr lang="fr-FR" dirty="0"/>
            <a:t>Part établissement</a:t>
          </a:r>
        </a:p>
      </dgm:t>
    </dgm:pt>
    <dgm:pt modelId="{911C0DDA-DB2E-4F85-A736-39AF69663232}" type="parTrans" cxnId="{DAD9A7D7-4116-4345-A3FB-EF31570EF1CC}">
      <dgm:prSet/>
      <dgm:spPr/>
      <dgm:t>
        <a:bodyPr/>
        <a:lstStyle/>
        <a:p>
          <a:endParaRPr lang="fr-FR"/>
        </a:p>
      </dgm:t>
    </dgm:pt>
    <dgm:pt modelId="{60D49AF5-7505-471B-AA72-5AACEA84D532}" type="sibTrans" cxnId="{DAD9A7D7-4116-4345-A3FB-EF31570EF1CC}">
      <dgm:prSet/>
      <dgm:spPr/>
      <dgm:t>
        <a:bodyPr/>
        <a:lstStyle/>
        <a:p>
          <a:endParaRPr lang="fr-FR"/>
        </a:p>
      </dgm:t>
    </dgm:pt>
    <dgm:pt modelId="{7D547A30-52F9-41B5-ABA9-8FD4E2763447}">
      <dgm:prSet phldrT="[Texte]" custT="1"/>
      <dgm:spPr/>
      <dgm:t>
        <a:bodyPr/>
        <a:lstStyle/>
        <a:p>
          <a:r>
            <a:rPr lang="fr-FR" sz="1400" dirty="0"/>
            <a:t>4,80 €  Famille &amp;</a:t>
          </a:r>
        </a:p>
        <a:p>
          <a:r>
            <a:rPr lang="fr-FR" sz="1400" dirty="0"/>
            <a:t>Education</a:t>
          </a:r>
        </a:p>
      </dgm:t>
    </dgm:pt>
    <dgm:pt modelId="{3F3EE164-02E1-4581-AC5A-238AFE82486B}" type="parTrans" cxnId="{284B23BF-370E-4837-AA87-B488D1CD573E}">
      <dgm:prSet/>
      <dgm:spPr/>
      <dgm:t>
        <a:bodyPr/>
        <a:lstStyle/>
        <a:p>
          <a:endParaRPr lang="fr-FR"/>
        </a:p>
      </dgm:t>
    </dgm:pt>
    <dgm:pt modelId="{FADCC9AF-2B95-4EE6-8703-C1DCA1606E20}" type="sibTrans" cxnId="{284B23BF-370E-4837-AA87-B488D1CD573E}">
      <dgm:prSet/>
      <dgm:spPr/>
      <dgm:t>
        <a:bodyPr/>
        <a:lstStyle/>
        <a:p>
          <a:endParaRPr lang="fr-FR"/>
        </a:p>
      </dgm:t>
    </dgm:pt>
    <dgm:pt modelId="{7D6069E1-344D-4666-9115-F6781E3CBB72}">
      <dgm:prSet phldrT="[Texte]" custT="1"/>
      <dgm:spPr/>
      <dgm:t>
        <a:bodyPr/>
        <a:lstStyle/>
        <a:p>
          <a:r>
            <a:rPr lang="fr-FR" sz="1400" dirty="0"/>
            <a:t>3 €</a:t>
          </a:r>
        </a:p>
        <a:p>
          <a:r>
            <a:rPr lang="fr-FR" sz="1400" dirty="0"/>
            <a:t> Part Nationale</a:t>
          </a:r>
        </a:p>
      </dgm:t>
    </dgm:pt>
    <dgm:pt modelId="{F2228556-073A-4D04-B526-6F43018DEE44}" type="parTrans" cxnId="{A25E6F87-52FF-4D4E-A99A-757BAFC15C25}">
      <dgm:prSet/>
      <dgm:spPr/>
      <dgm:t>
        <a:bodyPr/>
        <a:lstStyle/>
        <a:p>
          <a:endParaRPr lang="fr-FR"/>
        </a:p>
      </dgm:t>
    </dgm:pt>
    <dgm:pt modelId="{0E52BD2D-6D65-4908-B8E8-C41538BD4A95}" type="sibTrans" cxnId="{A25E6F87-52FF-4D4E-A99A-757BAFC15C25}">
      <dgm:prSet/>
      <dgm:spPr/>
      <dgm:t>
        <a:bodyPr/>
        <a:lstStyle/>
        <a:p>
          <a:endParaRPr lang="fr-FR"/>
        </a:p>
      </dgm:t>
    </dgm:pt>
    <dgm:pt modelId="{6E4AB991-B982-4376-89DF-89C9A76152DC}">
      <dgm:prSet custT="1"/>
      <dgm:spPr/>
      <dgm:t>
        <a:bodyPr/>
        <a:lstStyle/>
        <a:p>
          <a:r>
            <a:rPr lang="fr-FR" sz="1400" dirty="0"/>
            <a:t> Part Départementale</a:t>
          </a:r>
        </a:p>
      </dgm:t>
    </dgm:pt>
    <dgm:pt modelId="{8AD0F891-EEEC-459E-96DF-CBF5114D0F8C}" type="parTrans" cxnId="{B7871C7F-B7A7-4CDE-A3E3-05124728914D}">
      <dgm:prSet/>
      <dgm:spPr/>
      <dgm:t>
        <a:bodyPr/>
        <a:lstStyle/>
        <a:p>
          <a:endParaRPr lang="fr-FR"/>
        </a:p>
      </dgm:t>
    </dgm:pt>
    <dgm:pt modelId="{028A6515-AF97-4F82-BF61-226EEC7C0B8D}" type="sibTrans" cxnId="{B7871C7F-B7A7-4CDE-A3E3-05124728914D}">
      <dgm:prSet/>
      <dgm:spPr/>
      <dgm:t>
        <a:bodyPr/>
        <a:lstStyle/>
        <a:p>
          <a:endParaRPr lang="fr-FR"/>
        </a:p>
      </dgm:t>
    </dgm:pt>
    <dgm:pt modelId="{72304B5F-B6DA-43D1-834E-19C008F3401A}">
      <dgm:prSet custT="1"/>
      <dgm:spPr/>
      <dgm:t>
        <a:bodyPr/>
        <a:lstStyle/>
        <a:p>
          <a:r>
            <a:rPr lang="fr-FR" sz="1400" dirty="0"/>
            <a:t>5,50 €</a:t>
          </a:r>
        </a:p>
        <a:p>
          <a:r>
            <a:rPr lang="fr-FR" sz="1400" dirty="0"/>
            <a:t> Part  Académique</a:t>
          </a:r>
        </a:p>
      </dgm:t>
    </dgm:pt>
    <dgm:pt modelId="{C31642F3-349F-4469-B68E-A4197C40BBE3}" type="parTrans" cxnId="{31B05138-3923-47D0-88FE-AB1EF08DCAB9}">
      <dgm:prSet/>
      <dgm:spPr/>
      <dgm:t>
        <a:bodyPr/>
        <a:lstStyle/>
        <a:p>
          <a:endParaRPr lang="fr-FR"/>
        </a:p>
      </dgm:t>
    </dgm:pt>
    <dgm:pt modelId="{17698904-02C4-45CA-BD72-7C5DA8ED7C5D}" type="sibTrans" cxnId="{31B05138-3923-47D0-88FE-AB1EF08DCAB9}">
      <dgm:prSet/>
      <dgm:spPr/>
      <dgm:t>
        <a:bodyPr/>
        <a:lstStyle/>
        <a:p>
          <a:endParaRPr lang="fr-FR"/>
        </a:p>
      </dgm:t>
    </dgm:pt>
    <dgm:pt modelId="{3430BD16-9427-487A-BA85-ABD4D8ECE735}" type="pres">
      <dgm:prSet presAssocID="{DA650167-F866-413A-8C0C-B83C497BBD9A}" presName="compositeShape" presStyleCnt="0">
        <dgm:presLayoutVars>
          <dgm:chMax val="7"/>
          <dgm:dir/>
          <dgm:resizeHandles val="exact"/>
        </dgm:presLayoutVars>
      </dgm:prSet>
      <dgm:spPr/>
    </dgm:pt>
    <dgm:pt modelId="{82BFB56D-A86C-4483-9168-3D8ADADBEA17}" type="pres">
      <dgm:prSet presAssocID="{DA650167-F866-413A-8C0C-B83C497BBD9A}" presName="wedge1" presStyleLbl="node1" presStyleIdx="0" presStyleCnt="5"/>
      <dgm:spPr/>
    </dgm:pt>
    <dgm:pt modelId="{2228CA96-A0A2-49F0-A366-8F3E2EAC3D77}" type="pres">
      <dgm:prSet presAssocID="{DA650167-F866-413A-8C0C-B83C497BBD9A}" presName="wedge1Tx" presStyleLbl="node1" presStyleIdx="0" presStyleCnt="5">
        <dgm:presLayoutVars>
          <dgm:chMax val="0"/>
          <dgm:chPref val="0"/>
          <dgm:bulletEnabled val="1"/>
        </dgm:presLayoutVars>
      </dgm:prSet>
      <dgm:spPr/>
    </dgm:pt>
    <dgm:pt modelId="{785AC9EC-D83B-42B5-AF8F-AD7422DBDF2E}" type="pres">
      <dgm:prSet presAssocID="{DA650167-F866-413A-8C0C-B83C497BBD9A}" presName="wedge2" presStyleLbl="node1" presStyleIdx="1" presStyleCnt="5" custScaleX="97961"/>
      <dgm:spPr/>
    </dgm:pt>
    <dgm:pt modelId="{AC109552-89CD-4013-ADD8-9F0B886091B8}" type="pres">
      <dgm:prSet presAssocID="{DA650167-F866-413A-8C0C-B83C497BBD9A}" presName="wedge2Tx" presStyleLbl="node1" presStyleIdx="1" presStyleCnt="5">
        <dgm:presLayoutVars>
          <dgm:chMax val="0"/>
          <dgm:chPref val="0"/>
          <dgm:bulletEnabled val="1"/>
        </dgm:presLayoutVars>
      </dgm:prSet>
      <dgm:spPr/>
    </dgm:pt>
    <dgm:pt modelId="{1B0E8122-56D6-4210-B109-04F73EDB3DC7}" type="pres">
      <dgm:prSet presAssocID="{DA650167-F866-413A-8C0C-B83C497BBD9A}" presName="wedge3" presStyleLbl="node1" presStyleIdx="2" presStyleCnt="5"/>
      <dgm:spPr/>
    </dgm:pt>
    <dgm:pt modelId="{2826D56A-78FC-4AC7-8A9D-6830504B7B79}" type="pres">
      <dgm:prSet presAssocID="{DA650167-F866-413A-8C0C-B83C497BBD9A}" presName="wedge3Tx" presStyleLbl="node1" presStyleIdx="2" presStyleCnt="5">
        <dgm:presLayoutVars>
          <dgm:chMax val="0"/>
          <dgm:chPref val="0"/>
          <dgm:bulletEnabled val="1"/>
        </dgm:presLayoutVars>
      </dgm:prSet>
      <dgm:spPr/>
    </dgm:pt>
    <dgm:pt modelId="{3B5EC828-7A1D-46E5-810B-8CEE0B01F1DD}" type="pres">
      <dgm:prSet presAssocID="{DA650167-F866-413A-8C0C-B83C497BBD9A}" presName="wedge4" presStyleLbl="node1" presStyleIdx="3" presStyleCnt="5"/>
      <dgm:spPr/>
    </dgm:pt>
    <dgm:pt modelId="{970C7809-9AEF-4E8C-A86B-E6AC64601C5D}" type="pres">
      <dgm:prSet presAssocID="{DA650167-F866-413A-8C0C-B83C497BBD9A}" presName="wedge4Tx" presStyleLbl="node1" presStyleIdx="3" presStyleCnt="5">
        <dgm:presLayoutVars>
          <dgm:chMax val="0"/>
          <dgm:chPref val="0"/>
          <dgm:bulletEnabled val="1"/>
        </dgm:presLayoutVars>
      </dgm:prSet>
      <dgm:spPr/>
    </dgm:pt>
    <dgm:pt modelId="{2093CEBE-199A-4B94-B671-3D39527B5741}" type="pres">
      <dgm:prSet presAssocID="{DA650167-F866-413A-8C0C-B83C497BBD9A}" presName="wedge5" presStyleLbl="node1" presStyleIdx="4" presStyleCnt="5" custLinFactNeighborX="1083" custLinFactNeighborY="-591"/>
      <dgm:spPr/>
    </dgm:pt>
    <dgm:pt modelId="{84ABACD8-F39F-4DD6-BBBB-671DDE017F1C}" type="pres">
      <dgm:prSet presAssocID="{DA650167-F866-413A-8C0C-B83C497BBD9A}" presName="wedge5Tx" presStyleLbl="node1" presStyleIdx="4" presStyleCnt="5">
        <dgm:presLayoutVars>
          <dgm:chMax val="0"/>
          <dgm:chPref val="0"/>
          <dgm:bulletEnabled val="1"/>
        </dgm:presLayoutVars>
      </dgm:prSet>
      <dgm:spPr/>
    </dgm:pt>
  </dgm:ptLst>
  <dgm:cxnLst>
    <dgm:cxn modelId="{EDF3D41E-D2F3-4F85-BD76-8EBE83280428}" type="presOf" srcId="{7DA137EF-D707-4E04-9169-26496C75598E}" destId="{2228CA96-A0A2-49F0-A366-8F3E2EAC3D77}" srcOrd="1" destOrd="0" presId="urn:microsoft.com/office/officeart/2005/8/layout/chart3"/>
    <dgm:cxn modelId="{C978C11F-2FDE-4C94-BC8C-E0C465833C12}" type="presOf" srcId="{7D547A30-52F9-41B5-ABA9-8FD4E2763447}" destId="{3B5EC828-7A1D-46E5-810B-8CEE0B01F1DD}" srcOrd="0" destOrd="0" presId="urn:microsoft.com/office/officeart/2005/8/layout/chart3"/>
    <dgm:cxn modelId="{65474C2D-B4F1-457A-BABB-33CEC3CA8BEC}" type="presOf" srcId="{7D6069E1-344D-4666-9115-F6781E3CBB72}" destId="{2093CEBE-199A-4B94-B671-3D39527B5741}" srcOrd="0" destOrd="0" presId="urn:microsoft.com/office/officeart/2005/8/layout/chart3"/>
    <dgm:cxn modelId="{802CEA30-D057-426C-97EA-0FB1FCF432D7}" type="presOf" srcId="{6E4AB991-B982-4376-89DF-89C9A76152DC}" destId="{AC109552-89CD-4013-ADD8-9F0B886091B8}" srcOrd="1" destOrd="0" presId="urn:microsoft.com/office/officeart/2005/8/layout/chart3"/>
    <dgm:cxn modelId="{31B05138-3923-47D0-88FE-AB1EF08DCAB9}" srcId="{DA650167-F866-413A-8C0C-B83C497BBD9A}" destId="{72304B5F-B6DA-43D1-834E-19C008F3401A}" srcOrd="2" destOrd="0" parTransId="{C31642F3-349F-4469-B68E-A4197C40BBE3}" sibTransId="{17698904-02C4-45CA-BD72-7C5DA8ED7C5D}"/>
    <dgm:cxn modelId="{E231CC60-F751-43C5-AE31-579ECF1421A0}" type="presOf" srcId="{7D547A30-52F9-41B5-ABA9-8FD4E2763447}" destId="{970C7809-9AEF-4E8C-A86B-E6AC64601C5D}" srcOrd="1" destOrd="0" presId="urn:microsoft.com/office/officeart/2005/8/layout/chart3"/>
    <dgm:cxn modelId="{4F503453-5501-4E81-BE31-93DBF53575D1}" type="presOf" srcId="{72304B5F-B6DA-43D1-834E-19C008F3401A}" destId="{1B0E8122-56D6-4210-B109-04F73EDB3DC7}" srcOrd="0" destOrd="0" presId="urn:microsoft.com/office/officeart/2005/8/layout/chart3"/>
    <dgm:cxn modelId="{B7871C7F-B7A7-4CDE-A3E3-05124728914D}" srcId="{DA650167-F866-413A-8C0C-B83C497BBD9A}" destId="{6E4AB991-B982-4376-89DF-89C9A76152DC}" srcOrd="1" destOrd="0" parTransId="{8AD0F891-EEEC-459E-96DF-CBF5114D0F8C}" sibTransId="{028A6515-AF97-4F82-BF61-226EEC7C0B8D}"/>
    <dgm:cxn modelId="{510FED83-13D1-44B6-B99F-18FB22CB9C83}" type="presOf" srcId="{72304B5F-B6DA-43D1-834E-19C008F3401A}" destId="{2826D56A-78FC-4AC7-8A9D-6830504B7B79}" srcOrd="1" destOrd="0" presId="urn:microsoft.com/office/officeart/2005/8/layout/chart3"/>
    <dgm:cxn modelId="{A25E6F87-52FF-4D4E-A99A-757BAFC15C25}" srcId="{DA650167-F866-413A-8C0C-B83C497BBD9A}" destId="{7D6069E1-344D-4666-9115-F6781E3CBB72}" srcOrd="4" destOrd="0" parTransId="{F2228556-073A-4D04-B526-6F43018DEE44}" sibTransId="{0E52BD2D-6D65-4908-B8E8-C41538BD4A95}"/>
    <dgm:cxn modelId="{7EC96990-E408-4B4B-BFB3-245CE9561062}" type="presOf" srcId="{7DA137EF-D707-4E04-9169-26496C75598E}" destId="{82BFB56D-A86C-4483-9168-3D8ADADBEA17}" srcOrd="0" destOrd="0" presId="urn:microsoft.com/office/officeart/2005/8/layout/chart3"/>
    <dgm:cxn modelId="{2B009299-428B-4AA2-9663-D72FDD5C4266}" type="presOf" srcId="{DA650167-F866-413A-8C0C-B83C497BBD9A}" destId="{3430BD16-9427-487A-BA85-ABD4D8ECE735}" srcOrd="0" destOrd="0" presId="urn:microsoft.com/office/officeart/2005/8/layout/chart3"/>
    <dgm:cxn modelId="{284B23BF-370E-4837-AA87-B488D1CD573E}" srcId="{DA650167-F866-413A-8C0C-B83C497BBD9A}" destId="{7D547A30-52F9-41B5-ABA9-8FD4E2763447}" srcOrd="3" destOrd="0" parTransId="{3F3EE164-02E1-4581-AC5A-238AFE82486B}" sibTransId="{FADCC9AF-2B95-4EE6-8703-C1DCA1606E20}"/>
    <dgm:cxn modelId="{637C42C0-6A0A-4B03-8284-4A14410D9B4C}" type="presOf" srcId="{7D6069E1-344D-4666-9115-F6781E3CBB72}" destId="{84ABACD8-F39F-4DD6-BBBB-671DDE017F1C}" srcOrd="1" destOrd="0" presId="urn:microsoft.com/office/officeart/2005/8/layout/chart3"/>
    <dgm:cxn modelId="{DAD9A7D7-4116-4345-A3FB-EF31570EF1CC}" srcId="{DA650167-F866-413A-8C0C-B83C497BBD9A}" destId="{7DA137EF-D707-4E04-9169-26496C75598E}" srcOrd="0" destOrd="0" parTransId="{911C0DDA-DB2E-4F85-A736-39AF69663232}" sibTransId="{60D49AF5-7505-471B-AA72-5AACEA84D532}"/>
    <dgm:cxn modelId="{D3636AE0-3752-4D4E-9D15-725EF1CA07F5}" type="presOf" srcId="{6E4AB991-B982-4376-89DF-89C9A76152DC}" destId="{785AC9EC-D83B-42B5-AF8F-AD7422DBDF2E}" srcOrd="0" destOrd="0" presId="urn:microsoft.com/office/officeart/2005/8/layout/chart3"/>
    <dgm:cxn modelId="{2F0E054D-3B20-485C-98B7-5FD893D5D97F}" type="presParOf" srcId="{3430BD16-9427-487A-BA85-ABD4D8ECE735}" destId="{82BFB56D-A86C-4483-9168-3D8ADADBEA17}" srcOrd="0" destOrd="0" presId="urn:microsoft.com/office/officeart/2005/8/layout/chart3"/>
    <dgm:cxn modelId="{900F04EE-857D-4ABA-A004-B5B5F65AE09D}" type="presParOf" srcId="{3430BD16-9427-487A-BA85-ABD4D8ECE735}" destId="{2228CA96-A0A2-49F0-A366-8F3E2EAC3D77}" srcOrd="1" destOrd="0" presId="urn:microsoft.com/office/officeart/2005/8/layout/chart3"/>
    <dgm:cxn modelId="{4D2339C1-77AC-4D1D-A819-FA547B41AD48}" type="presParOf" srcId="{3430BD16-9427-487A-BA85-ABD4D8ECE735}" destId="{785AC9EC-D83B-42B5-AF8F-AD7422DBDF2E}" srcOrd="2" destOrd="0" presId="urn:microsoft.com/office/officeart/2005/8/layout/chart3"/>
    <dgm:cxn modelId="{3455474F-A4D5-4E68-9D4F-652D168107E2}" type="presParOf" srcId="{3430BD16-9427-487A-BA85-ABD4D8ECE735}" destId="{AC109552-89CD-4013-ADD8-9F0B886091B8}" srcOrd="3" destOrd="0" presId="urn:microsoft.com/office/officeart/2005/8/layout/chart3"/>
    <dgm:cxn modelId="{758982B3-BC0C-40A9-B40E-FEEEFE2C344E}" type="presParOf" srcId="{3430BD16-9427-487A-BA85-ABD4D8ECE735}" destId="{1B0E8122-56D6-4210-B109-04F73EDB3DC7}" srcOrd="4" destOrd="0" presId="urn:microsoft.com/office/officeart/2005/8/layout/chart3"/>
    <dgm:cxn modelId="{5BA8A728-8896-4D6D-B96F-CF4934062DAF}" type="presParOf" srcId="{3430BD16-9427-487A-BA85-ABD4D8ECE735}" destId="{2826D56A-78FC-4AC7-8A9D-6830504B7B79}" srcOrd="5" destOrd="0" presId="urn:microsoft.com/office/officeart/2005/8/layout/chart3"/>
    <dgm:cxn modelId="{5EDE3B80-6E65-4522-97CE-29EE79087D49}" type="presParOf" srcId="{3430BD16-9427-487A-BA85-ABD4D8ECE735}" destId="{3B5EC828-7A1D-46E5-810B-8CEE0B01F1DD}" srcOrd="6" destOrd="0" presId="urn:microsoft.com/office/officeart/2005/8/layout/chart3"/>
    <dgm:cxn modelId="{1243001D-E2AE-4A7F-8DDB-4753883DCFD7}" type="presParOf" srcId="{3430BD16-9427-487A-BA85-ABD4D8ECE735}" destId="{970C7809-9AEF-4E8C-A86B-E6AC64601C5D}" srcOrd="7" destOrd="0" presId="urn:microsoft.com/office/officeart/2005/8/layout/chart3"/>
    <dgm:cxn modelId="{BA84AA7F-2E21-45E3-9AC6-84D3CD6578FA}" type="presParOf" srcId="{3430BD16-9427-487A-BA85-ABD4D8ECE735}" destId="{2093CEBE-199A-4B94-B671-3D39527B5741}" srcOrd="8" destOrd="0" presId="urn:microsoft.com/office/officeart/2005/8/layout/chart3"/>
    <dgm:cxn modelId="{CDAFAF90-1668-402C-8218-A259A093AC9F}" type="presParOf" srcId="{3430BD16-9427-487A-BA85-ABD4D8ECE735}" destId="{84ABACD8-F39F-4DD6-BBBB-671DDE017F1C}"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3223F5-6BE3-4EDF-B5E0-AF5FF2D69439}"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fr-FR"/>
        </a:p>
      </dgm:t>
    </dgm:pt>
    <dgm:pt modelId="{49B2FF7C-0C44-4DFC-B384-986F5FC780CC}">
      <dgm:prSet phldrT="[Texte]" custT="1"/>
      <dgm:spPr>
        <a:solidFill>
          <a:schemeClr val="accent5">
            <a:lumMod val="75000"/>
          </a:schemeClr>
        </a:solidFill>
      </dgm:spPr>
      <dgm:t>
        <a:bodyPr/>
        <a:lstStyle/>
        <a:p>
          <a:r>
            <a:rPr lang="fr-FR" sz="1600" b="1" dirty="0"/>
            <a:t>Accueil des familles</a:t>
          </a:r>
        </a:p>
      </dgm:t>
    </dgm:pt>
    <dgm:pt modelId="{F5B9FEBF-5265-4CFC-8F35-C78DA84985F3}" type="parTrans" cxnId="{3ABAB423-834C-411C-A4A9-07C0614C5197}">
      <dgm:prSet/>
      <dgm:spPr/>
      <dgm:t>
        <a:bodyPr/>
        <a:lstStyle/>
        <a:p>
          <a:endParaRPr lang="fr-FR"/>
        </a:p>
      </dgm:t>
    </dgm:pt>
    <dgm:pt modelId="{EDA36A46-E12D-4F9A-AA74-019778D16003}" type="sibTrans" cxnId="{3ABAB423-834C-411C-A4A9-07C0614C5197}">
      <dgm:prSet/>
      <dgm:spPr/>
      <dgm:t>
        <a:bodyPr/>
        <a:lstStyle/>
        <a:p>
          <a:endParaRPr lang="fr-FR"/>
        </a:p>
      </dgm:t>
    </dgm:pt>
    <dgm:pt modelId="{947F446F-3727-4270-B819-F16C2001E067}">
      <dgm:prSet phldrT="[Texte]" custT="1"/>
      <dgm:spPr>
        <a:solidFill>
          <a:schemeClr val="accent1">
            <a:lumMod val="60000"/>
            <a:lumOff val="40000"/>
            <a:alpha val="90000"/>
          </a:schemeClr>
        </a:solidFill>
      </dgm:spPr>
      <dgm:t>
        <a:bodyPr/>
        <a:lstStyle/>
        <a:p>
          <a:r>
            <a:rPr lang="fr-FR" sz="1200" dirty="0"/>
            <a:t>Réunions de rentrée</a:t>
          </a:r>
        </a:p>
      </dgm:t>
    </dgm:pt>
    <dgm:pt modelId="{44D66CD5-9635-4651-9AAF-2C6CE4B04357}" type="parTrans" cxnId="{484E6123-5026-486A-92D5-B01C67A15162}">
      <dgm:prSet/>
      <dgm:spPr/>
      <dgm:t>
        <a:bodyPr/>
        <a:lstStyle/>
        <a:p>
          <a:endParaRPr lang="fr-FR"/>
        </a:p>
      </dgm:t>
    </dgm:pt>
    <dgm:pt modelId="{BCB7C231-DD37-41B2-8046-9CEA1396848E}" type="sibTrans" cxnId="{484E6123-5026-486A-92D5-B01C67A15162}">
      <dgm:prSet/>
      <dgm:spPr/>
      <dgm:t>
        <a:bodyPr/>
        <a:lstStyle/>
        <a:p>
          <a:endParaRPr lang="fr-FR"/>
        </a:p>
      </dgm:t>
    </dgm:pt>
    <dgm:pt modelId="{6D2CA478-77F9-47F8-95A8-5BA213924879}">
      <dgm:prSet phldrT="[Texte]" custT="1"/>
      <dgm:spPr>
        <a:solidFill>
          <a:schemeClr val="accent4">
            <a:lumMod val="75000"/>
          </a:schemeClr>
        </a:solidFill>
      </dgm:spPr>
      <dgm:t>
        <a:bodyPr/>
        <a:lstStyle/>
        <a:p>
          <a:r>
            <a:rPr lang="fr-FR" sz="1600" b="1" dirty="0"/>
            <a:t>Accompagnement des jeunes</a:t>
          </a:r>
        </a:p>
      </dgm:t>
    </dgm:pt>
    <dgm:pt modelId="{0FBDFC88-5583-49E8-B29E-143BF088CA92}" type="parTrans" cxnId="{7032E43B-0727-446A-8F16-20918CF1D40F}">
      <dgm:prSet/>
      <dgm:spPr/>
      <dgm:t>
        <a:bodyPr/>
        <a:lstStyle/>
        <a:p>
          <a:endParaRPr lang="fr-FR"/>
        </a:p>
      </dgm:t>
    </dgm:pt>
    <dgm:pt modelId="{E04A601D-3080-4F8B-AA8B-E0B8EAF62740}" type="sibTrans" cxnId="{7032E43B-0727-446A-8F16-20918CF1D40F}">
      <dgm:prSet/>
      <dgm:spPr/>
      <dgm:t>
        <a:bodyPr/>
        <a:lstStyle/>
        <a:p>
          <a:endParaRPr lang="fr-FR"/>
        </a:p>
      </dgm:t>
    </dgm:pt>
    <dgm:pt modelId="{9CB1BC03-D6EB-44C8-96E9-3C212F0EFF70}">
      <dgm:prSet phldrT="[Texte]" custT="1"/>
      <dgm:spPr>
        <a:solidFill>
          <a:schemeClr val="accent4">
            <a:lumMod val="60000"/>
            <a:lumOff val="40000"/>
            <a:alpha val="90000"/>
          </a:schemeClr>
        </a:solidFill>
      </dgm:spPr>
      <dgm:t>
        <a:bodyPr/>
        <a:lstStyle/>
        <a:p>
          <a:r>
            <a:rPr lang="fr-FR" sz="1200" dirty="0"/>
            <a:t>BDIO</a:t>
          </a:r>
        </a:p>
      </dgm:t>
    </dgm:pt>
    <dgm:pt modelId="{2AEF6E5B-8428-4F44-AF0E-B4963475FAD3}" type="parTrans" cxnId="{F52CA140-DAF5-40D2-BA4F-4D3BB107B838}">
      <dgm:prSet/>
      <dgm:spPr/>
      <dgm:t>
        <a:bodyPr/>
        <a:lstStyle/>
        <a:p>
          <a:endParaRPr lang="fr-FR"/>
        </a:p>
      </dgm:t>
    </dgm:pt>
    <dgm:pt modelId="{24C5B47D-58B1-48C3-ACBA-F7A69BD0B590}" type="sibTrans" cxnId="{F52CA140-DAF5-40D2-BA4F-4D3BB107B838}">
      <dgm:prSet/>
      <dgm:spPr/>
      <dgm:t>
        <a:bodyPr/>
        <a:lstStyle/>
        <a:p>
          <a:endParaRPr lang="fr-FR"/>
        </a:p>
      </dgm:t>
    </dgm:pt>
    <dgm:pt modelId="{2725CF2A-3634-45F2-AD89-32B05802EA61}">
      <dgm:prSet phldrT="[Texte]" custT="1"/>
      <dgm:spPr>
        <a:solidFill>
          <a:schemeClr val="accent4">
            <a:lumMod val="60000"/>
            <a:lumOff val="40000"/>
            <a:alpha val="90000"/>
          </a:schemeClr>
        </a:solidFill>
      </dgm:spPr>
      <dgm:t>
        <a:bodyPr/>
        <a:lstStyle/>
        <a:p>
          <a:r>
            <a:rPr lang="fr-FR" sz="1200" dirty="0"/>
            <a:t>Forum des métiers / filières</a:t>
          </a:r>
        </a:p>
      </dgm:t>
    </dgm:pt>
    <dgm:pt modelId="{89A92640-B52D-4A97-AE24-B5B19B82FB24}" type="parTrans" cxnId="{EABB5240-D1AC-4D92-BDF4-E3E3FB1415E4}">
      <dgm:prSet/>
      <dgm:spPr/>
      <dgm:t>
        <a:bodyPr/>
        <a:lstStyle/>
        <a:p>
          <a:endParaRPr lang="fr-FR"/>
        </a:p>
      </dgm:t>
    </dgm:pt>
    <dgm:pt modelId="{F585EB21-5131-4731-8AD6-E270268CD366}" type="sibTrans" cxnId="{EABB5240-D1AC-4D92-BDF4-E3E3FB1415E4}">
      <dgm:prSet/>
      <dgm:spPr/>
      <dgm:t>
        <a:bodyPr/>
        <a:lstStyle/>
        <a:p>
          <a:endParaRPr lang="fr-FR"/>
        </a:p>
      </dgm:t>
    </dgm:pt>
    <dgm:pt modelId="{880C26B0-2785-465C-B029-8D0D1BE150E3}">
      <dgm:prSet phldrT="[Texte]" custT="1"/>
      <dgm:spPr>
        <a:solidFill>
          <a:schemeClr val="accent3">
            <a:lumMod val="75000"/>
          </a:schemeClr>
        </a:solidFill>
      </dgm:spPr>
      <dgm:t>
        <a:bodyPr/>
        <a:lstStyle/>
        <a:p>
          <a:r>
            <a:rPr lang="fr-FR" sz="1600" b="1" dirty="0"/>
            <a:t>Parents correspondants</a:t>
          </a:r>
        </a:p>
      </dgm:t>
    </dgm:pt>
    <dgm:pt modelId="{4701B86A-100E-4646-969F-FACBCB4F016E}" type="parTrans" cxnId="{88D38821-A169-4A46-9BBD-024DC1C3E21A}">
      <dgm:prSet/>
      <dgm:spPr/>
      <dgm:t>
        <a:bodyPr/>
        <a:lstStyle/>
        <a:p>
          <a:endParaRPr lang="fr-FR"/>
        </a:p>
      </dgm:t>
    </dgm:pt>
    <dgm:pt modelId="{9885013B-453A-438C-AE6D-9E399DF523B8}" type="sibTrans" cxnId="{88D38821-A169-4A46-9BBD-024DC1C3E21A}">
      <dgm:prSet/>
      <dgm:spPr/>
      <dgm:t>
        <a:bodyPr/>
        <a:lstStyle/>
        <a:p>
          <a:endParaRPr lang="fr-FR"/>
        </a:p>
      </dgm:t>
    </dgm:pt>
    <dgm:pt modelId="{FF030F54-8C54-43C0-9253-EE944C4206B0}">
      <dgm:prSet phldrT="[Texte]" custT="1"/>
      <dgm:spPr>
        <a:solidFill>
          <a:schemeClr val="accent3">
            <a:lumMod val="60000"/>
            <a:lumOff val="40000"/>
            <a:alpha val="90000"/>
          </a:schemeClr>
        </a:solidFill>
      </dgm:spPr>
      <dgm:t>
        <a:bodyPr/>
        <a:lstStyle/>
        <a:p>
          <a:r>
            <a:rPr lang="fr-FR" sz="1300" dirty="0"/>
            <a:t>Recrutement</a:t>
          </a:r>
        </a:p>
      </dgm:t>
    </dgm:pt>
    <dgm:pt modelId="{75082F5F-1C02-404D-9C51-4EC9C9D17BF6}" type="parTrans" cxnId="{D0A0F056-BF60-45DA-AA28-AC4AC4C2BB7F}">
      <dgm:prSet/>
      <dgm:spPr/>
      <dgm:t>
        <a:bodyPr/>
        <a:lstStyle/>
        <a:p>
          <a:endParaRPr lang="fr-FR"/>
        </a:p>
      </dgm:t>
    </dgm:pt>
    <dgm:pt modelId="{AAE77801-B031-42BC-9CFC-5832822BEFE5}" type="sibTrans" cxnId="{D0A0F056-BF60-45DA-AA28-AC4AC4C2BB7F}">
      <dgm:prSet/>
      <dgm:spPr/>
      <dgm:t>
        <a:bodyPr/>
        <a:lstStyle/>
        <a:p>
          <a:endParaRPr lang="fr-FR"/>
        </a:p>
      </dgm:t>
    </dgm:pt>
    <dgm:pt modelId="{909A17A6-B321-48B3-99EF-C3AAC894DE87}">
      <dgm:prSet phldrT="[Texte]" custT="1"/>
      <dgm:spPr>
        <a:solidFill>
          <a:schemeClr val="accent3">
            <a:lumMod val="60000"/>
            <a:lumOff val="40000"/>
            <a:alpha val="90000"/>
          </a:schemeClr>
        </a:solidFill>
      </dgm:spPr>
      <dgm:t>
        <a:bodyPr/>
        <a:lstStyle/>
        <a:p>
          <a:r>
            <a:rPr lang="fr-FR" sz="1300" dirty="0"/>
            <a:t>Formation</a:t>
          </a:r>
        </a:p>
      </dgm:t>
    </dgm:pt>
    <dgm:pt modelId="{BA65D921-A3F6-4EA0-91A5-CAE0330722D9}" type="parTrans" cxnId="{DAC65A0C-4D6D-42C0-85DA-1A9F8128355B}">
      <dgm:prSet/>
      <dgm:spPr/>
      <dgm:t>
        <a:bodyPr/>
        <a:lstStyle/>
        <a:p>
          <a:endParaRPr lang="fr-FR"/>
        </a:p>
      </dgm:t>
    </dgm:pt>
    <dgm:pt modelId="{5C5B67C9-20D5-4536-B40B-178963F1123F}" type="sibTrans" cxnId="{DAC65A0C-4D6D-42C0-85DA-1A9F8128355B}">
      <dgm:prSet/>
      <dgm:spPr/>
      <dgm:t>
        <a:bodyPr/>
        <a:lstStyle/>
        <a:p>
          <a:endParaRPr lang="fr-FR"/>
        </a:p>
      </dgm:t>
    </dgm:pt>
    <dgm:pt modelId="{0FC0BC31-366F-48F5-ABBF-99FBCE92858C}">
      <dgm:prSet phldrT="[Texte]" custT="1"/>
      <dgm:spPr>
        <a:solidFill>
          <a:schemeClr val="accent3">
            <a:lumMod val="60000"/>
            <a:lumOff val="40000"/>
            <a:alpha val="90000"/>
          </a:schemeClr>
        </a:solidFill>
      </dgm:spPr>
      <dgm:t>
        <a:bodyPr/>
        <a:lstStyle/>
        <a:p>
          <a:r>
            <a:rPr lang="fr-FR" sz="1300" dirty="0"/>
            <a:t>Suivi</a:t>
          </a:r>
        </a:p>
      </dgm:t>
    </dgm:pt>
    <dgm:pt modelId="{22EF70B3-1A3A-4F9C-A962-942100569D9B}" type="parTrans" cxnId="{BD2E82D2-A9F6-49C4-B9F0-A9BFDE3BC8AD}">
      <dgm:prSet/>
      <dgm:spPr/>
      <dgm:t>
        <a:bodyPr/>
        <a:lstStyle/>
        <a:p>
          <a:endParaRPr lang="fr-FR"/>
        </a:p>
      </dgm:t>
    </dgm:pt>
    <dgm:pt modelId="{D9CCDAA8-BB31-4C68-823C-CA2A792A1F27}" type="sibTrans" cxnId="{BD2E82D2-A9F6-49C4-B9F0-A9BFDE3BC8AD}">
      <dgm:prSet/>
      <dgm:spPr/>
      <dgm:t>
        <a:bodyPr/>
        <a:lstStyle/>
        <a:p>
          <a:endParaRPr lang="fr-FR"/>
        </a:p>
      </dgm:t>
    </dgm:pt>
    <dgm:pt modelId="{F6363717-A59A-47B5-8D8D-3D394AE7AF7A}">
      <dgm:prSet custT="1"/>
      <dgm:spPr>
        <a:solidFill>
          <a:schemeClr val="accent6">
            <a:lumMod val="60000"/>
            <a:lumOff val="40000"/>
          </a:schemeClr>
        </a:solidFill>
      </dgm:spPr>
      <dgm:t>
        <a:bodyPr/>
        <a:lstStyle/>
        <a:p>
          <a:r>
            <a:rPr lang="fr-FR" sz="1600" b="1" dirty="0"/>
            <a:t>Participer aux actions de </a:t>
          </a:r>
        </a:p>
        <a:p>
          <a:r>
            <a:rPr lang="fr-FR" sz="1600" b="1" dirty="0"/>
            <a:t>l’Apel Académique/Départementale</a:t>
          </a:r>
        </a:p>
      </dgm:t>
    </dgm:pt>
    <dgm:pt modelId="{2E49B5A7-42DA-466F-BEFE-384F24BFE363}" type="parTrans" cxnId="{8E559342-9430-4A4D-8015-D00012096BE8}">
      <dgm:prSet/>
      <dgm:spPr/>
      <dgm:t>
        <a:bodyPr/>
        <a:lstStyle/>
        <a:p>
          <a:endParaRPr lang="fr-FR"/>
        </a:p>
      </dgm:t>
    </dgm:pt>
    <dgm:pt modelId="{F4CF76FD-7D62-4441-BE19-6F69AFE4367A}" type="sibTrans" cxnId="{8E559342-9430-4A4D-8015-D00012096BE8}">
      <dgm:prSet/>
      <dgm:spPr/>
      <dgm:t>
        <a:bodyPr/>
        <a:lstStyle/>
        <a:p>
          <a:endParaRPr lang="fr-FR"/>
        </a:p>
      </dgm:t>
    </dgm:pt>
    <dgm:pt modelId="{5F0359EA-9743-4BD8-A535-677A2B900F91}">
      <dgm:prSet custT="1"/>
      <dgm:spPr>
        <a:solidFill>
          <a:schemeClr val="accent6">
            <a:lumMod val="40000"/>
            <a:lumOff val="60000"/>
            <a:alpha val="90000"/>
          </a:schemeClr>
        </a:solidFill>
      </dgm:spPr>
      <dgm:t>
        <a:bodyPr/>
        <a:lstStyle/>
        <a:p>
          <a:r>
            <a:rPr lang="fr-FR" sz="1300" dirty="0"/>
            <a:t>Concours des crèches</a:t>
          </a:r>
        </a:p>
      </dgm:t>
    </dgm:pt>
    <dgm:pt modelId="{E0A85FCF-9A25-447B-BD9B-E013C589E637}" type="parTrans" cxnId="{BEC6544B-E19B-48A9-80F2-754A80C0F432}">
      <dgm:prSet/>
      <dgm:spPr/>
      <dgm:t>
        <a:bodyPr/>
        <a:lstStyle/>
        <a:p>
          <a:endParaRPr lang="fr-FR"/>
        </a:p>
      </dgm:t>
    </dgm:pt>
    <dgm:pt modelId="{23797E36-783F-4DFD-B782-861C22CA347E}" type="sibTrans" cxnId="{BEC6544B-E19B-48A9-80F2-754A80C0F432}">
      <dgm:prSet/>
      <dgm:spPr/>
      <dgm:t>
        <a:bodyPr/>
        <a:lstStyle/>
        <a:p>
          <a:endParaRPr lang="fr-FR"/>
        </a:p>
      </dgm:t>
    </dgm:pt>
    <dgm:pt modelId="{8DF971C5-3491-46A7-AE5D-FA91065963B0}">
      <dgm:prSet custT="1"/>
      <dgm:spPr>
        <a:solidFill>
          <a:schemeClr val="accent6">
            <a:lumMod val="40000"/>
            <a:lumOff val="60000"/>
            <a:alpha val="90000"/>
          </a:schemeClr>
        </a:solidFill>
      </dgm:spPr>
      <dgm:t>
        <a:bodyPr/>
        <a:lstStyle/>
        <a:p>
          <a:r>
            <a:rPr lang="fr-FR" sz="1300" dirty="0"/>
            <a:t>Semaine des Apel</a:t>
          </a:r>
        </a:p>
      </dgm:t>
    </dgm:pt>
    <dgm:pt modelId="{7F6C2EE5-BCB8-419C-9D6D-61AB275657CA}" type="parTrans" cxnId="{744286E3-2F7E-4DF2-BD40-3D33537DA5A9}">
      <dgm:prSet/>
      <dgm:spPr/>
      <dgm:t>
        <a:bodyPr/>
        <a:lstStyle/>
        <a:p>
          <a:endParaRPr lang="fr-FR"/>
        </a:p>
      </dgm:t>
    </dgm:pt>
    <dgm:pt modelId="{C59C3306-E068-44DB-8F52-C60E75CBAA15}" type="sibTrans" cxnId="{744286E3-2F7E-4DF2-BD40-3D33537DA5A9}">
      <dgm:prSet/>
      <dgm:spPr/>
      <dgm:t>
        <a:bodyPr/>
        <a:lstStyle/>
        <a:p>
          <a:endParaRPr lang="fr-FR"/>
        </a:p>
      </dgm:t>
    </dgm:pt>
    <dgm:pt modelId="{86BDD54D-DAEA-42CD-BD0D-D6E692BFD0CF}">
      <dgm:prSet phldrT="[Texte]" custT="1"/>
      <dgm:spPr>
        <a:solidFill>
          <a:schemeClr val="accent1">
            <a:lumMod val="60000"/>
            <a:lumOff val="40000"/>
            <a:alpha val="90000"/>
          </a:schemeClr>
        </a:solidFill>
      </dgm:spPr>
      <dgm:t>
        <a:bodyPr/>
        <a:lstStyle/>
        <a:p>
          <a:r>
            <a:rPr lang="fr-FR" sz="1200" dirty="0"/>
            <a:t>Présentation de l’Apel et ses services gratuits</a:t>
          </a:r>
        </a:p>
      </dgm:t>
    </dgm:pt>
    <dgm:pt modelId="{B1171995-79EC-4F7E-8B92-D69725824AD2}" type="parTrans" cxnId="{CEB63F87-7D02-462E-96E0-C41582FD10E3}">
      <dgm:prSet/>
      <dgm:spPr/>
      <dgm:t>
        <a:bodyPr/>
        <a:lstStyle/>
        <a:p>
          <a:endParaRPr lang="fr-FR"/>
        </a:p>
      </dgm:t>
    </dgm:pt>
    <dgm:pt modelId="{659212CF-6A00-45FA-88F6-4B4F742C7C27}" type="sibTrans" cxnId="{CEB63F87-7D02-462E-96E0-C41582FD10E3}">
      <dgm:prSet/>
      <dgm:spPr/>
      <dgm:t>
        <a:bodyPr/>
        <a:lstStyle/>
        <a:p>
          <a:endParaRPr lang="fr-FR"/>
        </a:p>
      </dgm:t>
    </dgm:pt>
    <dgm:pt modelId="{7D47B1B4-38AE-4727-BB4C-1201E2CC6E9A}">
      <dgm:prSet phldrT="[Texte]" custT="1"/>
      <dgm:spPr>
        <a:solidFill>
          <a:schemeClr val="accent1">
            <a:lumMod val="60000"/>
            <a:lumOff val="40000"/>
            <a:alpha val="90000"/>
          </a:schemeClr>
        </a:solidFill>
      </dgm:spPr>
      <dgm:t>
        <a:bodyPr/>
        <a:lstStyle/>
        <a:p>
          <a:r>
            <a:rPr lang="fr-FR" sz="1200" dirty="0"/>
            <a:t>Diffusion de la documentation nationale</a:t>
          </a:r>
        </a:p>
      </dgm:t>
    </dgm:pt>
    <dgm:pt modelId="{A48927E4-052F-4349-B09C-3BEFE544AF9E}" type="parTrans" cxnId="{B429549D-6DDE-4D43-B616-4D3DBC5C46F8}">
      <dgm:prSet/>
      <dgm:spPr/>
      <dgm:t>
        <a:bodyPr/>
        <a:lstStyle/>
        <a:p>
          <a:endParaRPr lang="fr-FR"/>
        </a:p>
      </dgm:t>
    </dgm:pt>
    <dgm:pt modelId="{5DFEEE0F-D22F-4343-9D3F-3501CCD661AA}" type="sibTrans" cxnId="{B429549D-6DDE-4D43-B616-4D3DBC5C46F8}">
      <dgm:prSet/>
      <dgm:spPr/>
      <dgm:t>
        <a:bodyPr/>
        <a:lstStyle/>
        <a:p>
          <a:endParaRPr lang="fr-FR"/>
        </a:p>
      </dgm:t>
    </dgm:pt>
    <dgm:pt modelId="{D4C10E8D-58BB-4B17-BE0A-8597585986ED}">
      <dgm:prSet phldrT="[Texte]" custT="1"/>
      <dgm:spPr>
        <a:solidFill>
          <a:schemeClr val="accent1">
            <a:lumMod val="60000"/>
            <a:lumOff val="40000"/>
            <a:alpha val="90000"/>
          </a:schemeClr>
        </a:solidFill>
      </dgm:spPr>
      <dgm:t>
        <a:bodyPr/>
        <a:lstStyle/>
        <a:p>
          <a:r>
            <a:rPr lang="fr-FR" sz="1200" dirty="0"/>
            <a:t>Sensibilisation pour recruter des nouveaux adhérents et membres de CA</a:t>
          </a:r>
        </a:p>
      </dgm:t>
    </dgm:pt>
    <dgm:pt modelId="{2A0C2019-FC9E-4B96-920E-4256AA18334A}" type="parTrans" cxnId="{E35B2B5F-D8C4-407F-BACB-1FB136B2D1B1}">
      <dgm:prSet/>
      <dgm:spPr/>
      <dgm:t>
        <a:bodyPr/>
        <a:lstStyle/>
        <a:p>
          <a:endParaRPr lang="fr-FR"/>
        </a:p>
      </dgm:t>
    </dgm:pt>
    <dgm:pt modelId="{8E948122-5522-4550-BA5B-1DA19EB0A721}" type="sibTrans" cxnId="{E35B2B5F-D8C4-407F-BACB-1FB136B2D1B1}">
      <dgm:prSet/>
      <dgm:spPr/>
      <dgm:t>
        <a:bodyPr/>
        <a:lstStyle/>
        <a:p>
          <a:endParaRPr lang="fr-FR"/>
        </a:p>
      </dgm:t>
    </dgm:pt>
    <dgm:pt modelId="{1F11D674-D6F5-4653-9092-E33CAACFE18A}">
      <dgm:prSet phldrT="[Texte]" custT="1"/>
      <dgm:spPr/>
      <dgm:t>
        <a:bodyPr/>
        <a:lstStyle/>
        <a:p>
          <a:r>
            <a:rPr lang="fr-FR" sz="1600" b="1" dirty="0"/>
            <a:t>Organiser des soirées </a:t>
          </a:r>
        </a:p>
        <a:p>
          <a:r>
            <a:rPr lang="fr-FR" sz="1600" b="1" dirty="0"/>
            <a:t>Rencontres Parent/École</a:t>
          </a:r>
        </a:p>
      </dgm:t>
    </dgm:pt>
    <dgm:pt modelId="{3273A44C-622F-47FA-BAD5-1F2BA4710D9D}" type="parTrans" cxnId="{F3CC5CA1-F300-47D3-9B41-F4C96ED1723B}">
      <dgm:prSet/>
      <dgm:spPr/>
      <dgm:t>
        <a:bodyPr/>
        <a:lstStyle/>
        <a:p>
          <a:endParaRPr lang="fr-FR"/>
        </a:p>
      </dgm:t>
    </dgm:pt>
    <dgm:pt modelId="{C3614DA5-68C4-456F-9FA1-9D78DEB54013}" type="sibTrans" cxnId="{F3CC5CA1-F300-47D3-9B41-F4C96ED1723B}">
      <dgm:prSet/>
      <dgm:spPr/>
      <dgm:t>
        <a:bodyPr/>
        <a:lstStyle/>
        <a:p>
          <a:endParaRPr lang="fr-FR"/>
        </a:p>
      </dgm:t>
    </dgm:pt>
    <dgm:pt modelId="{3987790D-3B72-4BA1-8FC9-79499A69B9B7}">
      <dgm:prSet phldrT="[Texte]" custT="1"/>
      <dgm:spPr>
        <a:solidFill>
          <a:srgbClr val="4CC49F">
            <a:alpha val="89804"/>
          </a:srgbClr>
        </a:solidFill>
      </dgm:spPr>
      <dgm:t>
        <a:bodyPr/>
        <a:lstStyle/>
        <a:p>
          <a:r>
            <a:rPr lang="fr-FR" sz="1200" dirty="0"/>
            <a:t>Inviter l’ensemble de la communauté éducative</a:t>
          </a:r>
        </a:p>
      </dgm:t>
    </dgm:pt>
    <dgm:pt modelId="{4A6BCE90-0A5F-425A-8EB3-D20734333D9E}" type="parTrans" cxnId="{0E1A9C78-0D65-4892-B2B4-6306B0BDD111}">
      <dgm:prSet/>
      <dgm:spPr/>
      <dgm:t>
        <a:bodyPr/>
        <a:lstStyle/>
        <a:p>
          <a:endParaRPr lang="fr-FR"/>
        </a:p>
      </dgm:t>
    </dgm:pt>
    <dgm:pt modelId="{0BE5B43A-CB6C-4AE9-9DA9-AEFFBE53B530}" type="sibTrans" cxnId="{0E1A9C78-0D65-4892-B2B4-6306B0BDD111}">
      <dgm:prSet/>
      <dgm:spPr/>
      <dgm:t>
        <a:bodyPr/>
        <a:lstStyle/>
        <a:p>
          <a:endParaRPr lang="fr-FR"/>
        </a:p>
      </dgm:t>
    </dgm:pt>
    <dgm:pt modelId="{D12E0D12-1E32-49C1-923D-6BE4A59C7E1B}">
      <dgm:prSet phldrT="[Texte]" custT="1"/>
      <dgm:spPr>
        <a:solidFill>
          <a:srgbClr val="4CC49F">
            <a:alpha val="89804"/>
          </a:srgbClr>
        </a:solidFill>
      </dgm:spPr>
      <dgm:t>
        <a:bodyPr/>
        <a:lstStyle/>
        <a:p>
          <a:r>
            <a:rPr lang="fr-FR" sz="1200" dirty="0"/>
            <a:t>Choisir un thème </a:t>
          </a:r>
        </a:p>
      </dgm:t>
    </dgm:pt>
    <dgm:pt modelId="{3C2E932B-65AB-45AF-A30F-15B70CF491F3}" type="parTrans" cxnId="{F2560003-80FB-4C7D-BB72-2B188F9959A1}">
      <dgm:prSet/>
      <dgm:spPr/>
      <dgm:t>
        <a:bodyPr/>
        <a:lstStyle/>
        <a:p>
          <a:endParaRPr lang="fr-FR"/>
        </a:p>
      </dgm:t>
    </dgm:pt>
    <dgm:pt modelId="{0F960498-1C4B-4AEA-AD2E-F4CCA1972217}" type="sibTrans" cxnId="{F2560003-80FB-4C7D-BB72-2B188F9959A1}">
      <dgm:prSet/>
      <dgm:spPr/>
      <dgm:t>
        <a:bodyPr/>
        <a:lstStyle/>
        <a:p>
          <a:endParaRPr lang="fr-FR"/>
        </a:p>
      </dgm:t>
    </dgm:pt>
    <dgm:pt modelId="{4175109B-4CB0-4A94-9F83-4A52952383EE}">
      <dgm:prSet phldrT="[Texte]" custT="1"/>
      <dgm:spPr>
        <a:solidFill>
          <a:schemeClr val="accent4">
            <a:lumMod val="60000"/>
            <a:lumOff val="40000"/>
            <a:alpha val="90000"/>
          </a:schemeClr>
        </a:solidFill>
      </dgm:spPr>
      <dgm:t>
        <a:bodyPr/>
        <a:lstStyle/>
        <a:p>
          <a:r>
            <a:rPr lang="fr-FR" sz="1200" dirty="0"/>
            <a:t>Classe en Entreprise / mini entreprises</a:t>
          </a:r>
        </a:p>
      </dgm:t>
    </dgm:pt>
    <dgm:pt modelId="{480CA359-74FB-4C28-A323-C48971AE882A}" type="parTrans" cxnId="{E98DAA90-06AD-49D9-A702-0AB080C1802A}">
      <dgm:prSet/>
      <dgm:spPr/>
      <dgm:t>
        <a:bodyPr/>
        <a:lstStyle/>
        <a:p>
          <a:endParaRPr lang="fr-FR"/>
        </a:p>
      </dgm:t>
    </dgm:pt>
    <dgm:pt modelId="{641828FA-A3D8-4E98-986E-877EE1F97B6C}" type="sibTrans" cxnId="{E98DAA90-06AD-49D9-A702-0AB080C1802A}">
      <dgm:prSet/>
      <dgm:spPr/>
      <dgm:t>
        <a:bodyPr/>
        <a:lstStyle/>
        <a:p>
          <a:endParaRPr lang="fr-FR"/>
        </a:p>
      </dgm:t>
    </dgm:pt>
    <dgm:pt modelId="{CE854ED3-986A-4106-90A0-6B8D54A031C0}">
      <dgm:prSet phldrT="[Texte]" custT="1"/>
      <dgm:spPr>
        <a:solidFill>
          <a:schemeClr val="accent4">
            <a:lumMod val="60000"/>
            <a:lumOff val="40000"/>
            <a:alpha val="90000"/>
          </a:schemeClr>
        </a:solidFill>
      </dgm:spPr>
      <dgm:t>
        <a:bodyPr/>
        <a:lstStyle/>
        <a:p>
          <a:r>
            <a:rPr lang="fr-FR" sz="1200" dirty="0"/>
            <a:t>Déjeuner de l’orientation</a:t>
          </a:r>
        </a:p>
      </dgm:t>
    </dgm:pt>
    <dgm:pt modelId="{37142F6A-EB0E-4AE5-8792-A568AA5CDBD3}" type="parTrans" cxnId="{ED8F59D2-AE3C-4F81-9484-0D2FEE241538}">
      <dgm:prSet/>
      <dgm:spPr/>
      <dgm:t>
        <a:bodyPr/>
        <a:lstStyle/>
        <a:p>
          <a:endParaRPr lang="fr-FR"/>
        </a:p>
      </dgm:t>
    </dgm:pt>
    <dgm:pt modelId="{1A43D890-A3B1-460B-9A15-3A7D13D51BB2}" type="sibTrans" cxnId="{ED8F59D2-AE3C-4F81-9484-0D2FEE241538}">
      <dgm:prSet/>
      <dgm:spPr/>
      <dgm:t>
        <a:bodyPr/>
        <a:lstStyle/>
        <a:p>
          <a:endParaRPr lang="fr-FR"/>
        </a:p>
      </dgm:t>
    </dgm:pt>
    <dgm:pt modelId="{A9F4ADE1-BA1C-4A5B-A459-7F51558A7268}">
      <dgm:prSet custT="1"/>
      <dgm:spPr>
        <a:solidFill>
          <a:schemeClr val="accent2">
            <a:lumMod val="75000"/>
          </a:schemeClr>
        </a:solidFill>
      </dgm:spPr>
      <dgm:t>
        <a:bodyPr/>
        <a:lstStyle/>
        <a:p>
          <a:r>
            <a:rPr lang="fr-FR" sz="1600" b="1" dirty="0"/>
            <a:t>Autres</a:t>
          </a:r>
        </a:p>
      </dgm:t>
    </dgm:pt>
    <dgm:pt modelId="{AC96411F-62D0-4065-9394-34A6479D444F}" type="parTrans" cxnId="{B880D6E6-24DC-4BB9-930D-A54604E0FF1C}">
      <dgm:prSet/>
      <dgm:spPr/>
      <dgm:t>
        <a:bodyPr/>
        <a:lstStyle/>
        <a:p>
          <a:endParaRPr lang="fr-FR"/>
        </a:p>
      </dgm:t>
    </dgm:pt>
    <dgm:pt modelId="{6C64E042-4696-4605-BB83-F8F0FD0CDE01}" type="sibTrans" cxnId="{B880D6E6-24DC-4BB9-930D-A54604E0FF1C}">
      <dgm:prSet/>
      <dgm:spPr/>
      <dgm:t>
        <a:bodyPr/>
        <a:lstStyle/>
        <a:p>
          <a:endParaRPr lang="fr-FR"/>
        </a:p>
      </dgm:t>
    </dgm:pt>
    <dgm:pt modelId="{E31CC318-1B62-4BCC-85FF-F65B81793449}">
      <dgm:prSet/>
      <dgm:spPr>
        <a:solidFill>
          <a:schemeClr val="accent2">
            <a:lumMod val="60000"/>
            <a:lumOff val="40000"/>
            <a:alpha val="90000"/>
          </a:schemeClr>
        </a:solidFill>
      </dgm:spPr>
      <dgm:t>
        <a:bodyPr/>
        <a:lstStyle/>
        <a:p>
          <a:r>
            <a:rPr lang="fr-FR" dirty="0"/>
            <a:t>La pastorale (Réseau d’animation pastorale)</a:t>
          </a:r>
        </a:p>
      </dgm:t>
    </dgm:pt>
    <dgm:pt modelId="{384CE7F3-45CA-4386-9AB5-11245E64AB31}" type="parTrans" cxnId="{9258A082-674F-4136-BF32-CB75BDE2E055}">
      <dgm:prSet/>
      <dgm:spPr/>
      <dgm:t>
        <a:bodyPr/>
        <a:lstStyle/>
        <a:p>
          <a:endParaRPr lang="fr-FR"/>
        </a:p>
      </dgm:t>
    </dgm:pt>
    <dgm:pt modelId="{E8344044-011C-4D33-BE65-D453D9BB8180}" type="sibTrans" cxnId="{9258A082-674F-4136-BF32-CB75BDE2E055}">
      <dgm:prSet/>
      <dgm:spPr/>
      <dgm:t>
        <a:bodyPr/>
        <a:lstStyle/>
        <a:p>
          <a:endParaRPr lang="fr-FR"/>
        </a:p>
      </dgm:t>
    </dgm:pt>
    <dgm:pt modelId="{12CB4B4F-2CCB-4E71-B8F3-2A85F02800A8}">
      <dgm:prSet/>
      <dgm:spPr>
        <a:solidFill>
          <a:schemeClr val="accent2">
            <a:lumMod val="60000"/>
            <a:lumOff val="40000"/>
            <a:alpha val="90000"/>
          </a:schemeClr>
        </a:solidFill>
      </dgm:spPr>
      <dgm:t>
        <a:bodyPr/>
        <a:lstStyle/>
        <a:p>
          <a:r>
            <a:rPr lang="fr-FR" dirty="0"/>
            <a:t>L’éducation affective, relationnelle et sexuelle</a:t>
          </a:r>
        </a:p>
      </dgm:t>
    </dgm:pt>
    <dgm:pt modelId="{FFA9F0D6-B676-468E-A851-D5CA3A547790}" type="parTrans" cxnId="{A4FDA7FE-6DE8-46CC-B0E6-F7FE94A91268}">
      <dgm:prSet/>
      <dgm:spPr/>
      <dgm:t>
        <a:bodyPr/>
        <a:lstStyle/>
        <a:p>
          <a:endParaRPr lang="fr-FR"/>
        </a:p>
      </dgm:t>
    </dgm:pt>
    <dgm:pt modelId="{B3458298-924B-407C-B8D8-FA66A2B1F8A5}" type="sibTrans" cxnId="{A4FDA7FE-6DE8-46CC-B0E6-F7FE94A91268}">
      <dgm:prSet/>
      <dgm:spPr/>
      <dgm:t>
        <a:bodyPr/>
        <a:lstStyle/>
        <a:p>
          <a:endParaRPr lang="fr-FR"/>
        </a:p>
      </dgm:t>
    </dgm:pt>
    <dgm:pt modelId="{286CA75B-EFFE-49E2-B348-E7A523B1C5D0}">
      <dgm:prSet/>
      <dgm:spPr>
        <a:solidFill>
          <a:schemeClr val="accent2">
            <a:lumMod val="60000"/>
            <a:lumOff val="40000"/>
            <a:alpha val="90000"/>
          </a:schemeClr>
        </a:solidFill>
      </dgm:spPr>
      <dgm:t>
        <a:bodyPr/>
        <a:lstStyle/>
        <a:p>
          <a:r>
            <a:rPr lang="fr-FR" dirty="0"/>
            <a:t>Organisation de conférences (numérique, orientation, santé etc.)</a:t>
          </a:r>
        </a:p>
      </dgm:t>
    </dgm:pt>
    <dgm:pt modelId="{93707059-3DA5-4BBB-8EB8-06C5A2229ED2}" type="parTrans" cxnId="{110C5AD9-D250-41F0-8F69-3FFFA82A1C4B}">
      <dgm:prSet/>
      <dgm:spPr/>
      <dgm:t>
        <a:bodyPr/>
        <a:lstStyle/>
        <a:p>
          <a:endParaRPr lang="fr-FR"/>
        </a:p>
      </dgm:t>
    </dgm:pt>
    <dgm:pt modelId="{E6CD0E06-F2C9-4950-9A0D-119F90F66307}" type="sibTrans" cxnId="{110C5AD9-D250-41F0-8F69-3FFFA82A1C4B}">
      <dgm:prSet/>
      <dgm:spPr/>
      <dgm:t>
        <a:bodyPr/>
        <a:lstStyle/>
        <a:p>
          <a:endParaRPr lang="fr-FR"/>
        </a:p>
      </dgm:t>
    </dgm:pt>
    <dgm:pt modelId="{76AF98E7-12D3-4848-B178-E943F59A6F73}" type="pres">
      <dgm:prSet presAssocID="{A23223F5-6BE3-4EDF-B5E0-AF5FF2D69439}" presName="Name0" presStyleCnt="0">
        <dgm:presLayoutVars>
          <dgm:dir/>
          <dgm:animLvl val="lvl"/>
          <dgm:resizeHandles val="exact"/>
        </dgm:presLayoutVars>
      </dgm:prSet>
      <dgm:spPr/>
    </dgm:pt>
    <dgm:pt modelId="{5F0FAFD7-1A77-44C9-B91C-75AC3C94173C}" type="pres">
      <dgm:prSet presAssocID="{49B2FF7C-0C44-4DFC-B384-986F5FC780CC}" presName="linNode" presStyleCnt="0"/>
      <dgm:spPr/>
    </dgm:pt>
    <dgm:pt modelId="{FECE92CD-27B9-4483-9A3C-B9587189A466}" type="pres">
      <dgm:prSet presAssocID="{49B2FF7C-0C44-4DFC-B384-986F5FC780CC}" presName="parentText" presStyleLbl="node1" presStyleIdx="0" presStyleCnt="6">
        <dgm:presLayoutVars>
          <dgm:chMax val="1"/>
          <dgm:bulletEnabled val="1"/>
        </dgm:presLayoutVars>
      </dgm:prSet>
      <dgm:spPr/>
    </dgm:pt>
    <dgm:pt modelId="{3C1D1844-3173-4E58-B948-C627DF6184C3}" type="pres">
      <dgm:prSet presAssocID="{49B2FF7C-0C44-4DFC-B384-986F5FC780CC}" presName="descendantText" presStyleLbl="alignAccFollowNode1" presStyleIdx="0" presStyleCnt="6" custScaleY="130526" custLinFactNeighborX="1021" custLinFactNeighborY="-6666">
        <dgm:presLayoutVars>
          <dgm:bulletEnabled val="1"/>
        </dgm:presLayoutVars>
      </dgm:prSet>
      <dgm:spPr/>
    </dgm:pt>
    <dgm:pt modelId="{53C45BEF-02AC-4206-A86D-74AEFE6A5244}" type="pres">
      <dgm:prSet presAssocID="{EDA36A46-E12D-4F9A-AA74-019778D16003}" presName="sp" presStyleCnt="0"/>
      <dgm:spPr/>
    </dgm:pt>
    <dgm:pt modelId="{F41184D0-A653-4DB7-9824-4E27DBBC4F64}" type="pres">
      <dgm:prSet presAssocID="{1F11D674-D6F5-4653-9092-E33CAACFE18A}" presName="linNode" presStyleCnt="0"/>
      <dgm:spPr/>
    </dgm:pt>
    <dgm:pt modelId="{DBAA7F78-9612-417B-B403-CB8A92C38CD9}" type="pres">
      <dgm:prSet presAssocID="{1F11D674-D6F5-4653-9092-E33CAACFE18A}" presName="parentText" presStyleLbl="node1" presStyleIdx="1" presStyleCnt="6">
        <dgm:presLayoutVars>
          <dgm:chMax val="1"/>
          <dgm:bulletEnabled val="1"/>
        </dgm:presLayoutVars>
      </dgm:prSet>
      <dgm:spPr/>
    </dgm:pt>
    <dgm:pt modelId="{4DFB1EDA-7FAB-4554-B05B-1F79A80140DD}" type="pres">
      <dgm:prSet presAssocID="{1F11D674-D6F5-4653-9092-E33CAACFE18A}" presName="descendantText" presStyleLbl="alignAccFollowNode1" presStyleIdx="1" presStyleCnt="6">
        <dgm:presLayoutVars>
          <dgm:bulletEnabled val="1"/>
        </dgm:presLayoutVars>
      </dgm:prSet>
      <dgm:spPr/>
    </dgm:pt>
    <dgm:pt modelId="{36B3C477-2D65-4BAD-B719-272C9D9E1F9A}" type="pres">
      <dgm:prSet presAssocID="{C3614DA5-68C4-456F-9FA1-9D78DEB54013}" presName="sp" presStyleCnt="0"/>
      <dgm:spPr/>
    </dgm:pt>
    <dgm:pt modelId="{B8DC596C-AC5D-4F7A-A3E1-75173B06DD39}" type="pres">
      <dgm:prSet presAssocID="{6D2CA478-77F9-47F8-95A8-5BA213924879}" presName="linNode" presStyleCnt="0"/>
      <dgm:spPr/>
    </dgm:pt>
    <dgm:pt modelId="{9CCFC3A9-40A9-4B7A-841E-1704CDD34EFC}" type="pres">
      <dgm:prSet presAssocID="{6D2CA478-77F9-47F8-95A8-5BA213924879}" presName="parentText" presStyleLbl="node1" presStyleIdx="2" presStyleCnt="6">
        <dgm:presLayoutVars>
          <dgm:chMax val="1"/>
          <dgm:bulletEnabled val="1"/>
        </dgm:presLayoutVars>
      </dgm:prSet>
      <dgm:spPr/>
    </dgm:pt>
    <dgm:pt modelId="{4B5A7B21-D7E4-4718-93E7-29DADC3C0115}" type="pres">
      <dgm:prSet presAssocID="{6D2CA478-77F9-47F8-95A8-5BA213924879}" presName="descendantText" presStyleLbl="alignAccFollowNode1" presStyleIdx="2" presStyleCnt="6" custScaleY="138132">
        <dgm:presLayoutVars>
          <dgm:bulletEnabled val="1"/>
        </dgm:presLayoutVars>
      </dgm:prSet>
      <dgm:spPr/>
    </dgm:pt>
    <dgm:pt modelId="{B2FA923F-B3B8-4F5C-B153-4EC7566437C0}" type="pres">
      <dgm:prSet presAssocID="{E04A601D-3080-4F8B-AA8B-E0B8EAF62740}" presName="sp" presStyleCnt="0"/>
      <dgm:spPr/>
    </dgm:pt>
    <dgm:pt modelId="{76BB6539-2DA0-4702-AD73-1DEDAB961C47}" type="pres">
      <dgm:prSet presAssocID="{880C26B0-2785-465C-B029-8D0D1BE150E3}" presName="linNode" presStyleCnt="0"/>
      <dgm:spPr/>
    </dgm:pt>
    <dgm:pt modelId="{18CA702A-B74B-493B-95F3-719A9BC6219D}" type="pres">
      <dgm:prSet presAssocID="{880C26B0-2785-465C-B029-8D0D1BE150E3}" presName="parentText" presStyleLbl="node1" presStyleIdx="3" presStyleCnt="6">
        <dgm:presLayoutVars>
          <dgm:chMax val="1"/>
          <dgm:bulletEnabled val="1"/>
        </dgm:presLayoutVars>
      </dgm:prSet>
      <dgm:spPr/>
    </dgm:pt>
    <dgm:pt modelId="{4EB889DA-3AC1-40AA-9C55-161EDA79CCF9}" type="pres">
      <dgm:prSet presAssocID="{880C26B0-2785-465C-B029-8D0D1BE150E3}" presName="descendantText" presStyleLbl="alignAccFollowNode1" presStyleIdx="3" presStyleCnt="6">
        <dgm:presLayoutVars>
          <dgm:bulletEnabled val="1"/>
        </dgm:presLayoutVars>
      </dgm:prSet>
      <dgm:spPr/>
    </dgm:pt>
    <dgm:pt modelId="{7B38EF0A-51BF-4752-B84D-F04927BAB7DF}" type="pres">
      <dgm:prSet presAssocID="{9885013B-453A-438C-AE6D-9E399DF523B8}" presName="sp" presStyleCnt="0"/>
      <dgm:spPr/>
    </dgm:pt>
    <dgm:pt modelId="{90ECB214-7BB9-4BCD-9269-3751C38B8F74}" type="pres">
      <dgm:prSet presAssocID="{F6363717-A59A-47B5-8D8D-3D394AE7AF7A}" presName="linNode" presStyleCnt="0"/>
      <dgm:spPr/>
    </dgm:pt>
    <dgm:pt modelId="{4B7333F0-B989-43AA-8506-B4A16176C499}" type="pres">
      <dgm:prSet presAssocID="{F6363717-A59A-47B5-8D8D-3D394AE7AF7A}" presName="parentText" presStyleLbl="node1" presStyleIdx="4" presStyleCnt="6">
        <dgm:presLayoutVars>
          <dgm:chMax val="1"/>
          <dgm:bulletEnabled val="1"/>
        </dgm:presLayoutVars>
      </dgm:prSet>
      <dgm:spPr/>
    </dgm:pt>
    <dgm:pt modelId="{3476157D-D65A-4E84-81F2-490B0AB63B53}" type="pres">
      <dgm:prSet presAssocID="{F6363717-A59A-47B5-8D8D-3D394AE7AF7A}" presName="descendantText" presStyleLbl="alignAccFollowNode1" presStyleIdx="4" presStyleCnt="6">
        <dgm:presLayoutVars>
          <dgm:bulletEnabled val="1"/>
        </dgm:presLayoutVars>
      </dgm:prSet>
      <dgm:spPr/>
    </dgm:pt>
    <dgm:pt modelId="{CE00FE38-EF57-4DE2-9522-5404539D5C64}" type="pres">
      <dgm:prSet presAssocID="{F4CF76FD-7D62-4441-BE19-6F69AFE4367A}" presName="sp" presStyleCnt="0"/>
      <dgm:spPr/>
    </dgm:pt>
    <dgm:pt modelId="{C5877BBF-2B29-45FC-8577-50DBFF8E2D8C}" type="pres">
      <dgm:prSet presAssocID="{A9F4ADE1-BA1C-4A5B-A459-7F51558A7268}" presName="linNode" presStyleCnt="0"/>
      <dgm:spPr/>
    </dgm:pt>
    <dgm:pt modelId="{7698373C-4F70-4EB0-B819-6F7C11CC61F2}" type="pres">
      <dgm:prSet presAssocID="{A9F4ADE1-BA1C-4A5B-A459-7F51558A7268}" presName="parentText" presStyleLbl="node1" presStyleIdx="5" presStyleCnt="6">
        <dgm:presLayoutVars>
          <dgm:chMax val="1"/>
          <dgm:bulletEnabled val="1"/>
        </dgm:presLayoutVars>
      </dgm:prSet>
      <dgm:spPr/>
    </dgm:pt>
    <dgm:pt modelId="{3C8B2D81-BBAD-442E-800D-8306B02D47B7}" type="pres">
      <dgm:prSet presAssocID="{A9F4ADE1-BA1C-4A5B-A459-7F51558A7268}" presName="descendantText" presStyleLbl="alignAccFollowNode1" presStyleIdx="5" presStyleCnt="6">
        <dgm:presLayoutVars>
          <dgm:bulletEnabled val="1"/>
        </dgm:presLayoutVars>
      </dgm:prSet>
      <dgm:spPr/>
    </dgm:pt>
  </dgm:ptLst>
  <dgm:cxnLst>
    <dgm:cxn modelId="{F2560003-80FB-4C7D-BB72-2B188F9959A1}" srcId="{1F11D674-D6F5-4653-9092-E33CAACFE18A}" destId="{D12E0D12-1E32-49C1-923D-6BE4A59C7E1B}" srcOrd="1" destOrd="0" parTransId="{3C2E932B-65AB-45AF-A30F-15B70CF491F3}" sibTransId="{0F960498-1C4B-4AEA-AD2E-F4CCA1972217}"/>
    <dgm:cxn modelId="{12505703-A5BE-4786-BC50-42B1F682962C}" type="presOf" srcId="{7D47B1B4-38AE-4727-BB4C-1201E2CC6E9A}" destId="{3C1D1844-3173-4E58-B948-C627DF6184C3}" srcOrd="0" destOrd="2" presId="urn:microsoft.com/office/officeart/2005/8/layout/vList5"/>
    <dgm:cxn modelId="{DAC65A0C-4D6D-42C0-85DA-1A9F8128355B}" srcId="{880C26B0-2785-465C-B029-8D0D1BE150E3}" destId="{909A17A6-B321-48B3-99EF-C3AAC894DE87}" srcOrd="1" destOrd="0" parTransId="{BA65D921-A3F6-4EA0-91A5-CAE0330722D9}" sibTransId="{5C5B67C9-20D5-4536-B40B-178963F1123F}"/>
    <dgm:cxn modelId="{01F0CA11-51D1-4D03-888B-7B0A6F474BDD}" type="presOf" srcId="{D12E0D12-1E32-49C1-923D-6BE4A59C7E1B}" destId="{4DFB1EDA-7FAB-4554-B05B-1F79A80140DD}" srcOrd="0" destOrd="1" presId="urn:microsoft.com/office/officeart/2005/8/layout/vList5"/>
    <dgm:cxn modelId="{3FD83614-4CE1-4D12-B253-4F7FD3394FF3}" type="presOf" srcId="{D4C10E8D-58BB-4B17-BE0A-8597585986ED}" destId="{3C1D1844-3173-4E58-B948-C627DF6184C3}" srcOrd="0" destOrd="3" presId="urn:microsoft.com/office/officeart/2005/8/layout/vList5"/>
    <dgm:cxn modelId="{88D38821-A169-4A46-9BBD-024DC1C3E21A}" srcId="{A23223F5-6BE3-4EDF-B5E0-AF5FF2D69439}" destId="{880C26B0-2785-465C-B029-8D0D1BE150E3}" srcOrd="3" destOrd="0" parTransId="{4701B86A-100E-4646-969F-FACBCB4F016E}" sibTransId="{9885013B-453A-438C-AE6D-9E399DF523B8}"/>
    <dgm:cxn modelId="{484E6123-5026-486A-92D5-B01C67A15162}" srcId="{49B2FF7C-0C44-4DFC-B384-986F5FC780CC}" destId="{947F446F-3727-4270-B819-F16C2001E067}" srcOrd="0" destOrd="0" parTransId="{44D66CD5-9635-4651-9AAF-2C6CE4B04357}" sibTransId="{BCB7C231-DD37-41B2-8046-9CEA1396848E}"/>
    <dgm:cxn modelId="{3ABAB423-834C-411C-A4A9-07C0614C5197}" srcId="{A23223F5-6BE3-4EDF-B5E0-AF5FF2D69439}" destId="{49B2FF7C-0C44-4DFC-B384-986F5FC780CC}" srcOrd="0" destOrd="0" parTransId="{F5B9FEBF-5265-4CFC-8F35-C78DA84985F3}" sibTransId="{EDA36A46-E12D-4F9A-AA74-019778D16003}"/>
    <dgm:cxn modelId="{A2D32733-470E-4CDC-8C17-D60BC759FA92}" type="presOf" srcId="{5F0359EA-9743-4BD8-A535-677A2B900F91}" destId="{3476157D-D65A-4E84-81F2-490B0AB63B53}" srcOrd="0" destOrd="0" presId="urn:microsoft.com/office/officeart/2005/8/layout/vList5"/>
    <dgm:cxn modelId="{7032E43B-0727-446A-8F16-20918CF1D40F}" srcId="{A23223F5-6BE3-4EDF-B5E0-AF5FF2D69439}" destId="{6D2CA478-77F9-47F8-95A8-5BA213924879}" srcOrd="2" destOrd="0" parTransId="{0FBDFC88-5583-49E8-B29E-143BF088CA92}" sibTransId="{E04A601D-3080-4F8B-AA8B-E0B8EAF62740}"/>
    <dgm:cxn modelId="{EABB5240-D1AC-4D92-BDF4-E3E3FB1415E4}" srcId="{6D2CA478-77F9-47F8-95A8-5BA213924879}" destId="{2725CF2A-3634-45F2-AD89-32B05802EA61}" srcOrd="1" destOrd="0" parTransId="{89A92640-B52D-4A97-AE24-B5B19B82FB24}" sibTransId="{F585EB21-5131-4731-8AD6-E270268CD366}"/>
    <dgm:cxn modelId="{F52CA140-DAF5-40D2-BA4F-4D3BB107B838}" srcId="{6D2CA478-77F9-47F8-95A8-5BA213924879}" destId="{9CB1BC03-D6EB-44C8-96E9-3C212F0EFF70}" srcOrd="0" destOrd="0" parTransId="{2AEF6E5B-8428-4F44-AF0E-B4963475FAD3}" sibTransId="{24C5B47D-58B1-48C3-ACBA-F7A69BD0B590}"/>
    <dgm:cxn modelId="{BF83BC40-A104-4EE9-9D85-08D8C6284B5B}" type="presOf" srcId="{947F446F-3727-4270-B819-F16C2001E067}" destId="{3C1D1844-3173-4E58-B948-C627DF6184C3}" srcOrd="0" destOrd="0" presId="urn:microsoft.com/office/officeart/2005/8/layout/vList5"/>
    <dgm:cxn modelId="{732D225E-AE6A-4A32-9208-9F176492FE5F}" type="presOf" srcId="{49B2FF7C-0C44-4DFC-B384-986F5FC780CC}" destId="{FECE92CD-27B9-4483-9A3C-B9587189A466}" srcOrd="0" destOrd="0" presId="urn:microsoft.com/office/officeart/2005/8/layout/vList5"/>
    <dgm:cxn modelId="{E35B2B5F-D8C4-407F-BACB-1FB136B2D1B1}" srcId="{947F446F-3727-4270-B819-F16C2001E067}" destId="{D4C10E8D-58BB-4B17-BE0A-8597585986ED}" srcOrd="2" destOrd="0" parTransId="{2A0C2019-FC9E-4B96-920E-4256AA18334A}" sibTransId="{8E948122-5522-4550-BA5B-1DA19EB0A721}"/>
    <dgm:cxn modelId="{8E559342-9430-4A4D-8015-D00012096BE8}" srcId="{A23223F5-6BE3-4EDF-B5E0-AF5FF2D69439}" destId="{F6363717-A59A-47B5-8D8D-3D394AE7AF7A}" srcOrd="4" destOrd="0" parTransId="{2E49B5A7-42DA-466F-BEFE-384F24BFE363}" sibTransId="{F4CF76FD-7D62-4441-BE19-6F69AFE4367A}"/>
    <dgm:cxn modelId="{A9776A43-3F4D-4E8F-B0C9-8B91C3C9E227}" type="presOf" srcId="{0FC0BC31-366F-48F5-ABBF-99FBCE92858C}" destId="{4EB889DA-3AC1-40AA-9C55-161EDA79CCF9}" srcOrd="0" destOrd="2" presId="urn:microsoft.com/office/officeart/2005/8/layout/vList5"/>
    <dgm:cxn modelId="{BEC6544B-E19B-48A9-80F2-754A80C0F432}" srcId="{F6363717-A59A-47B5-8D8D-3D394AE7AF7A}" destId="{5F0359EA-9743-4BD8-A535-677A2B900F91}" srcOrd="0" destOrd="0" parTransId="{E0A85FCF-9A25-447B-BD9B-E013C589E637}" sibTransId="{23797E36-783F-4DFD-B782-861C22CA347E}"/>
    <dgm:cxn modelId="{8994CF72-1E4C-4C77-8D11-5B5EDB958BC5}" type="presOf" srcId="{FF030F54-8C54-43C0-9253-EE944C4206B0}" destId="{4EB889DA-3AC1-40AA-9C55-161EDA79CCF9}" srcOrd="0" destOrd="0" presId="urn:microsoft.com/office/officeart/2005/8/layout/vList5"/>
    <dgm:cxn modelId="{D70A2254-F375-4599-9538-463DB1E73E99}" type="presOf" srcId="{CE854ED3-986A-4106-90A0-6B8D54A031C0}" destId="{4B5A7B21-D7E4-4718-93E7-29DADC3C0115}" srcOrd="0" destOrd="3" presId="urn:microsoft.com/office/officeart/2005/8/layout/vList5"/>
    <dgm:cxn modelId="{335D7E56-769E-4914-8555-96FBBDF710CC}" type="presOf" srcId="{909A17A6-B321-48B3-99EF-C3AAC894DE87}" destId="{4EB889DA-3AC1-40AA-9C55-161EDA79CCF9}" srcOrd="0" destOrd="1" presId="urn:microsoft.com/office/officeart/2005/8/layout/vList5"/>
    <dgm:cxn modelId="{D0A0F056-BF60-45DA-AA28-AC4AC4C2BB7F}" srcId="{880C26B0-2785-465C-B029-8D0D1BE150E3}" destId="{FF030F54-8C54-43C0-9253-EE944C4206B0}" srcOrd="0" destOrd="0" parTransId="{75082F5F-1C02-404D-9C51-4EC9C9D17BF6}" sibTransId="{AAE77801-B031-42BC-9CFC-5832822BEFE5}"/>
    <dgm:cxn modelId="{0E1A9C78-0D65-4892-B2B4-6306B0BDD111}" srcId="{1F11D674-D6F5-4653-9092-E33CAACFE18A}" destId="{3987790D-3B72-4BA1-8FC9-79499A69B9B7}" srcOrd="0" destOrd="0" parTransId="{4A6BCE90-0A5F-425A-8EB3-D20734333D9E}" sibTransId="{0BE5B43A-CB6C-4AE9-9DA9-AEFFBE53B530}"/>
    <dgm:cxn modelId="{6CF4CB7A-C6B7-4382-B4A3-2C81F3E5384A}" type="presOf" srcId="{6D2CA478-77F9-47F8-95A8-5BA213924879}" destId="{9CCFC3A9-40A9-4B7A-841E-1704CDD34EFC}" srcOrd="0" destOrd="0" presId="urn:microsoft.com/office/officeart/2005/8/layout/vList5"/>
    <dgm:cxn modelId="{DC251F7E-0003-4F9B-8587-53CC93B1B9F7}" type="presOf" srcId="{1F11D674-D6F5-4653-9092-E33CAACFE18A}" destId="{DBAA7F78-9612-417B-B403-CB8A92C38CD9}" srcOrd="0" destOrd="0" presId="urn:microsoft.com/office/officeart/2005/8/layout/vList5"/>
    <dgm:cxn modelId="{9258A082-674F-4136-BF32-CB75BDE2E055}" srcId="{A9F4ADE1-BA1C-4A5B-A459-7F51558A7268}" destId="{E31CC318-1B62-4BCC-85FF-F65B81793449}" srcOrd="0" destOrd="0" parTransId="{384CE7F3-45CA-4386-9AB5-11245E64AB31}" sibTransId="{E8344044-011C-4D33-BE65-D453D9BB8180}"/>
    <dgm:cxn modelId="{BADA9E84-E1CD-4508-941D-689EE874ED62}" type="presOf" srcId="{2725CF2A-3634-45F2-AD89-32B05802EA61}" destId="{4B5A7B21-D7E4-4718-93E7-29DADC3C0115}" srcOrd="0" destOrd="1" presId="urn:microsoft.com/office/officeart/2005/8/layout/vList5"/>
    <dgm:cxn modelId="{CEB63F87-7D02-462E-96E0-C41582FD10E3}" srcId="{947F446F-3727-4270-B819-F16C2001E067}" destId="{86BDD54D-DAEA-42CD-BD0D-D6E692BFD0CF}" srcOrd="0" destOrd="0" parTransId="{B1171995-79EC-4F7E-8B92-D69725824AD2}" sibTransId="{659212CF-6A00-45FA-88F6-4B4F742C7C27}"/>
    <dgm:cxn modelId="{E98DAA90-06AD-49D9-A702-0AB080C1802A}" srcId="{6D2CA478-77F9-47F8-95A8-5BA213924879}" destId="{4175109B-4CB0-4A94-9F83-4A52952383EE}" srcOrd="2" destOrd="0" parTransId="{480CA359-74FB-4C28-A323-C48971AE882A}" sibTransId="{641828FA-A3D8-4E98-986E-877EE1F97B6C}"/>
    <dgm:cxn modelId="{067B5097-032D-4AF4-9028-A3252C9E1428}" type="presOf" srcId="{F6363717-A59A-47B5-8D8D-3D394AE7AF7A}" destId="{4B7333F0-B989-43AA-8506-B4A16176C499}" srcOrd="0" destOrd="0" presId="urn:microsoft.com/office/officeart/2005/8/layout/vList5"/>
    <dgm:cxn modelId="{B429549D-6DDE-4D43-B616-4D3DBC5C46F8}" srcId="{947F446F-3727-4270-B819-F16C2001E067}" destId="{7D47B1B4-38AE-4727-BB4C-1201E2CC6E9A}" srcOrd="1" destOrd="0" parTransId="{A48927E4-052F-4349-B09C-3BEFE544AF9E}" sibTransId="{5DFEEE0F-D22F-4343-9D3F-3501CCD661AA}"/>
    <dgm:cxn modelId="{F3CC5CA1-F300-47D3-9B41-F4C96ED1723B}" srcId="{A23223F5-6BE3-4EDF-B5E0-AF5FF2D69439}" destId="{1F11D674-D6F5-4653-9092-E33CAACFE18A}" srcOrd="1" destOrd="0" parTransId="{3273A44C-622F-47FA-BAD5-1F2BA4710D9D}" sibTransId="{C3614DA5-68C4-456F-9FA1-9D78DEB54013}"/>
    <dgm:cxn modelId="{08D816A6-56F2-458E-9594-AA6CF8B54DBF}" type="presOf" srcId="{A23223F5-6BE3-4EDF-B5E0-AF5FF2D69439}" destId="{76AF98E7-12D3-4848-B178-E943F59A6F73}" srcOrd="0" destOrd="0" presId="urn:microsoft.com/office/officeart/2005/8/layout/vList5"/>
    <dgm:cxn modelId="{17F56CB8-9442-4B70-B260-F931B65B34CA}" type="presOf" srcId="{86BDD54D-DAEA-42CD-BD0D-D6E692BFD0CF}" destId="{3C1D1844-3173-4E58-B948-C627DF6184C3}" srcOrd="0" destOrd="1" presId="urn:microsoft.com/office/officeart/2005/8/layout/vList5"/>
    <dgm:cxn modelId="{EC3F3BC6-A4D8-48C2-A41E-8BB56E5B7CF3}" type="presOf" srcId="{E31CC318-1B62-4BCC-85FF-F65B81793449}" destId="{3C8B2D81-BBAD-442E-800D-8306B02D47B7}" srcOrd="0" destOrd="0" presId="urn:microsoft.com/office/officeart/2005/8/layout/vList5"/>
    <dgm:cxn modelId="{4A8204CF-F67E-4A63-982A-1BE80E0BB426}" type="presOf" srcId="{12CB4B4F-2CCB-4E71-B8F3-2A85F02800A8}" destId="{3C8B2D81-BBAD-442E-800D-8306B02D47B7}" srcOrd="0" destOrd="1" presId="urn:microsoft.com/office/officeart/2005/8/layout/vList5"/>
    <dgm:cxn modelId="{A39B58D1-ED1E-4B65-BC61-2D28811BF216}" type="presOf" srcId="{9CB1BC03-D6EB-44C8-96E9-3C212F0EFF70}" destId="{4B5A7B21-D7E4-4718-93E7-29DADC3C0115}" srcOrd="0" destOrd="0" presId="urn:microsoft.com/office/officeart/2005/8/layout/vList5"/>
    <dgm:cxn modelId="{ED8F59D2-AE3C-4F81-9484-0D2FEE241538}" srcId="{6D2CA478-77F9-47F8-95A8-5BA213924879}" destId="{CE854ED3-986A-4106-90A0-6B8D54A031C0}" srcOrd="3" destOrd="0" parTransId="{37142F6A-EB0E-4AE5-8792-A568AA5CDBD3}" sibTransId="{1A43D890-A3B1-460B-9A15-3A7D13D51BB2}"/>
    <dgm:cxn modelId="{BD2E82D2-A9F6-49C4-B9F0-A9BFDE3BC8AD}" srcId="{880C26B0-2785-465C-B029-8D0D1BE150E3}" destId="{0FC0BC31-366F-48F5-ABBF-99FBCE92858C}" srcOrd="2" destOrd="0" parTransId="{22EF70B3-1A3A-4F9C-A962-942100569D9B}" sibTransId="{D9CCDAA8-BB31-4C68-823C-CA2A792A1F27}"/>
    <dgm:cxn modelId="{110C5AD9-D250-41F0-8F69-3FFFA82A1C4B}" srcId="{A9F4ADE1-BA1C-4A5B-A459-7F51558A7268}" destId="{286CA75B-EFFE-49E2-B348-E7A523B1C5D0}" srcOrd="2" destOrd="0" parTransId="{93707059-3DA5-4BBB-8EB8-06C5A2229ED2}" sibTransId="{E6CD0E06-F2C9-4950-9A0D-119F90F66307}"/>
    <dgm:cxn modelId="{D2E70CDB-73DA-4A31-B31C-F0A3069B74D3}" type="presOf" srcId="{8DF971C5-3491-46A7-AE5D-FA91065963B0}" destId="{3476157D-D65A-4E84-81F2-490B0AB63B53}" srcOrd="0" destOrd="1" presId="urn:microsoft.com/office/officeart/2005/8/layout/vList5"/>
    <dgm:cxn modelId="{188CF6DF-C010-46B4-AD59-E3E73C3A685D}" type="presOf" srcId="{286CA75B-EFFE-49E2-B348-E7A523B1C5D0}" destId="{3C8B2D81-BBAD-442E-800D-8306B02D47B7}" srcOrd="0" destOrd="2" presId="urn:microsoft.com/office/officeart/2005/8/layout/vList5"/>
    <dgm:cxn modelId="{01615BE2-4D61-4085-B0DC-FEFC28A2E90C}" type="presOf" srcId="{4175109B-4CB0-4A94-9F83-4A52952383EE}" destId="{4B5A7B21-D7E4-4718-93E7-29DADC3C0115}" srcOrd="0" destOrd="2" presId="urn:microsoft.com/office/officeart/2005/8/layout/vList5"/>
    <dgm:cxn modelId="{744286E3-2F7E-4DF2-BD40-3D33537DA5A9}" srcId="{F6363717-A59A-47B5-8D8D-3D394AE7AF7A}" destId="{8DF971C5-3491-46A7-AE5D-FA91065963B0}" srcOrd="1" destOrd="0" parTransId="{7F6C2EE5-BCB8-419C-9D6D-61AB275657CA}" sibTransId="{C59C3306-E068-44DB-8F52-C60E75CBAA15}"/>
    <dgm:cxn modelId="{B880D6E6-24DC-4BB9-930D-A54604E0FF1C}" srcId="{A23223F5-6BE3-4EDF-B5E0-AF5FF2D69439}" destId="{A9F4ADE1-BA1C-4A5B-A459-7F51558A7268}" srcOrd="5" destOrd="0" parTransId="{AC96411F-62D0-4065-9394-34A6479D444F}" sibTransId="{6C64E042-4696-4605-BB83-F8F0FD0CDE01}"/>
    <dgm:cxn modelId="{3CC5F4EA-4C35-4AC0-B39B-E33DFF289AB1}" type="presOf" srcId="{880C26B0-2785-465C-B029-8D0D1BE150E3}" destId="{18CA702A-B74B-493B-95F3-719A9BC6219D}" srcOrd="0" destOrd="0" presId="urn:microsoft.com/office/officeart/2005/8/layout/vList5"/>
    <dgm:cxn modelId="{45AC5CF3-4510-4934-87B0-C408FE325EA8}" type="presOf" srcId="{A9F4ADE1-BA1C-4A5B-A459-7F51558A7268}" destId="{7698373C-4F70-4EB0-B819-6F7C11CC61F2}" srcOrd="0" destOrd="0" presId="urn:microsoft.com/office/officeart/2005/8/layout/vList5"/>
    <dgm:cxn modelId="{D1584FF8-38FF-4004-8BA0-6C0DF4844E62}" type="presOf" srcId="{3987790D-3B72-4BA1-8FC9-79499A69B9B7}" destId="{4DFB1EDA-7FAB-4554-B05B-1F79A80140DD}" srcOrd="0" destOrd="0" presId="urn:microsoft.com/office/officeart/2005/8/layout/vList5"/>
    <dgm:cxn modelId="{A4FDA7FE-6DE8-46CC-B0E6-F7FE94A91268}" srcId="{A9F4ADE1-BA1C-4A5B-A459-7F51558A7268}" destId="{12CB4B4F-2CCB-4E71-B8F3-2A85F02800A8}" srcOrd="1" destOrd="0" parTransId="{FFA9F0D6-B676-468E-A851-D5CA3A547790}" sibTransId="{B3458298-924B-407C-B8D8-FA66A2B1F8A5}"/>
    <dgm:cxn modelId="{CDDF838D-0968-4EF1-B1B3-8B1885A9269D}" type="presParOf" srcId="{76AF98E7-12D3-4848-B178-E943F59A6F73}" destId="{5F0FAFD7-1A77-44C9-B91C-75AC3C94173C}" srcOrd="0" destOrd="0" presId="urn:microsoft.com/office/officeart/2005/8/layout/vList5"/>
    <dgm:cxn modelId="{503ACA74-F4A1-451F-B76D-4EC949C6D163}" type="presParOf" srcId="{5F0FAFD7-1A77-44C9-B91C-75AC3C94173C}" destId="{FECE92CD-27B9-4483-9A3C-B9587189A466}" srcOrd="0" destOrd="0" presId="urn:microsoft.com/office/officeart/2005/8/layout/vList5"/>
    <dgm:cxn modelId="{3B87E1C3-B23C-4400-8B17-133B882B06DA}" type="presParOf" srcId="{5F0FAFD7-1A77-44C9-B91C-75AC3C94173C}" destId="{3C1D1844-3173-4E58-B948-C627DF6184C3}" srcOrd="1" destOrd="0" presId="urn:microsoft.com/office/officeart/2005/8/layout/vList5"/>
    <dgm:cxn modelId="{338055B2-7F7D-4A15-8B60-7EB33C5BF98D}" type="presParOf" srcId="{76AF98E7-12D3-4848-B178-E943F59A6F73}" destId="{53C45BEF-02AC-4206-A86D-74AEFE6A5244}" srcOrd="1" destOrd="0" presId="urn:microsoft.com/office/officeart/2005/8/layout/vList5"/>
    <dgm:cxn modelId="{DAF04B3B-C527-414B-A284-548483F6C46D}" type="presParOf" srcId="{76AF98E7-12D3-4848-B178-E943F59A6F73}" destId="{F41184D0-A653-4DB7-9824-4E27DBBC4F64}" srcOrd="2" destOrd="0" presId="urn:microsoft.com/office/officeart/2005/8/layout/vList5"/>
    <dgm:cxn modelId="{07ED2DF4-36CD-4606-97A0-7B5F08E5E37D}" type="presParOf" srcId="{F41184D0-A653-4DB7-9824-4E27DBBC4F64}" destId="{DBAA7F78-9612-417B-B403-CB8A92C38CD9}" srcOrd="0" destOrd="0" presId="urn:microsoft.com/office/officeart/2005/8/layout/vList5"/>
    <dgm:cxn modelId="{8CF98BA1-C5C2-455D-9CB3-E62E91E2310C}" type="presParOf" srcId="{F41184D0-A653-4DB7-9824-4E27DBBC4F64}" destId="{4DFB1EDA-7FAB-4554-B05B-1F79A80140DD}" srcOrd="1" destOrd="0" presId="urn:microsoft.com/office/officeart/2005/8/layout/vList5"/>
    <dgm:cxn modelId="{E06C5D36-0088-4263-8281-ACD3286E9F61}" type="presParOf" srcId="{76AF98E7-12D3-4848-B178-E943F59A6F73}" destId="{36B3C477-2D65-4BAD-B719-272C9D9E1F9A}" srcOrd="3" destOrd="0" presId="urn:microsoft.com/office/officeart/2005/8/layout/vList5"/>
    <dgm:cxn modelId="{4084353E-16E0-4A93-933D-B371E42CD9A0}" type="presParOf" srcId="{76AF98E7-12D3-4848-B178-E943F59A6F73}" destId="{B8DC596C-AC5D-4F7A-A3E1-75173B06DD39}" srcOrd="4" destOrd="0" presId="urn:microsoft.com/office/officeart/2005/8/layout/vList5"/>
    <dgm:cxn modelId="{3BD3155F-9DB7-4EAD-84A6-87A69667BF57}" type="presParOf" srcId="{B8DC596C-AC5D-4F7A-A3E1-75173B06DD39}" destId="{9CCFC3A9-40A9-4B7A-841E-1704CDD34EFC}" srcOrd="0" destOrd="0" presId="urn:microsoft.com/office/officeart/2005/8/layout/vList5"/>
    <dgm:cxn modelId="{8FE87CB8-C2E7-4284-B8F2-0AC11CF6BF1E}" type="presParOf" srcId="{B8DC596C-AC5D-4F7A-A3E1-75173B06DD39}" destId="{4B5A7B21-D7E4-4718-93E7-29DADC3C0115}" srcOrd="1" destOrd="0" presId="urn:microsoft.com/office/officeart/2005/8/layout/vList5"/>
    <dgm:cxn modelId="{24676685-CA07-4A28-BA61-0905FC0A8D01}" type="presParOf" srcId="{76AF98E7-12D3-4848-B178-E943F59A6F73}" destId="{B2FA923F-B3B8-4F5C-B153-4EC7566437C0}" srcOrd="5" destOrd="0" presId="urn:microsoft.com/office/officeart/2005/8/layout/vList5"/>
    <dgm:cxn modelId="{9F46F2D0-AE9A-43CE-B4F7-ABD1790726FB}" type="presParOf" srcId="{76AF98E7-12D3-4848-B178-E943F59A6F73}" destId="{76BB6539-2DA0-4702-AD73-1DEDAB961C47}" srcOrd="6" destOrd="0" presId="urn:microsoft.com/office/officeart/2005/8/layout/vList5"/>
    <dgm:cxn modelId="{40FAF65A-994B-4900-BF98-A6F7A61733ED}" type="presParOf" srcId="{76BB6539-2DA0-4702-AD73-1DEDAB961C47}" destId="{18CA702A-B74B-493B-95F3-719A9BC6219D}" srcOrd="0" destOrd="0" presId="urn:microsoft.com/office/officeart/2005/8/layout/vList5"/>
    <dgm:cxn modelId="{8BAD8AC1-47A9-4993-A6FD-FE82D7A81F03}" type="presParOf" srcId="{76BB6539-2DA0-4702-AD73-1DEDAB961C47}" destId="{4EB889DA-3AC1-40AA-9C55-161EDA79CCF9}" srcOrd="1" destOrd="0" presId="urn:microsoft.com/office/officeart/2005/8/layout/vList5"/>
    <dgm:cxn modelId="{B14386C1-3101-4D75-88EA-0F2E2C2ECEED}" type="presParOf" srcId="{76AF98E7-12D3-4848-B178-E943F59A6F73}" destId="{7B38EF0A-51BF-4752-B84D-F04927BAB7DF}" srcOrd="7" destOrd="0" presId="urn:microsoft.com/office/officeart/2005/8/layout/vList5"/>
    <dgm:cxn modelId="{F537334C-B1B7-42CB-8248-9C3DEF0A9E38}" type="presParOf" srcId="{76AF98E7-12D3-4848-B178-E943F59A6F73}" destId="{90ECB214-7BB9-4BCD-9269-3751C38B8F74}" srcOrd="8" destOrd="0" presId="urn:microsoft.com/office/officeart/2005/8/layout/vList5"/>
    <dgm:cxn modelId="{406EA679-B14D-48E2-B54B-6CBD1487C1D9}" type="presParOf" srcId="{90ECB214-7BB9-4BCD-9269-3751C38B8F74}" destId="{4B7333F0-B989-43AA-8506-B4A16176C499}" srcOrd="0" destOrd="0" presId="urn:microsoft.com/office/officeart/2005/8/layout/vList5"/>
    <dgm:cxn modelId="{4F5FF2EB-9603-40BC-8A33-508C7DF07E11}" type="presParOf" srcId="{90ECB214-7BB9-4BCD-9269-3751C38B8F74}" destId="{3476157D-D65A-4E84-81F2-490B0AB63B53}" srcOrd="1" destOrd="0" presId="urn:microsoft.com/office/officeart/2005/8/layout/vList5"/>
    <dgm:cxn modelId="{85C5AA98-7251-42EA-8001-CF66DCE710EA}" type="presParOf" srcId="{76AF98E7-12D3-4848-B178-E943F59A6F73}" destId="{CE00FE38-EF57-4DE2-9522-5404539D5C64}" srcOrd="9" destOrd="0" presId="urn:microsoft.com/office/officeart/2005/8/layout/vList5"/>
    <dgm:cxn modelId="{C32B8B37-49FE-4AF3-84A5-02734E37797C}" type="presParOf" srcId="{76AF98E7-12D3-4848-B178-E943F59A6F73}" destId="{C5877BBF-2B29-45FC-8577-50DBFF8E2D8C}" srcOrd="10" destOrd="0" presId="urn:microsoft.com/office/officeart/2005/8/layout/vList5"/>
    <dgm:cxn modelId="{82B5FA60-BF52-4BB0-8267-83AD8071D089}" type="presParOf" srcId="{C5877BBF-2B29-45FC-8577-50DBFF8E2D8C}" destId="{7698373C-4F70-4EB0-B819-6F7C11CC61F2}" srcOrd="0" destOrd="0" presId="urn:microsoft.com/office/officeart/2005/8/layout/vList5"/>
    <dgm:cxn modelId="{9AED16E3-77A1-45D5-9B5F-EA5DF0C658DE}" type="presParOf" srcId="{C5877BBF-2B29-45FC-8577-50DBFF8E2D8C}" destId="{3C8B2D81-BBAD-442E-800D-8306B02D47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FBBBB7-8348-4027-9DC8-CC765B8A1137}" type="doc">
      <dgm:prSet loTypeId="urn:microsoft.com/office/officeart/2005/8/layout/vList3" loCatId="list" qsTypeId="urn:microsoft.com/office/officeart/2005/8/quickstyle/simple1" qsCatId="simple" csTypeId="urn:microsoft.com/office/officeart/2005/8/colors/colorful4" csCatId="colorful" phldr="1"/>
      <dgm:spPr/>
    </dgm:pt>
    <dgm:pt modelId="{8F3315DA-AFC0-4A3C-8B51-3820E01BF81C}">
      <dgm:prSet phldrT="[Texte]"/>
      <dgm:spPr/>
      <dgm:t>
        <a:bodyPr/>
        <a:lstStyle/>
        <a:p>
          <a:r>
            <a:rPr lang="fr-FR" dirty="0"/>
            <a:t>Kermesse</a:t>
          </a:r>
        </a:p>
      </dgm:t>
    </dgm:pt>
    <dgm:pt modelId="{DCAF9F2F-05AE-4561-B07B-31950FE67BCB}" type="parTrans" cxnId="{AA3F105A-FE63-4C0D-8FBC-B4E33A745E40}">
      <dgm:prSet/>
      <dgm:spPr/>
      <dgm:t>
        <a:bodyPr/>
        <a:lstStyle/>
        <a:p>
          <a:endParaRPr lang="fr-FR"/>
        </a:p>
      </dgm:t>
    </dgm:pt>
    <dgm:pt modelId="{EAB87F5F-12D4-4497-8288-E8926D9775D4}" type="sibTrans" cxnId="{AA3F105A-FE63-4C0D-8FBC-B4E33A745E40}">
      <dgm:prSet/>
      <dgm:spPr/>
      <dgm:t>
        <a:bodyPr/>
        <a:lstStyle/>
        <a:p>
          <a:endParaRPr lang="fr-FR"/>
        </a:p>
      </dgm:t>
    </dgm:pt>
    <dgm:pt modelId="{BD24FCC3-0111-42A0-AECD-09D610C2EDBA}">
      <dgm:prSet phldrT="[Texte]"/>
      <dgm:spPr/>
      <dgm:t>
        <a:bodyPr/>
        <a:lstStyle/>
        <a:p>
          <a:r>
            <a:rPr lang="fr-FR" dirty="0"/>
            <a:t>Tombola</a:t>
          </a:r>
        </a:p>
      </dgm:t>
    </dgm:pt>
    <dgm:pt modelId="{4CFBBAAC-818F-4DBF-AB2B-9FC1EBA9C8F6}" type="parTrans" cxnId="{4FEDC131-879A-47A1-BE27-088C5B9E5178}">
      <dgm:prSet/>
      <dgm:spPr/>
      <dgm:t>
        <a:bodyPr/>
        <a:lstStyle/>
        <a:p>
          <a:endParaRPr lang="fr-FR"/>
        </a:p>
      </dgm:t>
    </dgm:pt>
    <dgm:pt modelId="{F6140AE6-18D5-4FDE-99B2-127BEECC65C3}" type="sibTrans" cxnId="{4FEDC131-879A-47A1-BE27-088C5B9E5178}">
      <dgm:prSet/>
      <dgm:spPr/>
      <dgm:t>
        <a:bodyPr/>
        <a:lstStyle/>
        <a:p>
          <a:endParaRPr lang="fr-FR"/>
        </a:p>
      </dgm:t>
    </dgm:pt>
    <dgm:pt modelId="{F52EFF39-4718-40DC-BDBB-C6334FB0787A}">
      <dgm:prSet phldrT="[Texte]"/>
      <dgm:spPr/>
      <dgm:t>
        <a:bodyPr/>
        <a:lstStyle/>
        <a:p>
          <a:r>
            <a:rPr lang="fr-FR" dirty="0"/>
            <a:t>Loto/Quine</a:t>
          </a:r>
        </a:p>
      </dgm:t>
    </dgm:pt>
    <dgm:pt modelId="{3CEAA36F-0F40-4472-BF63-9660BAABEA3F}" type="parTrans" cxnId="{BA1FC04E-0FA5-444D-977F-5063B25B1BB0}">
      <dgm:prSet/>
      <dgm:spPr/>
      <dgm:t>
        <a:bodyPr/>
        <a:lstStyle/>
        <a:p>
          <a:endParaRPr lang="fr-FR"/>
        </a:p>
      </dgm:t>
    </dgm:pt>
    <dgm:pt modelId="{397D7E55-9C1B-47A9-B9F8-67C9D31280D2}" type="sibTrans" cxnId="{BA1FC04E-0FA5-444D-977F-5063B25B1BB0}">
      <dgm:prSet/>
      <dgm:spPr/>
      <dgm:t>
        <a:bodyPr/>
        <a:lstStyle/>
        <a:p>
          <a:endParaRPr lang="fr-FR"/>
        </a:p>
      </dgm:t>
    </dgm:pt>
    <dgm:pt modelId="{F8E0D728-8333-4301-97C1-4A8FA1510021}">
      <dgm:prSet phldrT="[Texte]"/>
      <dgm:spPr/>
      <dgm:t>
        <a:bodyPr/>
        <a:lstStyle/>
        <a:p>
          <a:r>
            <a:rPr lang="fr-FR" dirty="0"/>
            <a:t>Marché de Noël</a:t>
          </a:r>
        </a:p>
      </dgm:t>
    </dgm:pt>
    <dgm:pt modelId="{46B7B08E-365D-4B2D-BC89-2A925FFAC87A}" type="parTrans" cxnId="{D0417635-6DD3-4BB2-B4F9-402DC249FCBD}">
      <dgm:prSet/>
      <dgm:spPr/>
      <dgm:t>
        <a:bodyPr/>
        <a:lstStyle/>
        <a:p>
          <a:endParaRPr lang="fr-FR"/>
        </a:p>
      </dgm:t>
    </dgm:pt>
    <dgm:pt modelId="{65D4F94E-E256-49AC-AF81-06184BC5DFC6}" type="sibTrans" cxnId="{D0417635-6DD3-4BB2-B4F9-402DC249FCBD}">
      <dgm:prSet/>
      <dgm:spPr/>
      <dgm:t>
        <a:bodyPr/>
        <a:lstStyle/>
        <a:p>
          <a:endParaRPr lang="fr-FR"/>
        </a:p>
      </dgm:t>
    </dgm:pt>
    <dgm:pt modelId="{F1A9CF64-E429-424B-B863-3D492F21DCF2}">
      <dgm:prSet phldrT="[Texte]"/>
      <dgm:spPr/>
      <dgm:t>
        <a:bodyPr/>
        <a:lstStyle/>
        <a:p>
          <a:r>
            <a:rPr lang="fr-FR" dirty="0"/>
            <a:t>Soirée festive</a:t>
          </a:r>
        </a:p>
      </dgm:t>
    </dgm:pt>
    <dgm:pt modelId="{CD75B09D-5960-433F-8E21-4C3D4865AD23}" type="parTrans" cxnId="{48998C7F-B721-49E8-823E-A568F67D8F89}">
      <dgm:prSet/>
      <dgm:spPr/>
      <dgm:t>
        <a:bodyPr/>
        <a:lstStyle/>
        <a:p>
          <a:endParaRPr lang="fr-FR"/>
        </a:p>
      </dgm:t>
    </dgm:pt>
    <dgm:pt modelId="{E887F794-8C36-48C0-AE4B-C87244A74251}" type="sibTrans" cxnId="{48998C7F-B721-49E8-823E-A568F67D8F89}">
      <dgm:prSet/>
      <dgm:spPr/>
      <dgm:t>
        <a:bodyPr/>
        <a:lstStyle/>
        <a:p>
          <a:endParaRPr lang="fr-FR"/>
        </a:p>
      </dgm:t>
    </dgm:pt>
    <dgm:pt modelId="{5D898536-BEDA-4A08-8FFE-140D77AF566F}" type="pres">
      <dgm:prSet presAssocID="{5AFBBBB7-8348-4027-9DC8-CC765B8A1137}" presName="linearFlow" presStyleCnt="0">
        <dgm:presLayoutVars>
          <dgm:dir/>
          <dgm:resizeHandles val="exact"/>
        </dgm:presLayoutVars>
      </dgm:prSet>
      <dgm:spPr/>
    </dgm:pt>
    <dgm:pt modelId="{9E3D9B3A-61B8-4670-B4E2-FB505221DC44}" type="pres">
      <dgm:prSet presAssocID="{8F3315DA-AFC0-4A3C-8B51-3820E01BF81C}" presName="composite" presStyleCnt="0"/>
      <dgm:spPr/>
    </dgm:pt>
    <dgm:pt modelId="{E23348B2-47BF-4451-B2F8-3E3282494A1F}" type="pres">
      <dgm:prSet presAssocID="{8F3315DA-AFC0-4A3C-8B51-3820E01BF81C}"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 modelId="{D4B3C55F-28B5-4683-BB60-D15BD9EE7707}" type="pres">
      <dgm:prSet presAssocID="{8F3315DA-AFC0-4A3C-8B51-3820E01BF81C}" presName="txShp" presStyleLbl="node1" presStyleIdx="0" presStyleCnt="5">
        <dgm:presLayoutVars>
          <dgm:bulletEnabled val="1"/>
        </dgm:presLayoutVars>
      </dgm:prSet>
      <dgm:spPr/>
    </dgm:pt>
    <dgm:pt modelId="{47ED27D6-8AF2-49E4-B33D-4E4AE5E25058}" type="pres">
      <dgm:prSet presAssocID="{EAB87F5F-12D4-4497-8288-E8926D9775D4}" presName="spacing" presStyleCnt="0"/>
      <dgm:spPr/>
    </dgm:pt>
    <dgm:pt modelId="{9EEA34EC-B60F-4140-852D-62588D70F821}" type="pres">
      <dgm:prSet presAssocID="{BD24FCC3-0111-42A0-AECD-09D610C2EDBA}" presName="composite" presStyleCnt="0"/>
      <dgm:spPr/>
    </dgm:pt>
    <dgm:pt modelId="{439BA403-8487-4396-BB63-2C5EB754BE03}" type="pres">
      <dgm:prSet presAssocID="{BD24FCC3-0111-42A0-AECD-09D610C2EDBA}"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dgm:spPr>
    </dgm:pt>
    <dgm:pt modelId="{8EA6C4C3-565A-41D4-A19C-1C443C9E2100}" type="pres">
      <dgm:prSet presAssocID="{BD24FCC3-0111-42A0-AECD-09D610C2EDBA}" presName="txShp" presStyleLbl="node1" presStyleIdx="1" presStyleCnt="5">
        <dgm:presLayoutVars>
          <dgm:bulletEnabled val="1"/>
        </dgm:presLayoutVars>
      </dgm:prSet>
      <dgm:spPr/>
    </dgm:pt>
    <dgm:pt modelId="{6515ABEF-653E-456A-8FA3-6ADF418993E5}" type="pres">
      <dgm:prSet presAssocID="{F6140AE6-18D5-4FDE-99B2-127BEECC65C3}" presName="spacing" presStyleCnt="0"/>
      <dgm:spPr/>
    </dgm:pt>
    <dgm:pt modelId="{E4519748-DEEE-4694-88B4-BAA755EBBD0E}" type="pres">
      <dgm:prSet presAssocID="{F52EFF39-4718-40DC-BDBB-C6334FB0787A}" presName="composite" presStyleCnt="0"/>
      <dgm:spPr/>
    </dgm:pt>
    <dgm:pt modelId="{791B06C7-5BE5-47DD-ABC7-CB3A7945AC26}" type="pres">
      <dgm:prSet presAssocID="{F52EFF39-4718-40DC-BDBB-C6334FB0787A}"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D47D840E-6BA8-49B6-B04A-8B364C626EB6}" type="pres">
      <dgm:prSet presAssocID="{F52EFF39-4718-40DC-BDBB-C6334FB0787A}" presName="txShp" presStyleLbl="node1" presStyleIdx="2" presStyleCnt="5">
        <dgm:presLayoutVars>
          <dgm:bulletEnabled val="1"/>
        </dgm:presLayoutVars>
      </dgm:prSet>
      <dgm:spPr/>
    </dgm:pt>
    <dgm:pt modelId="{431F20F5-DC90-441A-BB25-806BBAEC0BF6}" type="pres">
      <dgm:prSet presAssocID="{397D7E55-9C1B-47A9-B9F8-67C9D31280D2}" presName="spacing" presStyleCnt="0"/>
      <dgm:spPr/>
    </dgm:pt>
    <dgm:pt modelId="{1DD58F31-61CD-4143-A793-886BD0DBEDC1}" type="pres">
      <dgm:prSet presAssocID="{F8E0D728-8333-4301-97C1-4A8FA1510021}" presName="composite" presStyleCnt="0"/>
      <dgm:spPr/>
    </dgm:pt>
    <dgm:pt modelId="{A3B3C638-5B91-494D-8299-AEE0C465F723}" type="pres">
      <dgm:prSet presAssocID="{F8E0D728-8333-4301-97C1-4A8FA1510021}"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dgm:spPr>
    </dgm:pt>
    <dgm:pt modelId="{412797FA-5450-449A-874E-961A8124E846}" type="pres">
      <dgm:prSet presAssocID="{F8E0D728-8333-4301-97C1-4A8FA1510021}" presName="txShp" presStyleLbl="node1" presStyleIdx="3" presStyleCnt="5">
        <dgm:presLayoutVars>
          <dgm:bulletEnabled val="1"/>
        </dgm:presLayoutVars>
      </dgm:prSet>
      <dgm:spPr/>
    </dgm:pt>
    <dgm:pt modelId="{96B4A8BC-8705-4008-A182-0708216D9D29}" type="pres">
      <dgm:prSet presAssocID="{65D4F94E-E256-49AC-AF81-06184BC5DFC6}" presName="spacing" presStyleCnt="0"/>
      <dgm:spPr/>
    </dgm:pt>
    <dgm:pt modelId="{6D7E39DB-0D4A-463D-942C-9AE5ED173B29}" type="pres">
      <dgm:prSet presAssocID="{F1A9CF64-E429-424B-B863-3D492F21DCF2}" presName="composite" presStyleCnt="0"/>
      <dgm:spPr/>
    </dgm:pt>
    <dgm:pt modelId="{267FC773-669C-41AA-9D47-EFDEC3B52B3D}" type="pres">
      <dgm:prSet presAssocID="{F1A9CF64-E429-424B-B863-3D492F21DCF2}"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5000" b="-5000"/>
          </a:stretch>
        </a:blipFill>
      </dgm:spPr>
    </dgm:pt>
    <dgm:pt modelId="{36F1F45C-85BE-447F-8923-02535690EE2B}" type="pres">
      <dgm:prSet presAssocID="{F1A9CF64-E429-424B-B863-3D492F21DCF2}" presName="txShp" presStyleLbl="node1" presStyleIdx="4" presStyleCnt="5">
        <dgm:presLayoutVars>
          <dgm:bulletEnabled val="1"/>
        </dgm:presLayoutVars>
      </dgm:prSet>
      <dgm:spPr/>
    </dgm:pt>
  </dgm:ptLst>
  <dgm:cxnLst>
    <dgm:cxn modelId="{9216BA0A-3C5F-4B32-BBBD-F1003C38FB1D}" type="presOf" srcId="{5AFBBBB7-8348-4027-9DC8-CC765B8A1137}" destId="{5D898536-BEDA-4A08-8FFE-140D77AF566F}" srcOrd="0" destOrd="0" presId="urn:microsoft.com/office/officeart/2005/8/layout/vList3"/>
    <dgm:cxn modelId="{4FEDC131-879A-47A1-BE27-088C5B9E5178}" srcId="{5AFBBBB7-8348-4027-9DC8-CC765B8A1137}" destId="{BD24FCC3-0111-42A0-AECD-09D610C2EDBA}" srcOrd="1" destOrd="0" parTransId="{4CFBBAAC-818F-4DBF-AB2B-9FC1EBA9C8F6}" sibTransId="{F6140AE6-18D5-4FDE-99B2-127BEECC65C3}"/>
    <dgm:cxn modelId="{D0417635-6DD3-4BB2-B4F9-402DC249FCBD}" srcId="{5AFBBBB7-8348-4027-9DC8-CC765B8A1137}" destId="{F8E0D728-8333-4301-97C1-4A8FA1510021}" srcOrd="3" destOrd="0" parTransId="{46B7B08E-365D-4B2D-BC89-2A925FFAC87A}" sibTransId="{65D4F94E-E256-49AC-AF81-06184BC5DFC6}"/>
    <dgm:cxn modelId="{8C6ED643-2EDE-4ACF-8793-9B8235A68A7A}" type="presOf" srcId="{F52EFF39-4718-40DC-BDBB-C6334FB0787A}" destId="{D47D840E-6BA8-49B6-B04A-8B364C626EB6}" srcOrd="0" destOrd="0" presId="urn:microsoft.com/office/officeart/2005/8/layout/vList3"/>
    <dgm:cxn modelId="{5997DB44-A5E1-4F27-8574-BE556B1112EF}" type="presOf" srcId="{F1A9CF64-E429-424B-B863-3D492F21DCF2}" destId="{36F1F45C-85BE-447F-8923-02535690EE2B}" srcOrd="0" destOrd="0" presId="urn:microsoft.com/office/officeart/2005/8/layout/vList3"/>
    <dgm:cxn modelId="{BA1FC04E-0FA5-444D-977F-5063B25B1BB0}" srcId="{5AFBBBB7-8348-4027-9DC8-CC765B8A1137}" destId="{F52EFF39-4718-40DC-BDBB-C6334FB0787A}" srcOrd="2" destOrd="0" parTransId="{3CEAA36F-0F40-4472-BF63-9660BAABEA3F}" sibTransId="{397D7E55-9C1B-47A9-B9F8-67C9D31280D2}"/>
    <dgm:cxn modelId="{AA3F105A-FE63-4C0D-8FBC-B4E33A745E40}" srcId="{5AFBBBB7-8348-4027-9DC8-CC765B8A1137}" destId="{8F3315DA-AFC0-4A3C-8B51-3820E01BF81C}" srcOrd="0" destOrd="0" parTransId="{DCAF9F2F-05AE-4561-B07B-31950FE67BCB}" sibTransId="{EAB87F5F-12D4-4497-8288-E8926D9775D4}"/>
    <dgm:cxn modelId="{48998C7F-B721-49E8-823E-A568F67D8F89}" srcId="{5AFBBBB7-8348-4027-9DC8-CC765B8A1137}" destId="{F1A9CF64-E429-424B-B863-3D492F21DCF2}" srcOrd="4" destOrd="0" parTransId="{CD75B09D-5960-433F-8E21-4C3D4865AD23}" sibTransId="{E887F794-8C36-48C0-AE4B-C87244A74251}"/>
    <dgm:cxn modelId="{74886398-C19E-4196-84FF-93176EABB303}" type="presOf" srcId="{F8E0D728-8333-4301-97C1-4A8FA1510021}" destId="{412797FA-5450-449A-874E-961A8124E846}" srcOrd="0" destOrd="0" presId="urn:microsoft.com/office/officeart/2005/8/layout/vList3"/>
    <dgm:cxn modelId="{BC05B4AA-4B85-4C74-85DA-F61C6D34DE0C}" type="presOf" srcId="{8F3315DA-AFC0-4A3C-8B51-3820E01BF81C}" destId="{D4B3C55F-28B5-4683-BB60-D15BD9EE7707}" srcOrd="0" destOrd="0" presId="urn:microsoft.com/office/officeart/2005/8/layout/vList3"/>
    <dgm:cxn modelId="{0D226DC9-A379-493C-9535-25C2415AA4D8}" type="presOf" srcId="{BD24FCC3-0111-42A0-AECD-09D610C2EDBA}" destId="{8EA6C4C3-565A-41D4-A19C-1C443C9E2100}" srcOrd="0" destOrd="0" presId="urn:microsoft.com/office/officeart/2005/8/layout/vList3"/>
    <dgm:cxn modelId="{1452DC9C-A9D9-4E19-A196-DA06A0638CDE}" type="presParOf" srcId="{5D898536-BEDA-4A08-8FFE-140D77AF566F}" destId="{9E3D9B3A-61B8-4670-B4E2-FB505221DC44}" srcOrd="0" destOrd="0" presId="urn:microsoft.com/office/officeart/2005/8/layout/vList3"/>
    <dgm:cxn modelId="{00B89400-14F3-48B7-843A-C38D5B9FABDD}" type="presParOf" srcId="{9E3D9B3A-61B8-4670-B4E2-FB505221DC44}" destId="{E23348B2-47BF-4451-B2F8-3E3282494A1F}" srcOrd="0" destOrd="0" presId="urn:microsoft.com/office/officeart/2005/8/layout/vList3"/>
    <dgm:cxn modelId="{B7A06DB8-0C47-4B1B-A8D6-B1ADE58AA9F2}" type="presParOf" srcId="{9E3D9B3A-61B8-4670-B4E2-FB505221DC44}" destId="{D4B3C55F-28B5-4683-BB60-D15BD9EE7707}" srcOrd="1" destOrd="0" presId="urn:microsoft.com/office/officeart/2005/8/layout/vList3"/>
    <dgm:cxn modelId="{CC60D084-0BB2-41FC-975D-634B5E1B4033}" type="presParOf" srcId="{5D898536-BEDA-4A08-8FFE-140D77AF566F}" destId="{47ED27D6-8AF2-49E4-B33D-4E4AE5E25058}" srcOrd="1" destOrd="0" presId="urn:microsoft.com/office/officeart/2005/8/layout/vList3"/>
    <dgm:cxn modelId="{5D104218-8F48-4D1A-BF01-16F144509666}" type="presParOf" srcId="{5D898536-BEDA-4A08-8FFE-140D77AF566F}" destId="{9EEA34EC-B60F-4140-852D-62588D70F821}" srcOrd="2" destOrd="0" presId="urn:microsoft.com/office/officeart/2005/8/layout/vList3"/>
    <dgm:cxn modelId="{381DAEF5-F05A-4924-B3F4-E6616B6C25F1}" type="presParOf" srcId="{9EEA34EC-B60F-4140-852D-62588D70F821}" destId="{439BA403-8487-4396-BB63-2C5EB754BE03}" srcOrd="0" destOrd="0" presId="urn:microsoft.com/office/officeart/2005/8/layout/vList3"/>
    <dgm:cxn modelId="{67EA9406-B79F-4BA5-8E22-ABD42B671946}" type="presParOf" srcId="{9EEA34EC-B60F-4140-852D-62588D70F821}" destId="{8EA6C4C3-565A-41D4-A19C-1C443C9E2100}" srcOrd="1" destOrd="0" presId="urn:microsoft.com/office/officeart/2005/8/layout/vList3"/>
    <dgm:cxn modelId="{8C73B885-7C6C-4536-A6A9-0892AE2B38C5}" type="presParOf" srcId="{5D898536-BEDA-4A08-8FFE-140D77AF566F}" destId="{6515ABEF-653E-456A-8FA3-6ADF418993E5}" srcOrd="3" destOrd="0" presId="urn:microsoft.com/office/officeart/2005/8/layout/vList3"/>
    <dgm:cxn modelId="{E2378013-1898-4F2C-8801-59E5F252EC75}" type="presParOf" srcId="{5D898536-BEDA-4A08-8FFE-140D77AF566F}" destId="{E4519748-DEEE-4694-88B4-BAA755EBBD0E}" srcOrd="4" destOrd="0" presId="urn:microsoft.com/office/officeart/2005/8/layout/vList3"/>
    <dgm:cxn modelId="{9FA1BCFE-B475-4F54-8E06-800ABF49496D}" type="presParOf" srcId="{E4519748-DEEE-4694-88B4-BAA755EBBD0E}" destId="{791B06C7-5BE5-47DD-ABC7-CB3A7945AC26}" srcOrd="0" destOrd="0" presId="urn:microsoft.com/office/officeart/2005/8/layout/vList3"/>
    <dgm:cxn modelId="{7B0844A0-EE98-4572-A667-FDFFD363F7D9}" type="presParOf" srcId="{E4519748-DEEE-4694-88B4-BAA755EBBD0E}" destId="{D47D840E-6BA8-49B6-B04A-8B364C626EB6}" srcOrd="1" destOrd="0" presId="urn:microsoft.com/office/officeart/2005/8/layout/vList3"/>
    <dgm:cxn modelId="{2BFC475F-2283-4B09-8D48-87128FCF9EEC}" type="presParOf" srcId="{5D898536-BEDA-4A08-8FFE-140D77AF566F}" destId="{431F20F5-DC90-441A-BB25-806BBAEC0BF6}" srcOrd="5" destOrd="0" presId="urn:microsoft.com/office/officeart/2005/8/layout/vList3"/>
    <dgm:cxn modelId="{F0611631-DC78-4E51-B8D6-8FE3AA5090E3}" type="presParOf" srcId="{5D898536-BEDA-4A08-8FFE-140D77AF566F}" destId="{1DD58F31-61CD-4143-A793-886BD0DBEDC1}" srcOrd="6" destOrd="0" presId="urn:microsoft.com/office/officeart/2005/8/layout/vList3"/>
    <dgm:cxn modelId="{1E572296-3006-4E97-8567-1FFE6E595739}" type="presParOf" srcId="{1DD58F31-61CD-4143-A793-886BD0DBEDC1}" destId="{A3B3C638-5B91-494D-8299-AEE0C465F723}" srcOrd="0" destOrd="0" presId="urn:microsoft.com/office/officeart/2005/8/layout/vList3"/>
    <dgm:cxn modelId="{398B0623-B3E9-4D3A-A9D9-A00116EC4A06}" type="presParOf" srcId="{1DD58F31-61CD-4143-A793-886BD0DBEDC1}" destId="{412797FA-5450-449A-874E-961A8124E846}" srcOrd="1" destOrd="0" presId="urn:microsoft.com/office/officeart/2005/8/layout/vList3"/>
    <dgm:cxn modelId="{D28F62FA-1351-4929-B6DF-3549ACFEDB48}" type="presParOf" srcId="{5D898536-BEDA-4A08-8FFE-140D77AF566F}" destId="{96B4A8BC-8705-4008-A182-0708216D9D29}" srcOrd="7" destOrd="0" presId="urn:microsoft.com/office/officeart/2005/8/layout/vList3"/>
    <dgm:cxn modelId="{F5F75D1C-A51C-426F-883D-B2AF01CAD8DE}" type="presParOf" srcId="{5D898536-BEDA-4A08-8FFE-140D77AF566F}" destId="{6D7E39DB-0D4A-463D-942C-9AE5ED173B29}" srcOrd="8" destOrd="0" presId="urn:microsoft.com/office/officeart/2005/8/layout/vList3"/>
    <dgm:cxn modelId="{AE99F11D-C6BA-4AB5-BF77-4B79B8DDFBAA}" type="presParOf" srcId="{6D7E39DB-0D4A-463D-942C-9AE5ED173B29}" destId="{267FC773-669C-41AA-9D47-EFDEC3B52B3D}" srcOrd="0" destOrd="0" presId="urn:microsoft.com/office/officeart/2005/8/layout/vList3"/>
    <dgm:cxn modelId="{7E6B3726-E6BF-41F9-BEA0-A84F1358C4FE}" type="presParOf" srcId="{6D7E39DB-0D4A-463D-942C-9AE5ED173B29}" destId="{36F1F45C-85BE-447F-8923-02535690EE2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559404-A680-49EF-9B23-F9A28B097361}" type="doc">
      <dgm:prSet loTypeId="urn:microsoft.com/office/officeart/2005/8/layout/cycle4" loCatId="matrix" qsTypeId="urn:microsoft.com/office/officeart/2005/8/quickstyle/simple1" qsCatId="simple" csTypeId="urn:microsoft.com/office/officeart/2005/8/colors/colorful4" csCatId="colorful" phldr="1"/>
      <dgm:spPr/>
      <dgm:t>
        <a:bodyPr/>
        <a:lstStyle/>
        <a:p>
          <a:endParaRPr lang="fr-FR"/>
        </a:p>
      </dgm:t>
    </dgm:pt>
    <dgm:pt modelId="{A222F937-51B8-4105-885C-66E87058E619}">
      <dgm:prSet phldrT="[Texte]"/>
      <dgm:spPr>
        <a:solidFill>
          <a:srgbClr val="CB007E"/>
        </a:solidFill>
      </dgm:spPr>
      <dgm:t>
        <a:bodyPr/>
        <a:lstStyle/>
        <a:p>
          <a:endParaRPr lang="fr-FR" dirty="0"/>
        </a:p>
      </dgm:t>
    </dgm:pt>
    <dgm:pt modelId="{64163AC2-FFA3-47E8-8C35-80977172082A}" type="parTrans" cxnId="{20926D3F-A526-494D-9E31-99E51255DF5F}">
      <dgm:prSet/>
      <dgm:spPr/>
      <dgm:t>
        <a:bodyPr/>
        <a:lstStyle/>
        <a:p>
          <a:endParaRPr lang="fr-FR"/>
        </a:p>
      </dgm:t>
    </dgm:pt>
    <dgm:pt modelId="{038FC318-FEFC-4093-99E2-EEF6A50D48FE}" type="sibTrans" cxnId="{20926D3F-A526-494D-9E31-99E51255DF5F}">
      <dgm:prSet/>
      <dgm:spPr/>
      <dgm:t>
        <a:bodyPr/>
        <a:lstStyle/>
        <a:p>
          <a:endParaRPr lang="fr-FR"/>
        </a:p>
      </dgm:t>
    </dgm:pt>
    <dgm:pt modelId="{2378A206-F899-4FBE-BCD8-BE4A62E921CA}">
      <dgm:prSet phldrT="[Texte]"/>
      <dgm:spPr>
        <a:solidFill>
          <a:srgbClr val="1CB3AC"/>
        </a:solidFill>
      </dgm:spPr>
      <dgm:t>
        <a:bodyPr/>
        <a:lstStyle/>
        <a:p>
          <a:endParaRPr lang="fr-FR" dirty="0"/>
        </a:p>
      </dgm:t>
    </dgm:pt>
    <dgm:pt modelId="{C126CBE3-7BFE-4DC9-9F35-12259406E5B8}" type="parTrans" cxnId="{661A5E98-1BC7-4B22-BD0D-BA8B3EFCFD6E}">
      <dgm:prSet/>
      <dgm:spPr/>
      <dgm:t>
        <a:bodyPr/>
        <a:lstStyle/>
        <a:p>
          <a:endParaRPr lang="fr-FR"/>
        </a:p>
      </dgm:t>
    </dgm:pt>
    <dgm:pt modelId="{B0086D0D-E6AD-4A0D-A175-E90755585DE0}" type="sibTrans" cxnId="{661A5E98-1BC7-4B22-BD0D-BA8B3EFCFD6E}">
      <dgm:prSet/>
      <dgm:spPr/>
      <dgm:t>
        <a:bodyPr/>
        <a:lstStyle/>
        <a:p>
          <a:endParaRPr lang="fr-FR"/>
        </a:p>
      </dgm:t>
    </dgm:pt>
    <dgm:pt modelId="{168A758E-FF27-48D4-BC55-7D1B093C8136}">
      <dgm:prSet phldrT="[Texte]"/>
      <dgm:spPr>
        <a:solidFill>
          <a:srgbClr val="CB007E"/>
        </a:solidFill>
      </dgm:spPr>
      <dgm:t>
        <a:bodyPr/>
        <a:lstStyle/>
        <a:p>
          <a:endParaRPr lang="fr-FR" dirty="0"/>
        </a:p>
      </dgm:t>
    </dgm:pt>
    <dgm:pt modelId="{6E668886-0326-4D68-8E64-FFDEE9E30EBE}" type="parTrans" cxnId="{8FB0323B-4D61-433E-9BE8-C88A0C45397E}">
      <dgm:prSet/>
      <dgm:spPr/>
      <dgm:t>
        <a:bodyPr/>
        <a:lstStyle/>
        <a:p>
          <a:endParaRPr lang="fr-FR"/>
        </a:p>
      </dgm:t>
    </dgm:pt>
    <dgm:pt modelId="{58DC3ECA-F6E7-4AF0-B058-868F35079FB0}" type="sibTrans" cxnId="{8FB0323B-4D61-433E-9BE8-C88A0C45397E}">
      <dgm:prSet/>
      <dgm:spPr/>
      <dgm:t>
        <a:bodyPr/>
        <a:lstStyle/>
        <a:p>
          <a:endParaRPr lang="fr-FR"/>
        </a:p>
      </dgm:t>
    </dgm:pt>
    <dgm:pt modelId="{05F05D5C-3285-43A0-9FBE-00678FD8F972}">
      <dgm:prSet phldrT="[Texte]"/>
      <dgm:spPr>
        <a:solidFill>
          <a:srgbClr val="1CB3AC"/>
        </a:solidFill>
      </dgm:spPr>
      <dgm:t>
        <a:bodyPr/>
        <a:lstStyle/>
        <a:p>
          <a:endParaRPr lang="fr-FR" dirty="0"/>
        </a:p>
      </dgm:t>
    </dgm:pt>
    <dgm:pt modelId="{ADFDC2E3-B53C-46DC-A28A-4E089C0DCD21}" type="parTrans" cxnId="{7B6E5A19-86F4-4841-82E7-A458FC47D3E7}">
      <dgm:prSet/>
      <dgm:spPr/>
      <dgm:t>
        <a:bodyPr/>
        <a:lstStyle/>
        <a:p>
          <a:endParaRPr lang="fr-FR"/>
        </a:p>
      </dgm:t>
    </dgm:pt>
    <dgm:pt modelId="{3445B33F-6F4B-4A33-BC06-53F8EAF8D642}" type="sibTrans" cxnId="{7B6E5A19-86F4-4841-82E7-A458FC47D3E7}">
      <dgm:prSet/>
      <dgm:spPr/>
      <dgm:t>
        <a:bodyPr/>
        <a:lstStyle/>
        <a:p>
          <a:endParaRPr lang="fr-FR"/>
        </a:p>
      </dgm:t>
    </dgm:pt>
    <dgm:pt modelId="{C0982C89-96AD-4779-8CA2-A0DD7CD28011}" type="pres">
      <dgm:prSet presAssocID="{33559404-A680-49EF-9B23-F9A28B097361}" presName="cycleMatrixDiagram" presStyleCnt="0">
        <dgm:presLayoutVars>
          <dgm:chMax val="1"/>
          <dgm:dir/>
          <dgm:animLvl val="lvl"/>
          <dgm:resizeHandles val="exact"/>
        </dgm:presLayoutVars>
      </dgm:prSet>
      <dgm:spPr/>
    </dgm:pt>
    <dgm:pt modelId="{851C2C9E-7F6A-4DE8-8C21-725BC70784D8}" type="pres">
      <dgm:prSet presAssocID="{33559404-A680-49EF-9B23-F9A28B097361}" presName="children" presStyleCnt="0"/>
      <dgm:spPr/>
    </dgm:pt>
    <dgm:pt modelId="{E1D98033-463C-4B99-95AD-E0428EC00FCA}" type="pres">
      <dgm:prSet presAssocID="{33559404-A680-49EF-9B23-F9A28B097361}" presName="childPlaceholder" presStyleCnt="0"/>
      <dgm:spPr/>
    </dgm:pt>
    <dgm:pt modelId="{E940D9B3-BCAF-46DC-913C-3C5BCADE1A79}" type="pres">
      <dgm:prSet presAssocID="{33559404-A680-49EF-9B23-F9A28B097361}" presName="circle" presStyleCnt="0"/>
      <dgm:spPr/>
    </dgm:pt>
    <dgm:pt modelId="{01F4C46B-6414-45A2-9D83-B7547C1B8848}" type="pres">
      <dgm:prSet presAssocID="{33559404-A680-49EF-9B23-F9A28B097361}" presName="quadrant1" presStyleLbl="node1" presStyleIdx="0" presStyleCnt="4">
        <dgm:presLayoutVars>
          <dgm:chMax val="1"/>
          <dgm:bulletEnabled val="1"/>
        </dgm:presLayoutVars>
      </dgm:prSet>
      <dgm:spPr/>
    </dgm:pt>
    <dgm:pt modelId="{77453405-37AC-4150-AA16-54807AF20E1E}" type="pres">
      <dgm:prSet presAssocID="{33559404-A680-49EF-9B23-F9A28B097361}" presName="quadrant2" presStyleLbl="node1" presStyleIdx="1" presStyleCnt="4">
        <dgm:presLayoutVars>
          <dgm:chMax val="1"/>
          <dgm:bulletEnabled val="1"/>
        </dgm:presLayoutVars>
      </dgm:prSet>
      <dgm:spPr/>
    </dgm:pt>
    <dgm:pt modelId="{103FCA75-08BB-4FDB-B094-E29C8BB8BA89}" type="pres">
      <dgm:prSet presAssocID="{33559404-A680-49EF-9B23-F9A28B097361}" presName="quadrant3" presStyleLbl="node1" presStyleIdx="2" presStyleCnt="4">
        <dgm:presLayoutVars>
          <dgm:chMax val="1"/>
          <dgm:bulletEnabled val="1"/>
        </dgm:presLayoutVars>
      </dgm:prSet>
      <dgm:spPr/>
    </dgm:pt>
    <dgm:pt modelId="{836F25C1-05DA-41BC-9224-574C12803866}" type="pres">
      <dgm:prSet presAssocID="{33559404-A680-49EF-9B23-F9A28B097361}" presName="quadrant4" presStyleLbl="node1" presStyleIdx="3" presStyleCnt="4">
        <dgm:presLayoutVars>
          <dgm:chMax val="1"/>
          <dgm:bulletEnabled val="1"/>
        </dgm:presLayoutVars>
      </dgm:prSet>
      <dgm:spPr/>
    </dgm:pt>
    <dgm:pt modelId="{33523AED-5752-4E57-B22F-854E7593C6F0}" type="pres">
      <dgm:prSet presAssocID="{33559404-A680-49EF-9B23-F9A28B097361}" presName="quadrantPlaceholder" presStyleCnt="0"/>
      <dgm:spPr/>
    </dgm:pt>
    <dgm:pt modelId="{B036EB96-5EBB-4A57-A0B8-474B8FD58E84}" type="pres">
      <dgm:prSet presAssocID="{33559404-A680-49EF-9B23-F9A28B097361}" presName="center1" presStyleLbl="fgShp" presStyleIdx="0" presStyleCnt="2" custLinFactX="200000" custLinFactNeighborX="223617" custLinFactNeighborY="-54190"/>
      <dgm:spPr>
        <a:solidFill>
          <a:schemeClr val="bg1"/>
        </a:solidFill>
      </dgm:spPr>
    </dgm:pt>
    <dgm:pt modelId="{3A27F03F-BEB0-4337-9245-D4629F51858C}" type="pres">
      <dgm:prSet presAssocID="{33559404-A680-49EF-9B23-F9A28B097361}" presName="center2" presStyleLbl="fgShp" presStyleIdx="1" presStyleCnt="2" custLinFactX="200000" custLinFactY="-100000" custLinFactNeighborX="202169" custLinFactNeighborY="-146070"/>
      <dgm:spPr>
        <a:solidFill>
          <a:schemeClr val="bg1"/>
        </a:solidFill>
      </dgm:spPr>
    </dgm:pt>
  </dgm:ptLst>
  <dgm:cxnLst>
    <dgm:cxn modelId="{7B6E5A19-86F4-4841-82E7-A458FC47D3E7}" srcId="{33559404-A680-49EF-9B23-F9A28B097361}" destId="{05F05D5C-3285-43A0-9FBE-00678FD8F972}" srcOrd="3" destOrd="0" parTransId="{ADFDC2E3-B53C-46DC-A28A-4E089C0DCD21}" sibTransId="{3445B33F-6F4B-4A33-BC06-53F8EAF8D642}"/>
    <dgm:cxn modelId="{8FB0323B-4D61-433E-9BE8-C88A0C45397E}" srcId="{33559404-A680-49EF-9B23-F9A28B097361}" destId="{168A758E-FF27-48D4-BC55-7D1B093C8136}" srcOrd="2" destOrd="0" parTransId="{6E668886-0326-4D68-8E64-FFDEE9E30EBE}" sibTransId="{58DC3ECA-F6E7-4AF0-B058-868F35079FB0}"/>
    <dgm:cxn modelId="{5824AC3B-3BD1-4383-810A-F871EADBBD8F}" type="presOf" srcId="{168A758E-FF27-48D4-BC55-7D1B093C8136}" destId="{103FCA75-08BB-4FDB-B094-E29C8BB8BA89}" srcOrd="0" destOrd="0" presId="urn:microsoft.com/office/officeart/2005/8/layout/cycle4"/>
    <dgm:cxn modelId="{20926D3F-A526-494D-9E31-99E51255DF5F}" srcId="{33559404-A680-49EF-9B23-F9A28B097361}" destId="{A222F937-51B8-4105-885C-66E87058E619}" srcOrd="0" destOrd="0" parTransId="{64163AC2-FFA3-47E8-8C35-80977172082A}" sibTransId="{038FC318-FEFC-4093-99E2-EEF6A50D48FE}"/>
    <dgm:cxn modelId="{A414FB68-D7C8-449F-96C8-20CDD735CD10}" type="presOf" srcId="{A222F937-51B8-4105-885C-66E87058E619}" destId="{01F4C46B-6414-45A2-9D83-B7547C1B8848}" srcOrd="0" destOrd="0" presId="urn:microsoft.com/office/officeart/2005/8/layout/cycle4"/>
    <dgm:cxn modelId="{661A5E98-1BC7-4B22-BD0D-BA8B3EFCFD6E}" srcId="{33559404-A680-49EF-9B23-F9A28B097361}" destId="{2378A206-F899-4FBE-BCD8-BE4A62E921CA}" srcOrd="1" destOrd="0" parTransId="{C126CBE3-7BFE-4DC9-9F35-12259406E5B8}" sibTransId="{B0086D0D-E6AD-4A0D-A175-E90755585DE0}"/>
    <dgm:cxn modelId="{F8E90AAA-549D-42FE-90A7-7D86294841B6}" type="presOf" srcId="{2378A206-F899-4FBE-BCD8-BE4A62E921CA}" destId="{77453405-37AC-4150-AA16-54807AF20E1E}" srcOrd="0" destOrd="0" presId="urn:microsoft.com/office/officeart/2005/8/layout/cycle4"/>
    <dgm:cxn modelId="{076BE3AF-0104-4B42-957E-C1DB02596407}" type="presOf" srcId="{05F05D5C-3285-43A0-9FBE-00678FD8F972}" destId="{836F25C1-05DA-41BC-9224-574C12803866}" srcOrd="0" destOrd="0" presId="urn:microsoft.com/office/officeart/2005/8/layout/cycle4"/>
    <dgm:cxn modelId="{FAED63FA-490A-4521-B0EE-91B035FABAC3}" type="presOf" srcId="{33559404-A680-49EF-9B23-F9A28B097361}" destId="{C0982C89-96AD-4779-8CA2-A0DD7CD28011}" srcOrd="0" destOrd="0" presId="urn:microsoft.com/office/officeart/2005/8/layout/cycle4"/>
    <dgm:cxn modelId="{42B8FA27-DCE5-43F4-A10C-C205A705DE1D}" type="presParOf" srcId="{C0982C89-96AD-4779-8CA2-A0DD7CD28011}" destId="{851C2C9E-7F6A-4DE8-8C21-725BC70784D8}" srcOrd="0" destOrd="0" presId="urn:microsoft.com/office/officeart/2005/8/layout/cycle4"/>
    <dgm:cxn modelId="{AA3C2B58-7A79-42D7-AB62-EB5B9AFBDDEE}" type="presParOf" srcId="{851C2C9E-7F6A-4DE8-8C21-725BC70784D8}" destId="{E1D98033-463C-4B99-95AD-E0428EC00FCA}" srcOrd="0" destOrd="0" presId="urn:microsoft.com/office/officeart/2005/8/layout/cycle4"/>
    <dgm:cxn modelId="{B4E82FAA-BD14-4C5D-8EEA-096E5EC34A25}" type="presParOf" srcId="{C0982C89-96AD-4779-8CA2-A0DD7CD28011}" destId="{E940D9B3-BCAF-46DC-913C-3C5BCADE1A79}" srcOrd="1" destOrd="0" presId="urn:microsoft.com/office/officeart/2005/8/layout/cycle4"/>
    <dgm:cxn modelId="{2CB7721D-92B0-4DF6-8209-C564DD09BAC4}" type="presParOf" srcId="{E940D9B3-BCAF-46DC-913C-3C5BCADE1A79}" destId="{01F4C46B-6414-45A2-9D83-B7547C1B8848}" srcOrd="0" destOrd="0" presId="urn:microsoft.com/office/officeart/2005/8/layout/cycle4"/>
    <dgm:cxn modelId="{5591DCB2-FECF-4CD1-B2A9-BACF3B6E3325}" type="presParOf" srcId="{E940D9B3-BCAF-46DC-913C-3C5BCADE1A79}" destId="{77453405-37AC-4150-AA16-54807AF20E1E}" srcOrd="1" destOrd="0" presId="urn:microsoft.com/office/officeart/2005/8/layout/cycle4"/>
    <dgm:cxn modelId="{C5AA5AEF-EC41-464C-937B-DBE194E90107}" type="presParOf" srcId="{E940D9B3-BCAF-46DC-913C-3C5BCADE1A79}" destId="{103FCA75-08BB-4FDB-B094-E29C8BB8BA89}" srcOrd="2" destOrd="0" presId="urn:microsoft.com/office/officeart/2005/8/layout/cycle4"/>
    <dgm:cxn modelId="{FACFA01D-CF59-457D-8250-23ECF042436B}" type="presParOf" srcId="{E940D9B3-BCAF-46DC-913C-3C5BCADE1A79}" destId="{836F25C1-05DA-41BC-9224-574C12803866}" srcOrd="3" destOrd="0" presId="urn:microsoft.com/office/officeart/2005/8/layout/cycle4"/>
    <dgm:cxn modelId="{3A9EA22F-E664-4719-94D8-912FBA9B37F9}" type="presParOf" srcId="{E940D9B3-BCAF-46DC-913C-3C5BCADE1A79}" destId="{33523AED-5752-4E57-B22F-854E7593C6F0}" srcOrd="4" destOrd="0" presId="urn:microsoft.com/office/officeart/2005/8/layout/cycle4"/>
    <dgm:cxn modelId="{2D69937B-E3EA-4F76-B93E-EC01552D4A05}" type="presParOf" srcId="{C0982C89-96AD-4779-8CA2-A0DD7CD28011}" destId="{B036EB96-5EBB-4A57-A0B8-474B8FD58E84}" srcOrd="2" destOrd="0" presId="urn:microsoft.com/office/officeart/2005/8/layout/cycle4"/>
    <dgm:cxn modelId="{434E1233-830E-4733-ADA8-8E7C41006D22}" type="presParOf" srcId="{C0982C89-96AD-4779-8CA2-A0DD7CD28011}" destId="{3A27F03F-BEB0-4337-9245-D4629F51858C}"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EF1F4-5E6E-421A-A343-7B5A95C252EA}">
      <dsp:nvSpPr>
        <dsp:cNvPr id="0" name=""/>
        <dsp:cNvSpPr/>
      </dsp:nvSpPr>
      <dsp:spPr>
        <a:xfrm rot="5400000">
          <a:off x="-415885" y="415885"/>
          <a:ext cx="1685210" cy="853440"/>
        </a:xfrm>
        <a:prstGeom prst="chevron">
          <a:avLst/>
        </a:prstGeom>
        <a:solidFill>
          <a:srgbClr val="E70086"/>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Adhérents</a:t>
          </a:r>
        </a:p>
      </dsp:txBody>
      <dsp:txXfrm rot="-5400000">
        <a:off x="0" y="426720"/>
        <a:ext cx="853440" cy="831770"/>
      </dsp:txXfrm>
    </dsp:sp>
    <dsp:sp modelId="{2F300FDC-9A4E-4040-A884-BE394550D344}">
      <dsp:nvSpPr>
        <dsp:cNvPr id="0" name=""/>
        <dsp:cNvSpPr/>
      </dsp:nvSpPr>
      <dsp:spPr>
        <a:xfrm rot="5400000">
          <a:off x="864274" y="173125"/>
          <a:ext cx="1258490" cy="1280160"/>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fr-FR" sz="1500" kern="1200" dirty="0"/>
            <a:t>Elisent les membres du CA à l’AG ordinaire</a:t>
          </a:r>
        </a:p>
      </dsp:txBody>
      <dsp:txXfrm rot="-5400000">
        <a:off x="853439" y="245394"/>
        <a:ext cx="1218726" cy="1135622"/>
      </dsp:txXfrm>
    </dsp:sp>
    <dsp:sp modelId="{EA8325AB-5250-4684-A304-E8EE1F0A7C59}">
      <dsp:nvSpPr>
        <dsp:cNvPr id="0" name=""/>
        <dsp:cNvSpPr/>
      </dsp:nvSpPr>
      <dsp:spPr>
        <a:xfrm rot="5400000">
          <a:off x="-415885" y="1748667"/>
          <a:ext cx="1685210" cy="853440"/>
        </a:xfrm>
        <a:prstGeom prst="chevron">
          <a:avLst/>
        </a:prstGeom>
        <a:solidFill>
          <a:srgbClr val="FFC000"/>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Administrateurs </a:t>
          </a:r>
        </a:p>
      </dsp:txBody>
      <dsp:txXfrm rot="-5400000">
        <a:off x="0" y="1759502"/>
        <a:ext cx="853440" cy="831770"/>
      </dsp:txXfrm>
    </dsp:sp>
    <dsp:sp modelId="{4F87B9B6-D4F3-4B23-B140-18EB292D57A3}">
      <dsp:nvSpPr>
        <dsp:cNvPr id="0" name=""/>
        <dsp:cNvSpPr/>
      </dsp:nvSpPr>
      <dsp:spPr>
        <a:xfrm rot="5400000">
          <a:off x="864274" y="1321947"/>
          <a:ext cx="1258490" cy="1280160"/>
        </a:xfrm>
        <a:prstGeom prst="round2Same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fr-FR" sz="1500" kern="1200" dirty="0"/>
            <a:t>Elisent le bureau au CA électif</a:t>
          </a:r>
        </a:p>
      </dsp:txBody>
      <dsp:txXfrm rot="-5400000">
        <a:off x="853439" y="1394216"/>
        <a:ext cx="1218726" cy="1135622"/>
      </dsp:txXfrm>
    </dsp:sp>
    <dsp:sp modelId="{0ADA540E-D89B-428F-AC67-402B02D90265}">
      <dsp:nvSpPr>
        <dsp:cNvPr id="0" name=""/>
        <dsp:cNvSpPr/>
      </dsp:nvSpPr>
      <dsp:spPr>
        <a:xfrm rot="5400000">
          <a:off x="-415885" y="3081291"/>
          <a:ext cx="1685210" cy="853440"/>
        </a:xfrm>
        <a:prstGeom prst="chevron">
          <a:avLst/>
        </a:prstGeom>
        <a:solidFill>
          <a:srgbClr val="92D050"/>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Bureau</a:t>
          </a:r>
        </a:p>
      </dsp:txBody>
      <dsp:txXfrm rot="-5400000">
        <a:off x="0" y="3092126"/>
        <a:ext cx="853440" cy="831770"/>
      </dsp:txXfrm>
    </dsp:sp>
    <dsp:sp modelId="{B95E022B-1AFA-44F5-A083-CDE451CE727E}">
      <dsp:nvSpPr>
        <dsp:cNvPr id="0" name=""/>
        <dsp:cNvSpPr/>
      </dsp:nvSpPr>
      <dsp:spPr>
        <a:xfrm rot="5400000">
          <a:off x="864274" y="2654571"/>
          <a:ext cx="1258490" cy="1280160"/>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fr-FR" sz="1500" kern="1200" dirty="0"/>
            <a:t>Est élu pour 1 an</a:t>
          </a:r>
        </a:p>
      </dsp:txBody>
      <dsp:txXfrm rot="-5400000">
        <a:off x="853439" y="2726840"/>
        <a:ext cx="1218726" cy="1135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F2847-857E-497E-B06A-012651929A32}">
      <dsp:nvSpPr>
        <dsp:cNvPr id="0" name=""/>
        <dsp:cNvSpPr/>
      </dsp:nvSpPr>
      <dsp:spPr>
        <a:xfrm>
          <a:off x="97" y="0"/>
          <a:ext cx="1293273" cy="420380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r-FR" sz="1300" kern="1200" dirty="0"/>
            <a:t>Présentation du rapport moral et financier</a:t>
          </a:r>
        </a:p>
      </dsp:txBody>
      <dsp:txXfrm>
        <a:off x="97" y="1681520"/>
        <a:ext cx="1293273" cy="1681520"/>
      </dsp:txXfrm>
    </dsp:sp>
    <dsp:sp modelId="{A1602393-C65C-4747-9F82-2722C0974561}">
      <dsp:nvSpPr>
        <dsp:cNvPr id="0" name=""/>
        <dsp:cNvSpPr/>
      </dsp:nvSpPr>
      <dsp:spPr>
        <a:xfrm>
          <a:off x="38895" y="252228"/>
          <a:ext cx="1215677" cy="139986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49DAA5-5125-4927-A4B6-58CAA17D90C5}">
      <dsp:nvSpPr>
        <dsp:cNvPr id="0" name=""/>
        <dsp:cNvSpPr/>
      </dsp:nvSpPr>
      <dsp:spPr>
        <a:xfrm>
          <a:off x="1332169" y="0"/>
          <a:ext cx="1293273" cy="4203802"/>
        </a:xfrm>
        <a:prstGeom prst="roundRect">
          <a:avLst>
            <a:gd name="adj" fmla="val 10000"/>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r-FR" sz="1300" kern="1200" dirty="0"/>
            <a:t>Vote du Quitus moral et financier</a:t>
          </a:r>
        </a:p>
      </dsp:txBody>
      <dsp:txXfrm>
        <a:off x="1332169" y="1681520"/>
        <a:ext cx="1293273" cy="1681520"/>
      </dsp:txXfrm>
    </dsp:sp>
    <dsp:sp modelId="{74EFB211-F53C-4BE4-B08B-7A78472752DD}">
      <dsp:nvSpPr>
        <dsp:cNvPr id="0" name=""/>
        <dsp:cNvSpPr/>
      </dsp:nvSpPr>
      <dsp:spPr>
        <a:xfrm>
          <a:off x="1370967" y="252228"/>
          <a:ext cx="1215677" cy="139986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D2CCB8-C1D6-48CE-ADDD-4213E36A37B4}">
      <dsp:nvSpPr>
        <dsp:cNvPr id="0" name=""/>
        <dsp:cNvSpPr/>
      </dsp:nvSpPr>
      <dsp:spPr>
        <a:xfrm>
          <a:off x="2664241" y="0"/>
          <a:ext cx="1293273" cy="4203802"/>
        </a:xfrm>
        <a:prstGeom prst="roundRect">
          <a:avLst>
            <a:gd name="adj" fmla="val 10000"/>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r-FR" sz="1300" kern="1200" dirty="0"/>
            <a:t>Présentation des orientations </a:t>
          </a:r>
        </a:p>
        <a:p>
          <a:pPr marL="0" lvl="0" indent="0" algn="ctr" defTabSz="577850">
            <a:lnSpc>
              <a:spcPct val="90000"/>
            </a:lnSpc>
            <a:spcBef>
              <a:spcPct val="0"/>
            </a:spcBef>
            <a:spcAft>
              <a:spcPct val="35000"/>
            </a:spcAft>
            <a:buNone/>
          </a:pPr>
          <a:r>
            <a:rPr lang="fr-FR" sz="1300" kern="1200" dirty="0"/>
            <a:t>- Budget prévisionnel</a:t>
          </a:r>
        </a:p>
      </dsp:txBody>
      <dsp:txXfrm>
        <a:off x="2664241" y="1681520"/>
        <a:ext cx="1293273" cy="1681520"/>
      </dsp:txXfrm>
    </dsp:sp>
    <dsp:sp modelId="{67ED4CAD-96FE-4722-9249-EB69DA46C2A6}">
      <dsp:nvSpPr>
        <dsp:cNvPr id="0" name=""/>
        <dsp:cNvSpPr/>
      </dsp:nvSpPr>
      <dsp:spPr>
        <a:xfrm>
          <a:off x="2703039" y="252228"/>
          <a:ext cx="1215677" cy="139986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4496EE-449B-43ED-87D0-25231A8C489E}">
      <dsp:nvSpPr>
        <dsp:cNvPr id="0" name=""/>
        <dsp:cNvSpPr/>
      </dsp:nvSpPr>
      <dsp:spPr>
        <a:xfrm>
          <a:off x="3996313" y="0"/>
          <a:ext cx="1293273" cy="4203802"/>
        </a:xfrm>
        <a:prstGeom prst="roundRect">
          <a:avLst>
            <a:gd name="adj" fmla="val 10000"/>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r-FR" sz="1300" kern="1200" dirty="0"/>
            <a:t>Vote du montant de la cotisation</a:t>
          </a:r>
        </a:p>
      </dsp:txBody>
      <dsp:txXfrm>
        <a:off x="3996313" y="1681520"/>
        <a:ext cx="1293273" cy="1681520"/>
      </dsp:txXfrm>
    </dsp:sp>
    <dsp:sp modelId="{C5C5BBFF-1CE1-4B77-B92F-772AECEEF7A4}">
      <dsp:nvSpPr>
        <dsp:cNvPr id="0" name=""/>
        <dsp:cNvSpPr/>
      </dsp:nvSpPr>
      <dsp:spPr>
        <a:xfrm>
          <a:off x="4035111" y="252228"/>
          <a:ext cx="1215677" cy="139986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A35457-231B-4434-89C8-6C2DF8A9C9F3}">
      <dsp:nvSpPr>
        <dsp:cNvPr id="0" name=""/>
        <dsp:cNvSpPr/>
      </dsp:nvSpPr>
      <dsp:spPr>
        <a:xfrm>
          <a:off x="5328385" y="0"/>
          <a:ext cx="1293273" cy="4203802"/>
        </a:xfrm>
        <a:prstGeom prst="roundRect">
          <a:avLst>
            <a:gd name="adj" fmla="val 10000"/>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r-FR" sz="1300" kern="1200" dirty="0"/>
            <a:t>Questions diverses</a:t>
          </a:r>
        </a:p>
        <a:p>
          <a:pPr marL="0" lvl="0" indent="0" algn="ctr" defTabSz="577850">
            <a:lnSpc>
              <a:spcPct val="90000"/>
            </a:lnSpc>
            <a:spcBef>
              <a:spcPct val="0"/>
            </a:spcBef>
            <a:spcAft>
              <a:spcPct val="35000"/>
            </a:spcAft>
            <a:buNone/>
          </a:pPr>
          <a:r>
            <a:rPr lang="fr-FR" sz="1300" kern="1200" dirty="0"/>
            <a:t>(à préciser dans la convocation)</a:t>
          </a:r>
        </a:p>
      </dsp:txBody>
      <dsp:txXfrm>
        <a:off x="5328385" y="1681520"/>
        <a:ext cx="1293273" cy="1681520"/>
      </dsp:txXfrm>
    </dsp:sp>
    <dsp:sp modelId="{0C6BE605-B9DC-40A8-B2D5-14D4FF622797}">
      <dsp:nvSpPr>
        <dsp:cNvPr id="0" name=""/>
        <dsp:cNvSpPr/>
      </dsp:nvSpPr>
      <dsp:spPr>
        <a:xfrm>
          <a:off x="5367184" y="252228"/>
          <a:ext cx="1215677" cy="1399866"/>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393D65-C1B6-4AD9-B78A-CA89039300B3}">
      <dsp:nvSpPr>
        <dsp:cNvPr id="0" name=""/>
        <dsp:cNvSpPr/>
      </dsp:nvSpPr>
      <dsp:spPr>
        <a:xfrm>
          <a:off x="6660457" y="0"/>
          <a:ext cx="1293273" cy="4203802"/>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r-FR" sz="1300" kern="1200" dirty="0"/>
            <a:t>Election des administrateurs</a:t>
          </a:r>
        </a:p>
      </dsp:txBody>
      <dsp:txXfrm>
        <a:off x="6660457" y="1681520"/>
        <a:ext cx="1293273" cy="1681520"/>
      </dsp:txXfrm>
    </dsp:sp>
    <dsp:sp modelId="{00D2449A-4FEC-4C47-A2E2-3A89C4C016C2}">
      <dsp:nvSpPr>
        <dsp:cNvPr id="0" name=""/>
        <dsp:cNvSpPr/>
      </dsp:nvSpPr>
      <dsp:spPr>
        <a:xfrm>
          <a:off x="6699256" y="252228"/>
          <a:ext cx="1215677" cy="1399866"/>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53000" r="-5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E73007-4D19-42BD-A0B3-69260E9C85BD}">
      <dsp:nvSpPr>
        <dsp:cNvPr id="0" name=""/>
        <dsp:cNvSpPr/>
      </dsp:nvSpPr>
      <dsp:spPr>
        <a:xfrm>
          <a:off x="318153" y="3363041"/>
          <a:ext cx="7317522" cy="630570"/>
        </a:xfrm>
        <a:prstGeom prst="notched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4047D-6ACA-4D8D-BE25-C9C9172C8B11}">
      <dsp:nvSpPr>
        <dsp:cNvPr id="0" name=""/>
        <dsp:cNvSpPr/>
      </dsp:nvSpPr>
      <dsp:spPr>
        <a:xfrm rot="16200000">
          <a:off x="-1101245" y="1851064"/>
          <a:ext cx="2823018" cy="258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408" bIns="0" numCol="1" spcCol="1270" anchor="t" anchorCtr="0">
          <a:noAutofit/>
        </a:bodyPr>
        <a:lstStyle/>
        <a:p>
          <a:pPr marL="0" lvl="0" indent="0" algn="r" defTabSz="800100">
            <a:lnSpc>
              <a:spcPct val="90000"/>
            </a:lnSpc>
            <a:spcBef>
              <a:spcPct val="0"/>
            </a:spcBef>
            <a:spcAft>
              <a:spcPct val="35000"/>
            </a:spcAft>
            <a:buNone/>
          </a:pPr>
          <a:r>
            <a:rPr lang="fr-FR" sz="1800" kern="1200" dirty="0"/>
            <a:t>ROLE </a:t>
          </a:r>
        </a:p>
      </dsp:txBody>
      <dsp:txXfrm>
        <a:off x="-1101245" y="1851064"/>
        <a:ext cx="2823018" cy="258981"/>
      </dsp:txXfrm>
    </dsp:sp>
    <dsp:sp modelId="{89C3F648-EDDA-4FE4-B759-5BB8AF9E893C}">
      <dsp:nvSpPr>
        <dsp:cNvPr id="0" name=""/>
        <dsp:cNvSpPr/>
      </dsp:nvSpPr>
      <dsp:spPr>
        <a:xfrm>
          <a:off x="441625" y="582540"/>
          <a:ext cx="1615240" cy="28230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28408" rIns="99568" bIns="99568" numCol="1" spcCol="1270" anchor="t" anchorCtr="0">
          <a:noAutofit/>
        </a:bodyPr>
        <a:lstStyle/>
        <a:p>
          <a:pPr marL="114300" lvl="1" indent="-114300" algn="l" defTabSz="533400">
            <a:lnSpc>
              <a:spcPct val="90000"/>
            </a:lnSpc>
            <a:spcBef>
              <a:spcPct val="0"/>
            </a:spcBef>
            <a:spcAft>
              <a:spcPct val="15000"/>
            </a:spcAft>
            <a:buChar char="•"/>
          </a:pPr>
          <a:endParaRPr lang="fr-FR" sz="1200" kern="1200" dirty="0"/>
        </a:p>
        <a:p>
          <a:pPr marL="114300" lvl="1" indent="-114300" algn="l" defTabSz="622300">
            <a:lnSpc>
              <a:spcPct val="90000"/>
            </a:lnSpc>
            <a:spcBef>
              <a:spcPct val="0"/>
            </a:spcBef>
            <a:spcAft>
              <a:spcPct val="15000"/>
            </a:spcAft>
            <a:buChar char="•"/>
          </a:pPr>
          <a:r>
            <a:rPr lang="fr-FR" sz="1400" kern="1200" dirty="0"/>
            <a:t>Elit un bureau dont il contrôle la gestion</a:t>
          </a:r>
        </a:p>
        <a:p>
          <a:pPr marL="114300" lvl="1" indent="-114300" algn="l" defTabSz="622300">
            <a:lnSpc>
              <a:spcPct val="90000"/>
            </a:lnSpc>
            <a:spcBef>
              <a:spcPct val="0"/>
            </a:spcBef>
            <a:spcAft>
              <a:spcPct val="15000"/>
            </a:spcAft>
            <a:buChar char="•"/>
          </a:pPr>
          <a:r>
            <a:rPr lang="fr-FR" sz="1400" kern="1200" dirty="0"/>
            <a:t>Administre selon les orientations votées lors de l’AG</a:t>
          </a:r>
        </a:p>
        <a:p>
          <a:pPr marL="114300" lvl="1" indent="-114300" algn="l" defTabSz="622300">
            <a:lnSpc>
              <a:spcPct val="90000"/>
            </a:lnSpc>
            <a:spcBef>
              <a:spcPct val="0"/>
            </a:spcBef>
            <a:spcAft>
              <a:spcPct val="15000"/>
            </a:spcAft>
            <a:buChar char="•"/>
          </a:pPr>
          <a:r>
            <a:rPr lang="fr-FR" sz="1400" kern="1200" dirty="0"/>
            <a:t>Prend et vote les décisions et les dépenses importantes</a:t>
          </a:r>
        </a:p>
      </dsp:txBody>
      <dsp:txXfrm>
        <a:off x="441625" y="582540"/>
        <a:ext cx="1615240" cy="2823018"/>
      </dsp:txXfrm>
    </dsp:sp>
    <dsp:sp modelId="{F0E9E600-0CC0-4CE2-9E34-1446C700D2FD}">
      <dsp:nvSpPr>
        <dsp:cNvPr id="0" name=""/>
        <dsp:cNvSpPr/>
      </dsp:nvSpPr>
      <dsp:spPr>
        <a:xfrm>
          <a:off x="180773" y="227190"/>
          <a:ext cx="517963" cy="51796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0A9194-99E0-42E3-8398-3EDFB798C85C}">
      <dsp:nvSpPr>
        <dsp:cNvPr id="0" name=""/>
        <dsp:cNvSpPr/>
      </dsp:nvSpPr>
      <dsp:spPr>
        <a:xfrm rot="16200000">
          <a:off x="795330" y="1827153"/>
          <a:ext cx="2823018" cy="258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408" bIns="0" numCol="1" spcCol="1270" anchor="t" anchorCtr="0">
          <a:noAutofit/>
        </a:bodyPr>
        <a:lstStyle/>
        <a:p>
          <a:pPr marL="0" lvl="0" indent="0" algn="r" defTabSz="800100">
            <a:lnSpc>
              <a:spcPct val="90000"/>
            </a:lnSpc>
            <a:spcBef>
              <a:spcPct val="0"/>
            </a:spcBef>
            <a:spcAft>
              <a:spcPct val="35000"/>
            </a:spcAft>
            <a:buNone/>
          </a:pPr>
          <a:r>
            <a:rPr lang="fr-FR" sz="1800" kern="1200" dirty="0"/>
            <a:t>QUI</a:t>
          </a:r>
        </a:p>
      </dsp:txBody>
      <dsp:txXfrm>
        <a:off x="795330" y="1827153"/>
        <a:ext cx="2823018" cy="258981"/>
      </dsp:txXfrm>
    </dsp:sp>
    <dsp:sp modelId="{3788C3A8-B3CE-4E0A-8882-64578179A941}">
      <dsp:nvSpPr>
        <dsp:cNvPr id="0" name=""/>
        <dsp:cNvSpPr/>
      </dsp:nvSpPr>
      <dsp:spPr>
        <a:xfrm>
          <a:off x="2355619" y="587734"/>
          <a:ext cx="1574514" cy="2823018"/>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2840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Membres élus par l’AG</a:t>
          </a:r>
        </a:p>
        <a:p>
          <a:pPr marL="114300" lvl="1" indent="-114300" algn="l" defTabSz="622300">
            <a:lnSpc>
              <a:spcPct val="90000"/>
            </a:lnSpc>
            <a:spcBef>
              <a:spcPct val="0"/>
            </a:spcBef>
            <a:spcAft>
              <a:spcPct val="15000"/>
            </a:spcAft>
            <a:buChar char="•"/>
          </a:pPr>
          <a:r>
            <a:rPr lang="fr-FR" sz="1400" kern="1200" dirty="0"/>
            <a:t>Président départemental, membre de droit avec voix délibérative.</a:t>
          </a:r>
        </a:p>
        <a:p>
          <a:pPr marL="114300" lvl="1" indent="-114300" algn="l" defTabSz="622300">
            <a:lnSpc>
              <a:spcPct val="90000"/>
            </a:lnSpc>
            <a:spcBef>
              <a:spcPct val="0"/>
            </a:spcBef>
            <a:spcAft>
              <a:spcPct val="15000"/>
            </a:spcAft>
            <a:buChar char="•"/>
          </a:pPr>
          <a:r>
            <a:rPr lang="fr-FR" sz="1400" kern="1200" dirty="0"/>
            <a:t>Nombre maximum de membres défini dans les statuts</a:t>
          </a:r>
        </a:p>
      </dsp:txBody>
      <dsp:txXfrm>
        <a:off x="2355619" y="587734"/>
        <a:ext cx="1574514" cy="2823018"/>
      </dsp:txXfrm>
    </dsp:sp>
    <dsp:sp modelId="{2AB3F649-8E18-490F-BD7E-4687B42BBB5C}">
      <dsp:nvSpPr>
        <dsp:cNvPr id="0" name=""/>
        <dsp:cNvSpPr/>
      </dsp:nvSpPr>
      <dsp:spPr>
        <a:xfrm>
          <a:off x="2077351" y="175709"/>
          <a:ext cx="517963" cy="51796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8AA905-C076-4D05-A18D-EC0AD8A137EA}">
      <dsp:nvSpPr>
        <dsp:cNvPr id="0" name=""/>
        <dsp:cNvSpPr/>
      </dsp:nvSpPr>
      <dsp:spPr>
        <a:xfrm rot="16200000">
          <a:off x="2729790" y="1843837"/>
          <a:ext cx="2823018" cy="258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408" bIns="0" numCol="1" spcCol="1270" anchor="t" anchorCtr="0">
          <a:noAutofit/>
        </a:bodyPr>
        <a:lstStyle/>
        <a:p>
          <a:pPr marL="0" lvl="0" indent="0" algn="r" defTabSz="800100">
            <a:lnSpc>
              <a:spcPct val="90000"/>
            </a:lnSpc>
            <a:spcBef>
              <a:spcPct val="0"/>
            </a:spcBef>
            <a:spcAft>
              <a:spcPct val="35000"/>
            </a:spcAft>
            <a:buNone/>
          </a:pPr>
          <a:r>
            <a:rPr lang="fr-FR" sz="1800" kern="1200" dirty="0"/>
            <a:t>DURÉE</a:t>
          </a:r>
        </a:p>
      </dsp:txBody>
      <dsp:txXfrm>
        <a:off x="2729790" y="1843837"/>
        <a:ext cx="2823018" cy="258981"/>
      </dsp:txXfrm>
    </dsp:sp>
    <dsp:sp modelId="{903B7907-1427-414C-BA85-E4DA5EDE6998}">
      <dsp:nvSpPr>
        <dsp:cNvPr id="0" name=""/>
        <dsp:cNvSpPr/>
      </dsp:nvSpPr>
      <dsp:spPr>
        <a:xfrm>
          <a:off x="4233557" y="580084"/>
          <a:ext cx="1631455" cy="2823018"/>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2840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Mandat de 3 ans </a:t>
          </a:r>
        </a:p>
        <a:p>
          <a:pPr marL="114300" lvl="1" indent="-114300" algn="l" defTabSz="622300">
            <a:lnSpc>
              <a:spcPct val="90000"/>
            </a:lnSpc>
            <a:spcBef>
              <a:spcPct val="0"/>
            </a:spcBef>
            <a:spcAft>
              <a:spcPct val="15000"/>
            </a:spcAft>
            <a:buChar char="•"/>
          </a:pPr>
          <a:r>
            <a:rPr lang="fr-FR" sz="1400" kern="1200" dirty="0"/>
            <a:t>Renouvellement des membres arrivant à terme de leur mandat et élection de nouveaux administrateurs</a:t>
          </a:r>
        </a:p>
      </dsp:txBody>
      <dsp:txXfrm>
        <a:off x="4233557" y="580084"/>
        <a:ext cx="1631455" cy="2823018"/>
      </dsp:txXfrm>
    </dsp:sp>
    <dsp:sp modelId="{69B99096-2FBD-480C-97A6-5F404DCC48B7}">
      <dsp:nvSpPr>
        <dsp:cNvPr id="0" name=""/>
        <dsp:cNvSpPr/>
      </dsp:nvSpPr>
      <dsp:spPr>
        <a:xfrm>
          <a:off x="3953561" y="199028"/>
          <a:ext cx="517963" cy="51796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BB1D3C-5889-4B9C-B612-11185DFC8348}">
      <dsp:nvSpPr>
        <dsp:cNvPr id="0" name=""/>
        <dsp:cNvSpPr/>
      </dsp:nvSpPr>
      <dsp:spPr>
        <a:xfrm rot="16200000">
          <a:off x="4803735" y="1843837"/>
          <a:ext cx="2823018" cy="258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408" bIns="0" numCol="1" spcCol="1270" anchor="t" anchorCtr="0">
          <a:noAutofit/>
        </a:bodyPr>
        <a:lstStyle/>
        <a:p>
          <a:pPr marL="0" lvl="0" indent="0" algn="r" defTabSz="800100">
            <a:lnSpc>
              <a:spcPct val="90000"/>
            </a:lnSpc>
            <a:spcBef>
              <a:spcPct val="0"/>
            </a:spcBef>
            <a:spcAft>
              <a:spcPct val="35000"/>
            </a:spcAft>
            <a:buNone/>
          </a:pPr>
          <a:r>
            <a:rPr lang="fr-FR" sz="1800" kern="1200" dirty="0"/>
            <a:t>REUNION</a:t>
          </a:r>
        </a:p>
      </dsp:txBody>
      <dsp:txXfrm>
        <a:off x="4803735" y="1843837"/>
        <a:ext cx="2823018" cy="258981"/>
      </dsp:txXfrm>
    </dsp:sp>
    <dsp:sp modelId="{06D1B2CE-5516-4D28-A121-FB84FF6E5AB3}">
      <dsp:nvSpPr>
        <dsp:cNvPr id="0" name=""/>
        <dsp:cNvSpPr/>
      </dsp:nvSpPr>
      <dsp:spPr>
        <a:xfrm>
          <a:off x="6375624" y="581213"/>
          <a:ext cx="1574385" cy="2823018"/>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28408" rIns="128016" bIns="128016" numCol="1" spcCol="1270" anchor="t" anchorCtr="0">
          <a:noAutofit/>
        </a:bodyPr>
        <a:lstStyle/>
        <a:p>
          <a:pPr marL="114300" lvl="1" indent="-114300" algn="l" defTabSz="622300">
            <a:lnSpc>
              <a:spcPct val="90000"/>
            </a:lnSpc>
            <a:spcBef>
              <a:spcPct val="0"/>
            </a:spcBef>
            <a:spcAft>
              <a:spcPct val="15000"/>
            </a:spcAft>
            <a:buChar char="•"/>
          </a:pPr>
          <a:r>
            <a:rPr lang="fr-FR" sz="1400" kern="1200" dirty="0"/>
            <a:t>Réunion au moins 1 fois par trimestre</a:t>
          </a:r>
        </a:p>
        <a:p>
          <a:pPr marL="114300" lvl="1" indent="-114300" algn="l" defTabSz="622300">
            <a:lnSpc>
              <a:spcPct val="90000"/>
            </a:lnSpc>
            <a:spcBef>
              <a:spcPct val="0"/>
            </a:spcBef>
            <a:spcAft>
              <a:spcPct val="15000"/>
            </a:spcAft>
            <a:buChar char="•"/>
          </a:pPr>
          <a:r>
            <a:rPr lang="fr-FR" sz="1400" kern="1200" dirty="0"/>
            <a:t>Sur convocation du président ou à la demande de la moitié des membres</a:t>
          </a:r>
        </a:p>
        <a:p>
          <a:pPr marL="114300" lvl="1" indent="-114300" algn="l" defTabSz="622300">
            <a:lnSpc>
              <a:spcPct val="90000"/>
            </a:lnSpc>
            <a:spcBef>
              <a:spcPct val="0"/>
            </a:spcBef>
            <a:spcAft>
              <a:spcPct val="15000"/>
            </a:spcAft>
            <a:buChar char="•"/>
          </a:pPr>
          <a:r>
            <a:rPr lang="fr-FR" sz="1400" kern="1200" dirty="0"/>
            <a:t>Présence d’un tiers du CA pour la validité des décisions</a:t>
          </a:r>
        </a:p>
      </dsp:txBody>
      <dsp:txXfrm>
        <a:off x="6375624" y="581213"/>
        <a:ext cx="1574385" cy="2823018"/>
      </dsp:txXfrm>
    </dsp:sp>
    <dsp:sp modelId="{B67EEF45-4BFF-4C6D-9522-C70099339214}">
      <dsp:nvSpPr>
        <dsp:cNvPr id="0" name=""/>
        <dsp:cNvSpPr/>
      </dsp:nvSpPr>
      <dsp:spPr>
        <a:xfrm>
          <a:off x="6070124" y="186167"/>
          <a:ext cx="517963" cy="51796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4047D-6ACA-4D8D-BE25-C9C9172C8B11}">
      <dsp:nvSpPr>
        <dsp:cNvPr id="0" name=""/>
        <dsp:cNvSpPr/>
      </dsp:nvSpPr>
      <dsp:spPr>
        <a:xfrm rot="16200000">
          <a:off x="-1494546" y="2372218"/>
          <a:ext cx="3624397" cy="486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9481" bIns="0" numCol="1" spcCol="1270" anchor="t" anchorCtr="0">
          <a:noAutofit/>
        </a:bodyPr>
        <a:lstStyle/>
        <a:p>
          <a:pPr marL="0" lvl="0" indent="0" algn="r" defTabSz="1244600">
            <a:lnSpc>
              <a:spcPct val="90000"/>
            </a:lnSpc>
            <a:spcBef>
              <a:spcPct val="0"/>
            </a:spcBef>
            <a:spcAft>
              <a:spcPct val="35000"/>
            </a:spcAft>
            <a:buNone/>
          </a:pPr>
          <a:r>
            <a:rPr lang="fr-FR" sz="2800" kern="1200" dirty="0"/>
            <a:t>COMPOSITION</a:t>
          </a:r>
        </a:p>
      </dsp:txBody>
      <dsp:txXfrm>
        <a:off x="-1494546" y="2372218"/>
        <a:ext cx="3624397" cy="486970"/>
      </dsp:txXfrm>
    </dsp:sp>
    <dsp:sp modelId="{89C3F648-EDDA-4FE4-B759-5BB8AF9E893C}">
      <dsp:nvSpPr>
        <dsp:cNvPr id="0" name=""/>
        <dsp:cNvSpPr/>
      </dsp:nvSpPr>
      <dsp:spPr>
        <a:xfrm>
          <a:off x="401433" y="803614"/>
          <a:ext cx="2425632" cy="3624397"/>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29481" rIns="149352" bIns="149352" numCol="1" spcCol="1270" anchor="t" anchorCtr="0">
          <a:noAutofit/>
        </a:bodyPr>
        <a:lstStyle/>
        <a:p>
          <a:pPr marL="171450" lvl="1" indent="-171450" algn="l" defTabSz="711200">
            <a:lnSpc>
              <a:spcPct val="90000"/>
            </a:lnSpc>
            <a:spcBef>
              <a:spcPct val="0"/>
            </a:spcBef>
            <a:spcAft>
              <a:spcPct val="15000"/>
            </a:spcAft>
            <a:buChar char="•"/>
          </a:pPr>
          <a:r>
            <a:rPr lang="fr-FR" sz="1600" kern="1200" dirty="0"/>
            <a:t>Un président qui anime et représente l’association</a:t>
          </a:r>
        </a:p>
        <a:p>
          <a:pPr marL="171450" lvl="1" indent="-171450" algn="l" defTabSz="711200">
            <a:lnSpc>
              <a:spcPct val="90000"/>
            </a:lnSpc>
            <a:spcBef>
              <a:spcPct val="0"/>
            </a:spcBef>
            <a:spcAft>
              <a:spcPct val="15000"/>
            </a:spcAft>
            <a:buChar char="•"/>
          </a:pPr>
          <a:r>
            <a:rPr lang="fr-FR" sz="1600" kern="1200" dirty="0"/>
            <a:t>Un secrétaire qui est chargé de la correspondance, des archives et de la communication externe</a:t>
          </a:r>
        </a:p>
        <a:p>
          <a:pPr marL="171450" lvl="1" indent="-171450" algn="l" defTabSz="711200">
            <a:lnSpc>
              <a:spcPct val="90000"/>
            </a:lnSpc>
            <a:spcBef>
              <a:spcPct val="0"/>
            </a:spcBef>
            <a:spcAft>
              <a:spcPct val="15000"/>
            </a:spcAft>
            <a:buChar char="•"/>
          </a:pPr>
          <a:r>
            <a:rPr lang="fr-FR" sz="1600" kern="1200" dirty="0"/>
            <a:t>Un trésorier qui est chargé de la gestion (sous le contrôle du président) </a:t>
          </a:r>
        </a:p>
      </dsp:txBody>
      <dsp:txXfrm>
        <a:off x="401433" y="803614"/>
        <a:ext cx="2425632" cy="3624397"/>
      </dsp:txXfrm>
    </dsp:sp>
    <dsp:sp modelId="{F0E9E600-0CC0-4CE2-9E34-1446C700D2FD}">
      <dsp:nvSpPr>
        <dsp:cNvPr id="0" name=""/>
        <dsp:cNvSpPr/>
      </dsp:nvSpPr>
      <dsp:spPr>
        <a:xfrm>
          <a:off x="181154" y="218760"/>
          <a:ext cx="759966" cy="857828"/>
        </a:xfrm>
        <a:prstGeom prst="rect">
          <a:avLst/>
        </a:prstGeom>
        <a:blipFill>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0A9194-99E0-42E3-8398-3EDFB798C85C}">
      <dsp:nvSpPr>
        <dsp:cNvPr id="0" name=""/>
        <dsp:cNvSpPr/>
      </dsp:nvSpPr>
      <dsp:spPr>
        <a:xfrm rot="16200000">
          <a:off x="1362848" y="2363076"/>
          <a:ext cx="3506749" cy="409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9481" bIns="0" numCol="1" spcCol="1270" anchor="t" anchorCtr="0">
          <a:noAutofit/>
        </a:bodyPr>
        <a:lstStyle/>
        <a:p>
          <a:pPr marL="0" lvl="0" indent="0" algn="r" defTabSz="1244600">
            <a:lnSpc>
              <a:spcPct val="90000"/>
            </a:lnSpc>
            <a:spcBef>
              <a:spcPct val="0"/>
            </a:spcBef>
            <a:spcAft>
              <a:spcPct val="35000"/>
            </a:spcAft>
            <a:buNone/>
          </a:pPr>
          <a:r>
            <a:rPr lang="fr-FR" sz="2800" kern="1200" dirty="0"/>
            <a:t>MISSION</a:t>
          </a:r>
        </a:p>
      </dsp:txBody>
      <dsp:txXfrm>
        <a:off x="1362848" y="2363076"/>
        <a:ext cx="3506749" cy="409805"/>
      </dsp:txXfrm>
    </dsp:sp>
    <dsp:sp modelId="{3788C3A8-B3CE-4E0A-8882-64578179A941}">
      <dsp:nvSpPr>
        <dsp:cNvPr id="0" name=""/>
        <dsp:cNvSpPr/>
      </dsp:nvSpPr>
      <dsp:spPr>
        <a:xfrm>
          <a:off x="3258223" y="815909"/>
          <a:ext cx="2425632" cy="3624397"/>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29481" rIns="149352" bIns="149352" numCol="1" spcCol="1270" anchor="t" anchorCtr="0">
          <a:noAutofit/>
        </a:bodyPr>
        <a:lstStyle/>
        <a:p>
          <a:pPr marL="171450" lvl="1" indent="-171450" algn="l" defTabSz="711200">
            <a:lnSpc>
              <a:spcPct val="90000"/>
            </a:lnSpc>
            <a:spcBef>
              <a:spcPct val="0"/>
            </a:spcBef>
            <a:spcAft>
              <a:spcPct val="15000"/>
            </a:spcAft>
            <a:buChar char="•"/>
          </a:pPr>
          <a:r>
            <a:rPr lang="fr-FR" sz="1600" kern="1200" dirty="0"/>
            <a:t>Anime et organise le travail du CA</a:t>
          </a:r>
        </a:p>
        <a:p>
          <a:pPr marL="171450" lvl="1" indent="-171450" algn="l" defTabSz="711200">
            <a:lnSpc>
              <a:spcPct val="90000"/>
            </a:lnSpc>
            <a:spcBef>
              <a:spcPct val="0"/>
            </a:spcBef>
            <a:spcAft>
              <a:spcPct val="15000"/>
            </a:spcAft>
            <a:buChar char="•"/>
          </a:pPr>
          <a:r>
            <a:rPr lang="fr-FR" sz="1600" kern="1200" dirty="0"/>
            <a:t>Met en œuvre les actions décidées par le CA</a:t>
          </a:r>
        </a:p>
        <a:p>
          <a:pPr marL="171450" lvl="1" indent="-171450" algn="l" defTabSz="711200">
            <a:lnSpc>
              <a:spcPct val="90000"/>
            </a:lnSpc>
            <a:spcBef>
              <a:spcPct val="0"/>
            </a:spcBef>
            <a:spcAft>
              <a:spcPct val="15000"/>
            </a:spcAft>
            <a:buChar char="•"/>
          </a:pPr>
          <a:r>
            <a:rPr lang="fr-FR" sz="1600" kern="1200" dirty="0"/>
            <a:t>Coordonne les moyens</a:t>
          </a:r>
        </a:p>
        <a:p>
          <a:pPr marL="171450" lvl="1" indent="-171450" algn="l" defTabSz="711200">
            <a:lnSpc>
              <a:spcPct val="90000"/>
            </a:lnSpc>
            <a:spcBef>
              <a:spcPct val="0"/>
            </a:spcBef>
            <a:spcAft>
              <a:spcPct val="15000"/>
            </a:spcAft>
            <a:buChar char="•"/>
          </a:pPr>
          <a:r>
            <a:rPr lang="fr-FR" sz="1600" kern="1200" dirty="0"/>
            <a:t>Prépare des dossiers à soumettre au CA </a:t>
          </a:r>
        </a:p>
        <a:p>
          <a:pPr marL="171450" lvl="1" indent="-171450" algn="l" defTabSz="711200">
            <a:lnSpc>
              <a:spcPct val="90000"/>
            </a:lnSpc>
            <a:spcBef>
              <a:spcPct val="0"/>
            </a:spcBef>
            <a:spcAft>
              <a:spcPct val="15000"/>
            </a:spcAft>
            <a:buChar char="•"/>
          </a:pPr>
          <a:r>
            <a:rPr lang="fr-FR" sz="1600" kern="1200" dirty="0"/>
            <a:t>Assure la gestion financière et administrative de l’association</a:t>
          </a:r>
        </a:p>
      </dsp:txBody>
      <dsp:txXfrm>
        <a:off x="3258223" y="815909"/>
        <a:ext cx="2425632" cy="3624397"/>
      </dsp:txXfrm>
    </dsp:sp>
    <dsp:sp modelId="{2AB3F649-8E18-490F-BD7E-4687B42BBB5C}">
      <dsp:nvSpPr>
        <dsp:cNvPr id="0" name=""/>
        <dsp:cNvSpPr/>
      </dsp:nvSpPr>
      <dsp:spPr>
        <a:xfrm>
          <a:off x="2957616" y="449156"/>
          <a:ext cx="713383" cy="70054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8AA905-C076-4D05-A18D-EC0AD8A137EA}">
      <dsp:nvSpPr>
        <dsp:cNvPr id="0" name=""/>
        <dsp:cNvSpPr/>
      </dsp:nvSpPr>
      <dsp:spPr>
        <a:xfrm rot="16200000">
          <a:off x="4216030" y="2413644"/>
          <a:ext cx="3624397" cy="486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9481" bIns="0" numCol="1" spcCol="1270" anchor="t" anchorCtr="0">
          <a:noAutofit/>
        </a:bodyPr>
        <a:lstStyle/>
        <a:p>
          <a:pPr marL="0" lvl="0" indent="0" algn="r" defTabSz="1244600">
            <a:lnSpc>
              <a:spcPct val="90000"/>
            </a:lnSpc>
            <a:spcBef>
              <a:spcPct val="0"/>
            </a:spcBef>
            <a:spcAft>
              <a:spcPct val="35000"/>
            </a:spcAft>
            <a:buNone/>
          </a:pPr>
          <a:r>
            <a:rPr lang="fr-FR" sz="2800" kern="1200" dirty="0"/>
            <a:t>REUNIONS</a:t>
          </a:r>
        </a:p>
      </dsp:txBody>
      <dsp:txXfrm>
        <a:off x="4216030" y="2413644"/>
        <a:ext cx="3624397" cy="486970"/>
      </dsp:txXfrm>
    </dsp:sp>
    <dsp:sp modelId="{903B7907-1427-414C-BA85-E4DA5EDE6998}">
      <dsp:nvSpPr>
        <dsp:cNvPr id="0" name=""/>
        <dsp:cNvSpPr/>
      </dsp:nvSpPr>
      <dsp:spPr>
        <a:xfrm>
          <a:off x="6126501" y="800568"/>
          <a:ext cx="2425632" cy="3624397"/>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29481" rIns="149352" bIns="149352" numCol="1" spcCol="1270" anchor="t" anchorCtr="0">
          <a:noAutofit/>
        </a:bodyPr>
        <a:lstStyle/>
        <a:p>
          <a:pPr marL="171450" lvl="1" indent="-171450" algn="l" defTabSz="711200">
            <a:lnSpc>
              <a:spcPct val="90000"/>
            </a:lnSpc>
            <a:spcBef>
              <a:spcPct val="0"/>
            </a:spcBef>
            <a:spcAft>
              <a:spcPct val="15000"/>
            </a:spcAft>
            <a:buChar char="•"/>
          </a:pPr>
          <a:r>
            <a:rPr lang="fr-FR" sz="1600" kern="1200" dirty="0"/>
            <a:t>Si possible une fois par mois  sur convocation du Président </a:t>
          </a:r>
        </a:p>
        <a:p>
          <a:pPr marL="171450" lvl="1" indent="-171450" algn="l" defTabSz="711200">
            <a:lnSpc>
              <a:spcPct val="90000"/>
            </a:lnSpc>
            <a:spcBef>
              <a:spcPct val="0"/>
            </a:spcBef>
            <a:spcAft>
              <a:spcPct val="15000"/>
            </a:spcAft>
            <a:buChar char="•"/>
          </a:pPr>
          <a:r>
            <a:rPr lang="fr-FR" sz="1600" kern="1200" dirty="0"/>
            <a:t>Et toute les fois que cela est nécessaire</a:t>
          </a:r>
        </a:p>
      </dsp:txBody>
      <dsp:txXfrm>
        <a:off x="6126501" y="800568"/>
        <a:ext cx="2425632" cy="3624397"/>
      </dsp:txXfrm>
    </dsp:sp>
    <dsp:sp modelId="{69B99096-2FBD-480C-97A6-5F404DCC48B7}">
      <dsp:nvSpPr>
        <dsp:cNvPr id="0" name=""/>
        <dsp:cNvSpPr/>
      </dsp:nvSpPr>
      <dsp:spPr>
        <a:xfrm>
          <a:off x="5750723" y="398686"/>
          <a:ext cx="797414" cy="69364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FB56D-A86C-4483-9168-3D8ADADBEA17}">
      <dsp:nvSpPr>
        <dsp:cNvPr id="0" name=""/>
        <dsp:cNvSpPr/>
      </dsp:nvSpPr>
      <dsp:spPr>
        <a:xfrm>
          <a:off x="1062990" y="240517"/>
          <a:ext cx="3381334" cy="3381334"/>
        </a:xfrm>
        <a:prstGeom prst="pie">
          <a:avLst>
            <a:gd name="adj1" fmla="val 16200000"/>
            <a:gd name="adj2" fmla="val 2052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t>Part établissement</a:t>
          </a:r>
        </a:p>
      </dsp:txBody>
      <dsp:txXfrm>
        <a:off x="2796326" y="745704"/>
        <a:ext cx="1147238" cy="784952"/>
      </dsp:txXfrm>
    </dsp:sp>
    <dsp:sp modelId="{785AC9EC-D83B-42B5-AF8F-AD7422DBDF2E}">
      <dsp:nvSpPr>
        <dsp:cNvPr id="0" name=""/>
        <dsp:cNvSpPr/>
      </dsp:nvSpPr>
      <dsp:spPr>
        <a:xfrm>
          <a:off x="979116" y="403546"/>
          <a:ext cx="3312388" cy="3381334"/>
        </a:xfrm>
        <a:prstGeom prst="pie">
          <a:avLst>
            <a:gd name="adj1" fmla="val 20520000"/>
            <a:gd name="adj2" fmla="val 324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 Part Départementale</a:t>
          </a:r>
        </a:p>
      </dsp:txBody>
      <dsp:txXfrm>
        <a:off x="3143998" y="1933197"/>
        <a:ext cx="985830" cy="849358"/>
      </dsp:txXfrm>
    </dsp:sp>
    <dsp:sp modelId="{1B0E8122-56D6-4210-B109-04F73EDB3DC7}">
      <dsp:nvSpPr>
        <dsp:cNvPr id="0" name=""/>
        <dsp:cNvSpPr/>
      </dsp:nvSpPr>
      <dsp:spPr>
        <a:xfrm>
          <a:off x="944643" y="403546"/>
          <a:ext cx="3381334" cy="3381334"/>
        </a:xfrm>
        <a:prstGeom prst="pie">
          <a:avLst>
            <a:gd name="adj1" fmla="val 3240000"/>
            <a:gd name="adj2" fmla="val 756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5,50 €</a:t>
          </a:r>
        </a:p>
        <a:p>
          <a:pPr marL="0" lvl="0" indent="0" algn="ctr" defTabSz="622300">
            <a:lnSpc>
              <a:spcPct val="90000"/>
            </a:lnSpc>
            <a:spcBef>
              <a:spcPct val="0"/>
            </a:spcBef>
            <a:spcAft>
              <a:spcPct val="35000"/>
            </a:spcAft>
            <a:buNone/>
          </a:pPr>
          <a:r>
            <a:rPr lang="fr-FR" sz="1400" kern="1200" dirty="0"/>
            <a:t> Part  Académique</a:t>
          </a:r>
        </a:p>
      </dsp:txBody>
      <dsp:txXfrm>
        <a:off x="2031500" y="2939546"/>
        <a:ext cx="1207619" cy="724571"/>
      </dsp:txXfrm>
    </dsp:sp>
    <dsp:sp modelId="{3B5EC828-7A1D-46E5-810B-8CEE0B01F1DD}">
      <dsp:nvSpPr>
        <dsp:cNvPr id="0" name=""/>
        <dsp:cNvSpPr/>
      </dsp:nvSpPr>
      <dsp:spPr>
        <a:xfrm>
          <a:off x="944643" y="403546"/>
          <a:ext cx="3381334" cy="3381334"/>
        </a:xfrm>
        <a:prstGeom prst="pie">
          <a:avLst>
            <a:gd name="adj1" fmla="val 7560000"/>
            <a:gd name="adj2" fmla="val 1188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4,80 €  Famille &amp;</a:t>
          </a:r>
        </a:p>
        <a:p>
          <a:pPr marL="0" lvl="0" indent="0" algn="ctr" defTabSz="622300">
            <a:lnSpc>
              <a:spcPct val="90000"/>
            </a:lnSpc>
            <a:spcBef>
              <a:spcPct val="0"/>
            </a:spcBef>
            <a:spcAft>
              <a:spcPct val="35000"/>
            </a:spcAft>
            <a:buNone/>
          </a:pPr>
          <a:r>
            <a:rPr lang="fr-FR" sz="1400" kern="1200" dirty="0"/>
            <a:t>Education</a:t>
          </a:r>
        </a:p>
      </dsp:txBody>
      <dsp:txXfrm>
        <a:off x="1105659" y="1933197"/>
        <a:ext cx="1006349" cy="849358"/>
      </dsp:txXfrm>
    </dsp:sp>
    <dsp:sp modelId="{2093CEBE-199A-4B94-B671-3D39527B5741}">
      <dsp:nvSpPr>
        <dsp:cNvPr id="0" name=""/>
        <dsp:cNvSpPr/>
      </dsp:nvSpPr>
      <dsp:spPr>
        <a:xfrm>
          <a:off x="981263" y="383562"/>
          <a:ext cx="3381334" cy="3381334"/>
        </a:xfrm>
        <a:prstGeom prst="pie">
          <a:avLst>
            <a:gd name="adj1" fmla="val 11880000"/>
            <a:gd name="adj2" fmla="val 162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3 €</a:t>
          </a:r>
        </a:p>
        <a:p>
          <a:pPr marL="0" lvl="0" indent="0" algn="ctr" defTabSz="622300">
            <a:lnSpc>
              <a:spcPct val="90000"/>
            </a:lnSpc>
            <a:spcBef>
              <a:spcPct val="0"/>
            </a:spcBef>
            <a:spcAft>
              <a:spcPct val="35000"/>
            </a:spcAft>
            <a:buNone/>
          </a:pPr>
          <a:r>
            <a:rPr lang="fr-FR" sz="1400" kern="1200" dirty="0"/>
            <a:t> Part Nationale</a:t>
          </a:r>
        </a:p>
      </dsp:txBody>
      <dsp:txXfrm>
        <a:off x="1474374" y="898813"/>
        <a:ext cx="1147238" cy="7849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D1844-3173-4E58-B948-C627DF6184C3}">
      <dsp:nvSpPr>
        <dsp:cNvPr id="0" name=""/>
        <dsp:cNvSpPr/>
      </dsp:nvSpPr>
      <dsp:spPr>
        <a:xfrm rot="5400000">
          <a:off x="4900620" y="-2053208"/>
          <a:ext cx="941942" cy="5048358"/>
        </a:xfrm>
        <a:prstGeom prst="round2SameRect">
          <a:avLst/>
        </a:prstGeom>
        <a:solidFill>
          <a:schemeClr val="accent1">
            <a:lumMod val="60000"/>
            <a:lumOff val="40000"/>
            <a:alpha val="9000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Réunions de rentrée</a:t>
          </a:r>
        </a:p>
        <a:p>
          <a:pPr marL="228600" lvl="2" indent="-114300" algn="l" defTabSz="533400">
            <a:lnSpc>
              <a:spcPct val="90000"/>
            </a:lnSpc>
            <a:spcBef>
              <a:spcPct val="0"/>
            </a:spcBef>
            <a:spcAft>
              <a:spcPct val="15000"/>
            </a:spcAft>
            <a:buChar char="•"/>
          </a:pPr>
          <a:r>
            <a:rPr lang="fr-FR" sz="1200" kern="1200" dirty="0"/>
            <a:t>Présentation de l’Apel et ses services gratuits</a:t>
          </a:r>
        </a:p>
        <a:p>
          <a:pPr marL="228600" lvl="2" indent="-114300" algn="l" defTabSz="533400">
            <a:lnSpc>
              <a:spcPct val="90000"/>
            </a:lnSpc>
            <a:spcBef>
              <a:spcPct val="0"/>
            </a:spcBef>
            <a:spcAft>
              <a:spcPct val="15000"/>
            </a:spcAft>
            <a:buChar char="•"/>
          </a:pPr>
          <a:r>
            <a:rPr lang="fr-FR" sz="1200" kern="1200" dirty="0"/>
            <a:t>Diffusion de la documentation nationale</a:t>
          </a:r>
        </a:p>
        <a:p>
          <a:pPr marL="228600" lvl="2" indent="-114300" algn="l" defTabSz="533400">
            <a:lnSpc>
              <a:spcPct val="90000"/>
            </a:lnSpc>
            <a:spcBef>
              <a:spcPct val="0"/>
            </a:spcBef>
            <a:spcAft>
              <a:spcPct val="15000"/>
            </a:spcAft>
            <a:buChar char="•"/>
          </a:pPr>
          <a:r>
            <a:rPr lang="fr-FR" sz="1200" kern="1200" dirty="0"/>
            <a:t>Sensibilisation pour recruter des nouveaux adhérents et membres de CA</a:t>
          </a:r>
        </a:p>
      </dsp:txBody>
      <dsp:txXfrm rot="-5400000">
        <a:off x="2847412" y="45982"/>
        <a:ext cx="5002376" cy="849978"/>
      </dsp:txXfrm>
    </dsp:sp>
    <dsp:sp modelId="{FECE92CD-27B9-4483-9A3C-B9587189A466}">
      <dsp:nvSpPr>
        <dsp:cNvPr id="0" name=""/>
        <dsp:cNvSpPr/>
      </dsp:nvSpPr>
      <dsp:spPr>
        <a:xfrm>
          <a:off x="0" y="20271"/>
          <a:ext cx="2839701" cy="902063"/>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FR" sz="1600" b="1" kern="1200" dirty="0"/>
            <a:t>Accueil des familles</a:t>
          </a:r>
        </a:p>
      </dsp:txBody>
      <dsp:txXfrm>
        <a:off x="44035" y="64306"/>
        <a:ext cx="2751631" cy="813993"/>
      </dsp:txXfrm>
    </dsp:sp>
    <dsp:sp modelId="{4DFB1EDA-7FAB-4554-B05B-1F79A80140DD}">
      <dsp:nvSpPr>
        <dsp:cNvPr id="0" name=""/>
        <dsp:cNvSpPr/>
      </dsp:nvSpPr>
      <dsp:spPr>
        <a:xfrm rot="5400000">
          <a:off x="5008298" y="-1088237"/>
          <a:ext cx="721651" cy="5053293"/>
        </a:xfrm>
        <a:prstGeom prst="round2SameRect">
          <a:avLst/>
        </a:prstGeom>
        <a:solidFill>
          <a:srgbClr val="4CC49F">
            <a:alpha val="89804"/>
          </a:srgbClr>
        </a:solidFill>
        <a:ln w="25400" cap="flat" cmpd="sng" algn="ctr">
          <a:solidFill>
            <a:schemeClr val="accent5">
              <a:tint val="40000"/>
              <a:alpha val="90000"/>
              <a:hueOff val="-2148096"/>
              <a:satOff val="9651"/>
              <a:lumOff val="6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Inviter l’ensemble de la communauté éducative</a:t>
          </a:r>
        </a:p>
        <a:p>
          <a:pPr marL="114300" lvl="1" indent="-114300" algn="l" defTabSz="533400">
            <a:lnSpc>
              <a:spcPct val="90000"/>
            </a:lnSpc>
            <a:spcBef>
              <a:spcPct val="0"/>
            </a:spcBef>
            <a:spcAft>
              <a:spcPct val="15000"/>
            </a:spcAft>
            <a:buChar char="•"/>
          </a:pPr>
          <a:r>
            <a:rPr lang="fr-FR" sz="1200" kern="1200" dirty="0"/>
            <a:t>Choisir un thème </a:t>
          </a:r>
        </a:p>
      </dsp:txBody>
      <dsp:txXfrm rot="-5400000">
        <a:off x="2842477" y="1112812"/>
        <a:ext cx="5018065" cy="651195"/>
      </dsp:txXfrm>
    </dsp:sp>
    <dsp:sp modelId="{DBAA7F78-9612-417B-B403-CB8A92C38CD9}">
      <dsp:nvSpPr>
        <dsp:cNvPr id="0" name=""/>
        <dsp:cNvSpPr/>
      </dsp:nvSpPr>
      <dsp:spPr>
        <a:xfrm>
          <a:off x="0" y="987377"/>
          <a:ext cx="2842477" cy="902063"/>
        </a:xfrm>
        <a:prstGeom prst="round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FR" sz="1600" b="1" kern="1200" dirty="0"/>
            <a:t>Organiser des soirées </a:t>
          </a:r>
        </a:p>
        <a:p>
          <a:pPr marL="0" lvl="0" indent="0" algn="ctr" defTabSz="711200">
            <a:lnSpc>
              <a:spcPct val="90000"/>
            </a:lnSpc>
            <a:spcBef>
              <a:spcPct val="0"/>
            </a:spcBef>
            <a:spcAft>
              <a:spcPct val="35000"/>
            </a:spcAft>
            <a:buNone/>
          </a:pPr>
          <a:r>
            <a:rPr lang="fr-FR" sz="1600" b="1" kern="1200" dirty="0"/>
            <a:t>Rencontres Parent/École</a:t>
          </a:r>
        </a:p>
      </dsp:txBody>
      <dsp:txXfrm>
        <a:off x="44035" y="1031412"/>
        <a:ext cx="2754407" cy="813993"/>
      </dsp:txXfrm>
    </dsp:sp>
    <dsp:sp modelId="{4B5A7B21-D7E4-4718-93E7-29DADC3C0115}">
      <dsp:nvSpPr>
        <dsp:cNvPr id="0" name=""/>
        <dsp:cNvSpPr/>
      </dsp:nvSpPr>
      <dsp:spPr>
        <a:xfrm rot="5400000">
          <a:off x="4865465" y="-91219"/>
          <a:ext cx="996831" cy="5048358"/>
        </a:xfrm>
        <a:prstGeom prst="round2SameRect">
          <a:avLst/>
        </a:prstGeom>
        <a:solidFill>
          <a:schemeClr val="accent4">
            <a:lumMod val="60000"/>
            <a:lumOff val="40000"/>
            <a:alpha val="90000"/>
          </a:schemeClr>
        </a:solidFill>
        <a:ln w="25400" cap="flat" cmpd="sng" algn="ctr">
          <a:solidFill>
            <a:schemeClr val="accent5">
              <a:tint val="40000"/>
              <a:alpha val="90000"/>
              <a:hueOff val="-4296193"/>
              <a:satOff val="19301"/>
              <a:lumOff val="13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BDIO</a:t>
          </a:r>
        </a:p>
        <a:p>
          <a:pPr marL="114300" lvl="1" indent="-114300" algn="l" defTabSz="533400">
            <a:lnSpc>
              <a:spcPct val="90000"/>
            </a:lnSpc>
            <a:spcBef>
              <a:spcPct val="0"/>
            </a:spcBef>
            <a:spcAft>
              <a:spcPct val="15000"/>
            </a:spcAft>
            <a:buChar char="•"/>
          </a:pPr>
          <a:r>
            <a:rPr lang="fr-FR" sz="1200" kern="1200" dirty="0"/>
            <a:t>Forum des métiers / filières</a:t>
          </a:r>
        </a:p>
        <a:p>
          <a:pPr marL="114300" lvl="1" indent="-114300" algn="l" defTabSz="533400">
            <a:lnSpc>
              <a:spcPct val="90000"/>
            </a:lnSpc>
            <a:spcBef>
              <a:spcPct val="0"/>
            </a:spcBef>
            <a:spcAft>
              <a:spcPct val="15000"/>
            </a:spcAft>
            <a:buChar char="•"/>
          </a:pPr>
          <a:r>
            <a:rPr lang="fr-FR" sz="1200" kern="1200" dirty="0"/>
            <a:t>Classe en Entreprise / mini entreprises</a:t>
          </a:r>
        </a:p>
        <a:p>
          <a:pPr marL="114300" lvl="1" indent="-114300" algn="l" defTabSz="533400">
            <a:lnSpc>
              <a:spcPct val="90000"/>
            </a:lnSpc>
            <a:spcBef>
              <a:spcPct val="0"/>
            </a:spcBef>
            <a:spcAft>
              <a:spcPct val="15000"/>
            </a:spcAft>
            <a:buChar char="•"/>
          </a:pPr>
          <a:r>
            <a:rPr lang="fr-FR" sz="1200" kern="1200" dirty="0"/>
            <a:t>Déjeuner de l’orientation</a:t>
          </a:r>
        </a:p>
      </dsp:txBody>
      <dsp:txXfrm rot="-5400000">
        <a:off x="2839702" y="1983205"/>
        <a:ext cx="4999697" cy="899509"/>
      </dsp:txXfrm>
    </dsp:sp>
    <dsp:sp modelId="{9CCFC3A9-40A9-4B7A-841E-1704CDD34EFC}">
      <dsp:nvSpPr>
        <dsp:cNvPr id="0" name=""/>
        <dsp:cNvSpPr/>
      </dsp:nvSpPr>
      <dsp:spPr>
        <a:xfrm>
          <a:off x="0" y="1981928"/>
          <a:ext cx="2839701" cy="902063"/>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FR" sz="1600" b="1" kern="1200" dirty="0"/>
            <a:t>Accompagnement des jeunes</a:t>
          </a:r>
        </a:p>
      </dsp:txBody>
      <dsp:txXfrm>
        <a:off x="44035" y="2025963"/>
        <a:ext cx="2751631" cy="813993"/>
      </dsp:txXfrm>
    </dsp:sp>
    <dsp:sp modelId="{4EB889DA-3AC1-40AA-9C55-161EDA79CCF9}">
      <dsp:nvSpPr>
        <dsp:cNvPr id="0" name=""/>
        <dsp:cNvSpPr/>
      </dsp:nvSpPr>
      <dsp:spPr>
        <a:xfrm rot="5400000">
          <a:off x="5008298" y="900864"/>
          <a:ext cx="721651" cy="5053293"/>
        </a:xfrm>
        <a:prstGeom prst="round2SameRect">
          <a:avLst/>
        </a:prstGeom>
        <a:solidFill>
          <a:schemeClr val="accent3">
            <a:lumMod val="60000"/>
            <a:lumOff val="40000"/>
            <a:alpha val="90000"/>
          </a:schemeClr>
        </a:solidFill>
        <a:ln w="25400" cap="flat" cmpd="sng" algn="ctr">
          <a:solidFill>
            <a:schemeClr val="accent5">
              <a:tint val="40000"/>
              <a:alpha val="90000"/>
              <a:hueOff val="-6444289"/>
              <a:satOff val="28952"/>
              <a:lumOff val="19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114300" lvl="1" indent="-114300" algn="l" defTabSz="577850">
            <a:lnSpc>
              <a:spcPct val="90000"/>
            </a:lnSpc>
            <a:spcBef>
              <a:spcPct val="0"/>
            </a:spcBef>
            <a:spcAft>
              <a:spcPct val="15000"/>
            </a:spcAft>
            <a:buChar char="•"/>
          </a:pPr>
          <a:r>
            <a:rPr lang="fr-FR" sz="1300" kern="1200" dirty="0"/>
            <a:t>Recrutement</a:t>
          </a:r>
        </a:p>
        <a:p>
          <a:pPr marL="114300" lvl="1" indent="-114300" algn="l" defTabSz="577850">
            <a:lnSpc>
              <a:spcPct val="90000"/>
            </a:lnSpc>
            <a:spcBef>
              <a:spcPct val="0"/>
            </a:spcBef>
            <a:spcAft>
              <a:spcPct val="15000"/>
            </a:spcAft>
            <a:buChar char="•"/>
          </a:pPr>
          <a:r>
            <a:rPr lang="fr-FR" sz="1300" kern="1200" dirty="0"/>
            <a:t>Formation</a:t>
          </a:r>
        </a:p>
        <a:p>
          <a:pPr marL="114300" lvl="1" indent="-114300" algn="l" defTabSz="577850">
            <a:lnSpc>
              <a:spcPct val="90000"/>
            </a:lnSpc>
            <a:spcBef>
              <a:spcPct val="0"/>
            </a:spcBef>
            <a:spcAft>
              <a:spcPct val="15000"/>
            </a:spcAft>
            <a:buChar char="•"/>
          </a:pPr>
          <a:r>
            <a:rPr lang="fr-FR" sz="1300" kern="1200" dirty="0"/>
            <a:t>Suivi</a:t>
          </a:r>
        </a:p>
      </dsp:txBody>
      <dsp:txXfrm rot="-5400000">
        <a:off x="2842477" y="3101913"/>
        <a:ext cx="5018065" cy="651195"/>
      </dsp:txXfrm>
    </dsp:sp>
    <dsp:sp modelId="{18CA702A-B74B-493B-95F3-719A9BC6219D}">
      <dsp:nvSpPr>
        <dsp:cNvPr id="0" name=""/>
        <dsp:cNvSpPr/>
      </dsp:nvSpPr>
      <dsp:spPr>
        <a:xfrm>
          <a:off x="0" y="2976478"/>
          <a:ext cx="2842477" cy="902063"/>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FR" sz="1600" b="1" kern="1200" dirty="0"/>
            <a:t>Parents correspondants</a:t>
          </a:r>
        </a:p>
      </dsp:txBody>
      <dsp:txXfrm>
        <a:off x="44035" y="3020513"/>
        <a:ext cx="2754407" cy="813993"/>
      </dsp:txXfrm>
    </dsp:sp>
    <dsp:sp modelId="{3476157D-D65A-4E84-81F2-490B0AB63B53}">
      <dsp:nvSpPr>
        <dsp:cNvPr id="0" name=""/>
        <dsp:cNvSpPr/>
      </dsp:nvSpPr>
      <dsp:spPr>
        <a:xfrm rot="5400000">
          <a:off x="5008298" y="1848031"/>
          <a:ext cx="721651" cy="5053293"/>
        </a:xfrm>
        <a:prstGeom prst="round2SameRect">
          <a:avLst/>
        </a:prstGeom>
        <a:solidFill>
          <a:schemeClr val="accent6">
            <a:lumMod val="40000"/>
            <a:lumOff val="60000"/>
            <a:alpha val="90000"/>
          </a:schemeClr>
        </a:solidFill>
        <a:ln w="25400" cap="flat" cmpd="sng" algn="ctr">
          <a:solidFill>
            <a:schemeClr val="accent5">
              <a:tint val="40000"/>
              <a:alpha val="90000"/>
              <a:hueOff val="-8592385"/>
              <a:satOff val="38602"/>
              <a:lumOff val="26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114300" lvl="1" indent="-114300" algn="l" defTabSz="577850">
            <a:lnSpc>
              <a:spcPct val="90000"/>
            </a:lnSpc>
            <a:spcBef>
              <a:spcPct val="0"/>
            </a:spcBef>
            <a:spcAft>
              <a:spcPct val="15000"/>
            </a:spcAft>
            <a:buChar char="•"/>
          </a:pPr>
          <a:r>
            <a:rPr lang="fr-FR" sz="1300" kern="1200" dirty="0"/>
            <a:t>Concours des crèches</a:t>
          </a:r>
        </a:p>
        <a:p>
          <a:pPr marL="114300" lvl="1" indent="-114300" algn="l" defTabSz="577850">
            <a:lnSpc>
              <a:spcPct val="90000"/>
            </a:lnSpc>
            <a:spcBef>
              <a:spcPct val="0"/>
            </a:spcBef>
            <a:spcAft>
              <a:spcPct val="15000"/>
            </a:spcAft>
            <a:buChar char="•"/>
          </a:pPr>
          <a:r>
            <a:rPr lang="fr-FR" sz="1300" kern="1200" dirty="0"/>
            <a:t>Semaine des Apel</a:t>
          </a:r>
        </a:p>
      </dsp:txBody>
      <dsp:txXfrm rot="-5400000">
        <a:off x="2842477" y="4049080"/>
        <a:ext cx="5018065" cy="651195"/>
      </dsp:txXfrm>
    </dsp:sp>
    <dsp:sp modelId="{4B7333F0-B989-43AA-8506-B4A16176C499}">
      <dsp:nvSpPr>
        <dsp:cNvPr id="0" name=""/>
        <dsp:cNvSpPr/>
      </dsp:nvSpPr>
      <dsp:spPr>
        <a:xfrm>
          <a:off x="0" y="3923646"/>
          <a:ext cx="2842477" cy="902063"/>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FR" sz="1600" b="1" kern="1200" dirty="0"/>
            <a:t>Participer aux actions de </a:t>
          </a:r>
        </a:p>
        <a:p>
          <a:pPr marL="0" lvl="0" indent="0" algn="ctr" defTabSz="711200">
            <a:lnSpc>
              <a:spcPct val="90000"/>
            </a:lnSpc>
            <a:spcBef>
              <a:spcPct val="0"/>
            </a:spcBef>
            <a:spcAft>
              <a:spcPct val="35000"/>
            </a:spcAft>
            <a:buNone/>
          </a:pPr>
          <a:r>
            <a:rPr lang="fr-FR" sz="1600" b="1" kern="1200" dirty="0"/>
            <a:t>l’Apel Académique/Départementale</a:t>
          </a:r>
        </a:p>
      </dsp:txBody>
      <dsp:txXfrm>
        <a:off x="44035" y="3967681"/>
        <a:ext cx="2754407" cy="813993"/>
      </dsp:txXfrm>
    </dsp:sp>
    <dsp:sp modelId="{3C8B2D81-BBAD-442E-800D-8306B02D47B7}">
      <dsp:nvSpPr>
        <dsp:cNvPr id="0" name=""/>
        <dsp:cNvSpPr/>
      </dsp:nvSpPr>
      <dsp:spPr>
        <a:xfrm rot="5400000">
          <a:off x="5008298" y="2795198"/>
          <a:ext cx="721651" cy="5053293"/>
        </a:xfrm>
        <a:prstGeom prst="round2SameRect">
          <a:avLst/>
        </a:prstGeom>
        <a:solidFill>
          <a:schemeClr val="accent2">
            <a:lumMod val="60000"/>
            <a:lumOff val="40000"/>
            <a:alpha val="9000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La pastorale (Réseau d’animation pastorale)</a:t>
          </a:r>
        </a:p>
        <a:p>
          <a:pPr marL="114300" lvl="1" indent="-114300" algn="l" defTabSz="533400">
            <a:lnSpc>
              <a:spcPct val="90000"/>
            </a:lnSpc>
            <a:spcBef>
              <a:spcPct val="0"/>
            </a:spcBef>
            <a:spcAft>
              <a:spcPct val="15000"/>
            </a:spcAft>
            <a:buChar char="•"/>
          </a:pPr>
          <a:r>
            <a:rPr lang="fr-FR" sz="1200" kern="1200" dirty="0"/>
            <a:t>L’éducation affective, relationnelle et sexuelle</a:t>
          </a:r>
        </a:p>
        <a:p>
          <a:pPr marL="114300" lvl="1" indent="-114300" algn="l" defTabSz="533400">
            <a:lnSpc>
              <a:spcPct val="90000"/>
            </a:lnSpc>
            <a:spcBef>
              <a:spcPct val="0"/>
            </a:spcBef>
            <a:spcAft>
              <a:spcPct val="15000"/>
            </a:spcAft>
            <a:buChar char="•"/>
          </a:pPr>
          <a:r>
            <a:rPr lang="fr-FR" sz="1200" kern="1200" dirty="0"/>
            <a:t>Organisation de conférences (numérique, orientation, santé etc.)</a:t>
          </a:r>
        </a:p>
      </dsp:txBody>
      <dsp:txXfrm rot="-5400000">
        <a:off x="2842477" y="4996247"/>
        <a:ext cx="5018065" cy="651195"/>
      </dsp:txXfrm>
    </dsp:sp>
    <dsp:sp modelId="{7698373C-4F70-4EB0-B819-6F7C11CC61F2}">
      <dsp:nvSpPr>
        <dsp:cNvPr id="0" name=""/>
        <dsp:cNvSpPr/>
      </dsp:nvSpPr>
      <dsp:spPr>
        <a:xfrm>
          <a:off x="0" y="4870813"/>
          <a:ext cx="2842477" cy="902063"/>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FR" sz="1600" b="1" kern="1200" dirty="0"/>
            <a:t>Autres</a:t>
          </a:r>
        </a:p>
      </dsp:txBody>
      <dsp:txXfrm>
        <a:off x="44035" y="4914848"/>
        <a:ext cx="2754407" cy="8139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3C55F-28B5-4683-BB60-D15BD9EE7707}">
      <dsp:nvSpPr>
        <dsp:cNvPr id="0" name=""/>
        <dsp:cNvSpPr/>
      </dsp:nvSpPr>
      <dsp:spPr>
        <a:xfrm rot="10800000">
          <a:off x="1114513" y="2566"/>
          <a:ext cx="3611062" cy="819841"/>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527" tIns="129540" rIns="241808"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Kermesse</a:t>
          </a:r>
        </a:p>
      </dsp:txBody>
      <dsp:txXfrm rot="10800000">
        <a:off x="1319473" y="2566"/>
        <a:ext cx="3406102" cy="819841"/>
      </dsp:txXfrm>
    </dsp:sp>
    <dsp:sp modelId="{E23348B2-47BF-4451-B2F8-3E3282494A1F}">
      <dsp:nvSpPr>
        <dsp:cNvPr id="0" name=""/>
        <dsp:cNvSpPr/>
      </dsp:nvSpPr>
      <dsp:spPr>
        <a:xfrm>
          <a:off x="704592" y="2566"/>
          <a:ext cx="819841" cy="81984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A6C4C3-565A-41D4-A19C-1C443C9E2100}">
      <dsp:nvSpPr>
        <dsp:cNvPr id="0" name=""/>
        <dsp:cNvSpPr/>
      </dsp:nvSpPr>
      <dsp:spPr>
        <a:xfrm rot="10800000">
          <a:off x="1114513" y="1067136"/>
          <a:ext cx="3611062" cy="819841"/>
        </a:xfrm>
        <a:prstGeom prst="homePlate">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527" tIns="129540" rIns="241808"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Tombola</a:t>
          </a:r>
        </a:p>
      </dsp:txBody>
      <dsp:txXfrm rot="10800000">
        <a:off x="1319473" y="1067136"/>
        <a:ext cx="3406102" cy="819841"/>
      </dsp:txXfrm>
    </dsp:sp>
    <dsp:sp modelId="{439BA403-8487-4396-BB63-2C5EB754BE03}">
      <dsp:nvSpPr>
        <dsp:cNvPr id="0" name=""/>
        <dsp:cNvSpPr/>
      </dsp:nvSpPr>
      <dsp:spPr>
        <a:xfrm>
          <a:off x="704592" y="1067136"/>
          <a:ext cx="819841" cy="81984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7D840E-6BA8-49B6-B04A-8B364C626EB6}">
      <dsp:nvSpPr>
        <dsp:cNvPr id="0" name=""/>
        <dsp:cNvSpPr/>
      </dsp:nvSpPr>
      <dsp:spPr>
        <a:xfrm rot="10800000">
          <a:off x="1114513" y="2131707"/>
          <a:ext cx="3611062" cy="819841"/>
        </a:xfrm>
        <a:prstGeom prst="homePlat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527" tIns="129540" rIns="241808"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Loto/Quine</a:t>
          </a:r>
        </a:p>
      </dsp:txBody>
      <dsp:txXfrm rot="10800000">
        <a:off x="1319473" y="2131707"/>
        <a:ext cx="3406102" cy="819841"/>
      </dsp:txXfrm>
    </dsp:sp>
    <dsp:sp modelId="{791B06C7-5BE5-47DD-ABC7-CB3A7945AC26}">
      <dsp:nvSpPr>
        <dsp:cNvPr id="0" name=""/>
        <dsp:cNvSpPr/>
      </dsp:nvSpPr>
      <dsp:spPr>
        <a:xfrm>
          <a:off x="704592" y="2131707"/>
          <a:ext cx="819841" cy="81984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2797FA-5450-449A-874E-961A8124E846}">
      <dsp:nvSpPr>
        <dsp:cNvPr id="0" name=""/>
        <dsp:cNvSpPr/>
      </dsp:nvSpPr>
      <dsp:spPr>
        <a:xfrm rot="10800000">
          <a:off x="1114513" y="3196277"/>
          <a:ext cx="3611062" cy="819841"/>
        </a:xfrm>
        <a:prstGeom prst="homePlate">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527" tIns="129540" rIns="241808"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Marché de Noël</a:t>
          </a:r>
        </a:p>
      </dsp:txBody>
      <dsp:txXfrm rot="10800000">
        <a:off x="1319473" y="3196277"/>
        <a:ext cx="3406102" cy="819841"/>
      </dsp:txXfrm>
    </dsp:sp>
    <dsp:sp modelId="{A3B3C638-5B91-494D-8299-AEE0C465F723}">
      <dsp:nvSpPr>
        <dsp:cNvPr id="0" name=""/>
        <dsp:cNvSpPr/>
      </dsp:nvSpPr>
      <dsp:spPr>
        <a:xfrm>
          <a:off x="704592" y="3196277"/>
          <a:ext cx="819841" cy="81984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F1F45C-85BE-447F-8923-02535690EE2B}">
      <dsp:nvSpPr>
        <dsp:cNvPr id="0" name=""/>
        <dsp:cNvSpPr/>
      </dsp:nvSpPr>
      <dsp:spPr>
        <a:xfrm rot="10800000">
          <a:off x="1114513" y="4260847"/>
          <a:ext cx="3611062" cy="819841"/>
        </a:xfrm>
        <a:prstGeom prst="homePlat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527" tIns="129540" rIns="241808"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Soirée festive</a:t>
          </a:r>
        </a:p>
      </dsp:txBody>
      <dsp:txXfrm rot="10800000">
        <a:off x="1319473" y="4260847"/>
        <a:ext cx="3406102" cy="819841"/>
      </dsp:txXfrm>
    </dsp:sp>
    <dsp:sp modelId="{267FC773-669C-41AA-9D47-EFDEC3B52B3D}">
      <dsp:nvSpPr>
        <dsp:cNvPr id="0" name=""/>
        <dsp:cNvSpPr/>
      </dsp:nvSpPr>
      <dsp:spPr>
        <a:xfrm>
          <a:off x="704592" y="4260847"/>
          <a:ext cx="819841" cy="819841"/>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4C46B-6414-45A2-9D83-B7547C1B8848}">
      <dsp:nvSpPr>
        <dsp:cNvPr id="0" name=""/>
        <dsp:cNvSpPr/>
      </dsp:nvSpPr>
      <dsp:spPr>
        <a:xfrm>
          <a:off x="1663530" y="308864"/>
          <a:ext cx="2346282" cy="2346282"/>
        </a:xfrm>
        <a:prstGeom prst="pieWedge">
          <a:avLst/>
        </a:prstGeom>
        <a:solidFill>
          <a:srgbClr val="CB00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412496" rIns="412496" bIns="412496" numCol="1" spcCol="1270" anchor="ctr" anchorCtr="0">
          <a:noAutofit/>
        </a:bodyPr>
        <a:lstStyle/>
        <a:p>
          <a:pPr marL="0" lvl="0" indent="0" algn="ctr" defTabSz="2578100">
            <a:lnSpc>
              <a:spcPct val="90000"/>
            </a:lnSpc>
            <a:spcBef>
              <a:spcPct val="0"/>
            </a:spcBef>
            <a:spcAft>
              <a:spcPct val="35000"/>
            </a:spcAft>
            <a:buNone/>
          </a:pPr>
          <a:endParaRPr lang="fr-FR" sz="5800" kern="1200" dirty="0"/>
        </a:p>
      </dsp:txBody>
      <dsp:txXfrm>
        <a:off x="2350740" y="996074"/>
        <a:ext cx="1659072" cy="1659072"/>
      </dsp:txXfrm>
    </dsp:sp>
    <dsp:sp modelId="{77453405-37AC-4150-AA16-54807AF20E1E}">
      <dsp:nvSpPr>
        <dsp:cNvPr id="0" name=""/>
        <dsp:cNvSpPr/>
      </dsp:nvSpPr>
      <dsp:spPr>
        <a:xfrm rot="5400000">
          <a:off x="4118186" y="308864"/>
          <a:ext cx="2346282" cy="2346282"/>
        </a:xfrm>
        <a:prstGeom prst="pieWedge">
          <a:avLst/>
        </a:prstGeom>
        <a:solidFill>
          <a:srgbClr val="1CB3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412496" rIns="412496" bIns="412496" numCol="1" spcCol="1270" anchor="ctr" anchorCtr="0">
          <a:noAutofit/>
        </a:bodyPr>
        <a:lstStyle/>
        <a:p>
          <a:pPr marL="0" lvl="0" indent="0" algn="ctr" defTabSz="2578100">
            <a:lnSpc>
              <a:spcPct val="90000"/>
            </a:lnSpc>
            <a:spcBef>
              <a:spcPct val="0"/>
            </a:spcBef>
            <a:spcAft>
              <a:spcPct val="35000"/>
            </a:spcAft>
            <a:buNone/>
          </a:pPr>
          <a:endParaRPr lang="fr-FR" sz="5800" kern="1200" dirty="0"/>
        </a:p>
      </dsp:txBody>
      <dsp:txXfrm rot="-5400000">
        <a:off x="4118186" y="996074"/>
        <a:ext cx="1659072" cy="1659072"/>
      </dsp:txXfrm>
    </dsp:sp>
    <dsp:sp modelId="{103FCA75-08BB-4FDB-B094-E29C8BB8BA89}">
      <dsp:nvSpPr>
        <dsp:cNvPr id="0" name=""/>
        <dsp:cNvSpPr/>
      </dsp:nvSpPr>
      <dsp:spPr>
        <a:xfrm rot="10800000">
          <a:off x="4118186" y="2763520"/>
          <a:ext cx="2346282" cy="2346282"/>
        </a:xfrm>
        <a:prstGeom prst="pieWedge">
          <a:avLst/>
        </a:prstGeom>
        <a:solidFill>
          <a:srgbClr val="CB00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412496" rIns="412496" bIns="412496" numCol="1" spcCol="1270" anchor="ctr" anchorCtr="0">
          <a:noAutofit/>
        </a:bodyPr>
        <a:lstStyle/>
        <a:p>
          <a:pPr marL="0" lvl="0" indent="0" algn="ctr" defTabSz="2578100">
            <a:lnSpc>
              <a:spcPct val="90000"/>
            </a:lnSpc>
            <a:spcBef>
              <a:spcPct val="0"/>
            </a:spcBef>
            <a:spcAft>
              <a:spcPct val="35000"/>
            </a:spcAft>
            <a:buNone/>
          </a:pPr>
          <a:endParaRPr lang="fr-FR" sz="5800" kern="1200" dirty="0"/>
        </a:p>
      </dsp:txBody>
      <dsp:txXfrm rot="10800000">
        <a:off x="4118186" y="2763520"/>
        <a:ext cx="1659072" cy="1659072"/>
      </dsp:txXfrm>
    </dsp:sp>
    <dsp:sp modelId="{836F25C1-05DA-41BC-9224-574C12803866}">
      <dsp:nvSpPr>
        <dsp:cNvPr id="0" name=""/>
        <dsp:cNvSpPr/>
      </dsp:nvSpPr>
      <dsp:spPr>
        <a:xfrm rot="16200000">
          <a:off x="1663530" y="2763520"/>
          <a:ext cx="2346282" cy="2346282"/>
        </a:xfrm>
        <a:prstGeom prst="pieWedge">
          <a:avLst/>
        </a:prstGeom>
        <a:solidFill>
          <a:srgbClr val="1CB3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412496" rIns="412496" bIns="412496" numCol="1" spcCol="1270" anchor="ctr" anchorCtr="0">
          <a:noAutofit/>
        </a:bodyPr>
        <a:lstStyle/>
        <a:p>
          <a:pPr marL="0" lvl="0" indent="0" algn="ctr" defTabSz="2578100">
            <a:lnSpc>
              <a:spcPct val="90000"/>
            </a:lnSpc>
            <a:spcBef>
              <a:spcPct val="0"/>
            </a:spcBef>
            <a:spcAft>
              <a:spcPct val="35000"/>
            </a:spcAft>
            <a:buNone/>
          </a:pPr>
          <a:endParaRPr lang="fr-FR" sz="5800" kern="1200" dirty="0"/>
        </a:p>
      </dsp:txBody>
      <dsp:txXfrm rot="5400000">
        <a:off x="2350740" y="2763520"/>
        <a:ext cx="1659072" cy="1659072"/>
      </dsp:txXfrm>
    </dsp:sp>
    <dsp:sp modelId="{B036EB96-5EBB-4A57-A0B8-474B8FD58E84}">
      <dsp:nvSpPr>
        <dsp:cNvPr id="0" name=""/>
        <dsp:cNvSpPr/>
      </dsp:nvSpPr>
      <dsp:spPr>
        <a:xfrm>
          <a:off x="7090636" y="1839924"/>
          <a:ext cx="810090" cy="704426"/>
        </a:xfrm>
        <a:prstGeom prst="circularArrow">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27F03F-BEB0-4337-9245-D4629F51858C}">
      <dsp:nvSpPr>
        <dsp:cNvPr id="0" name=""/>
        <dsp:cNvSpPr/>
      </dsp:nvSpPr>
      <dsp:spPr>
        <a:xfrm rot="10800000">
          <a:off x="6916888" y="759204"/>
          <a:ext cx="810090" cy="704426"/>
        </a:xfrm>
        <a:prstGeom prst="circularArrow">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F8B6BC-2F7F-E948-AF21-E4053C8D8F29}" type="datetime1">
              <a:rPr lang="fr-FR" smtClean="0"/>
              <a:t>16/01/2021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31C34D-B23B-6F42-B99C-7D0CE91AA51E}" type="slidenum">
              <a:rPr lang="fr-FR" smtClean="0"/>
              <a:t>‹N°›</a:t>
            </a:fld>
            <a:endParaRPr lang="fr-FR"/>
          </a:p>
        </p:txBody>
      </p:sp>
    </p:spTree>
    <p:extLst>
      <p:ext uri="{BB962C8B-B14F-4D97-AF65-F5344CB8AC3E}">
        <p14:creationId xmlns:p14="http://schemas.microsoft.com/office/powerpoint/2010/main" val="64397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B227EE-30ED-844B-BFE7-1ECA28CBF027}" type="datetime1">
              <a:rPr lang="fr-FR" smtClean="0"/>
              <a:t>16/01/2021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361A1A-ABA1-E943-A17B-4FCA8D9DE7D4}" type="slidenum">
              <a:rPr lang="fr-FR" smtClean="0"/>
              <a:t>‹N°›</a:t>
            </a:fld>
            <a:endParaRPr lang="fr-FR"/>
          </a:p>
        </p:txBody>
      </p:sp>
    </p:spTree>
    <p:extLst>
      <p:ext uri="{BB962C8B-B14F-4D97-AF65-F5344CB8AC3E}">
        <p14:creationId xmlns:p14="http://schemas.microsoft.com/office/powerpoint/2010/main" val="6006462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www.apel.fr/" TargetMode="External"/><Relationship Id="rId3" Type="http://schemas.openxmlformats.org/officeDocument/2006/relationships/hyperlink" Target="https://www.apel.fr/" TargetMode="External"/><Relationship Id="rId7" Type="http://schemas.openxmlformats.org/officeDocument/2006/relationships/hyperlink" Target="https://www.apel.fr/espace-prive/lapel-detablissement/les-interlocuteurs/les-interlocuteurs-internes.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apel.fr/espace-prive/lapel-detablissement/les-interlocuteurs.html" TargetMode="External"/><Relationship Id="rId5" Type="http://schemas.openxmlformats.org/officeDocument/2006/relationships/hyperlink" Target="https://www.apel.fr/espace-prive/lapel-detablissement.html" TargetMode="External"/><Relationship Id="rId4" Type="http://schemas.openxmlformats.org/officeDocument/2006/relationships/hyperlink" Target="https://www.apel.fr/espace-prive.ht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apel.fr/espace-prive/lapel-detablissement/agir-dans-letablissement/des-idees-dactions-thematiques.html" TargetMode="External"/><Relationship Id="rId3" Type="http://schemas.openxmlformats.org/officeDocument/2006/relationships/hyperlink" Target="https://www.apel.fr/" TargetMode="External"/><Relationship Id="rId7" Type="http://schemas.openxmlformats.org/officeDocument/2006/relationships/hyperlink" Target="https://www.apel.fr/espace-prive/lapel-detablissement/agir-dans-letablissement.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apel.fr/espace-prive/lapel-detablissement.html" TargetMode="External"/><Relationship Id="rId5" Type="http://schemas.openxmlformats.org/officeDocument/2006/relationships/hyperlink" Target="https://www.apel.fr/espace-prive/ma-boite-a-outils.html" TargetMode="External"/><Relationship Id="rId4" Type="http://schemas.openxmlformats.org/officeDocument/2006/relationships/hyperlink" Target="https://www.apel.fr/espace-prive.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pel.f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0</a:t>
            </a:fld>
            <a:endParaRPr lang="fr-FR"/>
          </a:p>
        </p:txBody>
      </p:sp>
    </p:spTree>
    <p:extLst>
      <p:ext uri="{BB962C8B-B14F-4D97-AF65-F5344CB8AC3E}">
        <p14:creationId xmlns:p14="http://schemas.microsoft.com/office/powerpoint/2010/main" val="3437102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sz="1050" b="1" cap="all" dirty="0"/>
              <a:t>LE BUREAU</a:t>
            </a:r>
          </a:p>
          <a:p>
            <a:endParaRPr lang="fr-FR" sz="1050" dirty="0"/>
          </a:p>
          <a:p>
            <a:pPr algn="just" fontAlgn="base">
              <a:lnSpc>
                <a:spcPct val="107000"/>
              </a:lnSpc>
              <a:spcAft>
                <a:spcPts val="800"/>
              </a:spcAf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Instance de direction</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 l'association, le bureau est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élu au sein du conseil d'administration</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 se compose à minima d'un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président</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d'un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trésorier</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et d'un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secrétaire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 est souhaitable, si possible, d’élire également un vice-président, un trésorier adjoint et un secrétaire adjoint peuvent être nommés.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mission du bureau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 anime et prépare le travail du CA, il coordonne la mise en œuvre des décisions prises par le CA, il assure la gestion financière et administrative de l’association.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dirty="0">
                <a:solidFill>
                  <a:srgbClr val="A6A6A6"/>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président </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représente l’association dans tous les actes de la vie civile, par délégation du conseil d’administration, et l’administre, assisté des membres du bureau. Il est investi de tous pouvoirs à cet effet. Il ouvre, au nom de l’association, des comptes courants bancaires.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président donne obligatoirement une délégation de signature au trésorier</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et fait un point financier régulièrement avec le trésorier et le CA. Il est recommandé d’avoir une double signature à partir d’un montant (fixé par le CA) auprès de la banque.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secrétaire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est chargé de tout ce qui concerne la correspondance et les archives ; il rédige les convocations et les procès-verbaux des délibérations et en assure l’archivage ; il exécute les formalités prescrites par la loi 1901.</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trésorier </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 chargé de la gestion de l’association, perçoit les recettes et effectue les paiements, sous le contrôle du président. Il tient une comptabilité régulière de toutes les opérations, et rend compte au conseil d’administration et à l’assemblée générale qui statue sur la gestion.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Attention</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Les membres du bureau ne peuvent pas cumuler leur mandat avec une fonction ou une responsabilité au sein de l’établissement ou de l’organisme de gestion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Réunions du bureau</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 se réunit si possible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une fois par mois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et chaque fois que cela est nécessaire. La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rédaction d'un procès-verbal</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des réunions du bureau est conseillée. Ce procès-verbal sera également archivé.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11</a:t>
            </a:fld>
            <a:endParaRPr lang="fr-FR"/>
          </a:p>
        </p:txBody>
      </p:sp>
    </p:spTree>
    <p:extLst>
      <p:ext uri="{BB962C8B-B14F-4D97-AF65-F5344CB8AC3E}">
        <p14:creationId xmlns:p14="http://schemas.microsoft.com/office/powerpoint/2010/main" val="1700471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50" b="1" dirty="0"/>
              <a:t>PRESENTER LA COTISATION AUX PARENTS DE L’ETABLISSEMENT</a:t>
            </a:r>
          </a:p>
          <a:p>
            <a:endParaRPr lang="fr-FR" sz="1050" b="1" dirty="0"/>
          </a:p>
          <a:p>
            <a:pPr algn="just"/>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Lors de l’assemblée générale de rentrée, il est indispensable d’expliquer aux parents à quoi sert leur cotisation à l’Apel, et ce qui en justifie le montant.</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Il faut tout d’abord leur rappeler qu’en adhérant à l’association de leur établissement, ils adhérent de fait à un mouvement national, qui a pour objectif de permettre à chaque parent d’élève d’exercer sa mission de premier éducateur de ses enfants au sein de la famille, de l’école et dans la société.</a:t>
            </a:r>
            <a:endParaRPr lang="fr-FR" sz="1200" dirty="0">
              <a:effectLst/>
              <a:latin typeface="Times New Roman" panose="02020603050405020304" pitchFamily="18" charset="0"/>
              <a:ea typeface="Times New Roman" panose="02020603050405020304" pitchFamily="18" charset="0"/>
            </a:endParaRP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C’est dans cette optique que l’Apel met en œuvre différents types d’actions, aux niveaux de l’établissement, du département, de l’académie et au plan national – actions qu’il vous revient de faire connaître et de valoriser.</a:t>
            </a:r>
            <a:endParaRPr lang="fr-FR" sz="1200" dirty="0">
              <a:effectLst/>
              <a:latin typeface="Times New Roman" panose="02020603050405020304" pitchFamily="18" charset="0"/>
              <a:ea typeface="Times New Roman" panose="02020603050405020304" pitchFamily="18" charset="0"/>
            </a:endParaRP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b="1" kern="1200" cap="all"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FIXATION DU MONTANT DE LA COTISATION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montant total de la cotisation est en fait réparti entre plusieurs niveaux</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Part Nationale (fixée lors de la Délégation Nationale) </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Abonnement à Famille &amp; Éducation  </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Part Académique (fixée par l’AG académique)</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Part Départementale (fixée à l’AG départementale)</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Part Etablissement (fixée à l’AG d’établissement)</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Chaque année, au cours de l’Assemblée Générale et sur proposition du conseil d’administration de l’Apel d’établissement, est voté le maintien ou l’augmentation du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montant de la cotisation </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demandée aux parents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pour l'année scolaire suivante. </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 exemple, à l’AG 2020 est fixé le montant de la cotisation pour l’année 2021/2022.</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Montant national : 3 €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Montant Famille et Education : 4,80 €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Montant Académique : 5,50 €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Montant départemental varie d’un département à l’autre </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2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09 : 5 €</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2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12 : 6,30 €</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2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31 : 4,25 €</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2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32 : 5 €</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2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46 : 6,50 €</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2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65 : 5,80 €</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2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81 : 4,50 €</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2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82 : 5,9 €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Montant de l’établissement (la différence)</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b="1" kern="1200" cap="all"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COLLECTE DES ADHÉSIONS À L’APEL</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 est souhaitable que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l'adhésion à l'Apel</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soit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proposée sur la facture de contribution des familles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l'Apel et l'</a:t>
            </a:r>
            <a:r>
              <a:rPr lang="fr-FR" sz="12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Ogec</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doivent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signer une convention de mandat</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destinée à formaliser la collecte par l'</a:t>
            </a:r>
            <a:r>
              <a:rPr lang="fr-FR" sz="12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Ogec</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des cotisations Apel.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Vous trouverez sur le site www.apel.fr le modèle de convention Apel/</a:t>
            </a:r>
            <a:r>
              <a:rPr lang="fr-FR" sz="12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Ogec</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Accueil</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fr-FR" sz="12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4"/>
              </a:rPr>
              <a:t>Espace privé</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fr-FR" sz="12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5"/>
              </a:rPr>
              <a:t>L'Apel d'établissement</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fr-FR" sz="12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6"/>
              </a:rPr>
              <a:t>Les interlocuteurs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fr-FR" sz="12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7"/>
              </a:rPr>
              <a:t>Les interlocuteurs internes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L'</a:t>
            </a:r>
            <a:r>
              <a:rPr lang="fr-FR" sz="12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Ogec</a:t>
            </a:r>
            <a:endParaRPr lang="fr-FR" sz="1200" dirty="0">
              <a:effectLst/>
              <a:latin typeface="Times New Roman" panose="02020603050405020304" pitchFamily="18" charset="0"/>
              <a:ea typeface="Times New Roman" panose="02020603050405020304" pitchFamily="18" charset="0"/>
            </a:endParaRPr>
          </a:p>
          <a:p>
            <a:pPr algn="just"/>
            <a:r>
              <a:rPr lang="fr-FR" sz="1200" dirty="0">
                <a:effectLst/>
                <a:latin typeface="Times New Roman" panose="02020603050405020304" pitchFamily="18" charset="0"/>
                <a:ea typeface="Times New Roman" panose="02020603050405020304" pitchFamily="18" charset="0"/>
              </a:rPr>
              <a:t> </a:t>
            </a: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cotisation permet à l’Apel d’offrir des</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services concrets à l’ensemble des parents adhérents : </a:t>
            </a:r>
            <a:endParaRPr lang="fr-FR" sz="1200" dirty="0">
              <a:effectLst/>
              <a:latin typeface="Times New Roman" panose="02020603050405020304" pitchFamily="18" charset="0"/>
              <a:ea typeface="Times New Roman" panose="02020603050405020304" pitchFamily="18" charset="0"/>
            </a:endParaRP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l’abonnement au magazine de l’Apel Famille &amp; éducation</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bimestriel qui propose aux parents des informations pratiques et utiles sur la vie scolaire, les questions éducatives et de société, et les activités de loisirs pour les enfants ;</a:t>
            </a:r>
            <a:endParaRPr lang="fr-FR" sz="1200" dirty="0">
              <a:effectLst/>
              <a:latin typeface="Times New Roman" panose="02020603050405020304" pitchFamily="18" charset="0"/>
              <a:ea typeface="Times New Roman" panose="02020603050405020304" pitchFamily="18" charset="0"/>
            </a:endParaRP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l’accès au site internet </a:t>
            </a:r>
            <a:r>
              <a:rPr lang="fr-FR" sz="1200" b="1"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8"/>
              </a:rPr>
              <a:t>www.apel.fr</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qui permet aux parents de se tenir informés de l’actualité scolaire et éducative et de la vie du mouvement des Apel ;</a:t>
            </a:r>
            <a:endParaRPr lang="fr-FR" sz="1200" dirty="0">
              <a:effectLst/>
              <a:latin typeface="Times New Roman" panose="02020603050405020304" pitchFamily="18" charset="0"/>
              <a:ea typeface="Times New Roman" panose="02020603050405020304" pitchFamily="18" charset="0"/>
            </a:endParaRP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plateforme téléphonique Apel service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(01 46 90 09 60), qui, pour le coût d’une communication locale, met à leur écoute une équipe de spécialistes des questions éducatives et scolaires (conseillers scolaires, psychologues, juristes, etc.) ;</a:t>
            </a:r>
            <a:endParaRPr lang="fr-FR" sz="1200" dirty="0">
              <a:effectLst/>
              <a:latin typeface="Times New Roman" panose="02020603050405020304" pitchFamily="18" charset="0"/>
              <a:ea typeface="Times New Roman" panose="02020603050405020304" pitchFamily="18" charset="0"/>
            </a:endParaRP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un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accueil gratuit et personnalisé par le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Service d’information et conseil aux familles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 l’académique, pour répondre à toutes leurs questions sur l’accompagnement à l’orientation (les études et les professions, le choix d’un établissement scolaire) ou l’accompagnement des élèves à besoin éducatif particulier (handicap, problèmes scolaires, etc.).</a:t>
            </a:r>
            <a:endParaRPr lang="fr-FR" sz="1200" dirty="0">
              <a:effectLst/>
              <a:latin typeface="Times New Roman" panose="02020603050405020304" pitchFamily="18" charset="0"/>
              <a:ea typeface="Times New Roman" panose="02020603050405020304" pitchFamily="18" charset="0"/>
            </a:endParaRPr>
          </a:p>
          <a:p>
            <a:pPr algn="just"/>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a:r>
              <a:rPr lang="fr-FR" sz="1200" dirty="0">
                <a:effectLst/>
                <a:latin typeface="Times New Roman" panose="02020603050405020304" pitchFamily="18" charset="0"/>
                <a:ea typeface="Times New Roman" panose="02020603050405020304" pitchFamily="18" charset="0"/>
              </a:rPr>
              <a:t> </a:t>
            </a:r>
          </a:p>
          <a:p>
            <a:pPr algn="just"/>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nombre d’adhérents donne du poids à la représentation des parents dans différentes instances :</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 niveau départemental et académique : </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auprès des instances de l’Enseignement catholique, auprès des pouvoirs publics (conseil départemental, conseil régional, rectorat, direction des services départementaux de l’éducation nationale…)</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 niveau national</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avec plus de 960000 adhérents, l’Apel est un interlocuteur reconnu par le Secrétariat général de l’Enseignement Catholique, par le ministère de l’Education Nationale, l’Assemblé Nationale, le Sénat…</a:t>
            </a:r>
            <a:endParaRPr lang="fr-FR" sz="1200" dirty="0">
              <a:effectLst/>
              <a:latin typeface="Times New Roman" panose="02020603050405020304" pitchFamily="18" charset="0"/>
              <a:ea typeface="Times New Roman" panose="02020603050405020304" pitchFamily="18" charset="0"/>
            </a:endParaRPr>
          </a:p>
          <a:p>
            <a:pPr algn="just"/>
            <a:r>
              <a:rPr lang="fr-FR" sz="1200" dirty="0">
                <a:effectLst/>
                <a:latin typeface="Times New Roman" panose="02020603050405020304" pitchFamily="18" charset="0"/>
                <a:ea typeface="Times New Roman" panose="02020603050405020304" pitchFamily="18" charset="0"/>
              </a:rPr>
              <a:t> </a:t>
            </a:r>
          </a:p>
          <a:p>
            <a:pPr algn="just"/>
            <a:r>
              <a:rPr lang="fr-FR" sz="12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Chaque président d’Apel peut se rapprocher de son Apel départementale ou académique, afin de pouvoir donner des exemples précis d’actions menées.</a:t>
            </a:r>
            <a:endParaRPr lang="fr-FR" sz="1200" dirty="0">
              <a:effectLst/>
              <a:latin typeface="Times New Roman" panose="02020603050405020304" pitchFamily="18" charset="0"/>
              <a:ea typeface="Times New Roman" panose="02020603050405020304" pitchFamily="18" charset="0"/>
            </a:endParaRPr>
          </a:p>
          <a:p>
            <a:pPr algn="just"/>
            <a:r>
              <a:rPr lang="fr-FR" sz="12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Tout cela est destiné à permettre aux parents de percevoir que la mission de l’Apel ne se limite pas à ce qui est visible dans l’établissement.</a:t>
            </a:r>
            <a:endParaRPr lang="fr-FR" sz="12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12</a:t>
            </a:fld>
            <a:endParaRPr lang="fr-FR"/>
          </a:p>
        </p:txBody>
      </p:sp>
    </p:spTree>
    <p:extLst>
      <p:ext uri="{BB962C8B-B14F-4D97-AF65-F5344CB8AC3E}">
        <p14:creationId xmlns:p14="http://schemas.microsoft.com/office/powerpoint/2010/main" val="1183977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50" b="1" dirty="0"/>
              <a:t>AGIR EN LIEN AVEC LES PARTENAIRES</a:t>
            </a:r>
          </a:p>
          <a:p>
            <a:endParaRPr lang="fr-FR" sz="1050" dirty="0"/>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président d'Apel, dans le cadre de sa responsabilité, doit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entretenir des relations privilégiées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avec le chef d'établissement.</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Pour autant les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missions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 chacun sont différentes, et le président d'Apel doit savoir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garder la place qui est la sienne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au sein de l'établissement scolaire (par exemple les questions d’ordre pédagogique).</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dirty="0">
                <a:effectLst/>
                <a:latin typeface="Times New Roman" panose="02020603050405020304" pitchFamily="18" charset="0"/>
                <a:ea typeface="Times New Roman" panose="02020603050405020304" pitchFamily="18" charset="0"/>
              </a:rPr>
              <a:t> </a:t>
            </a:r>
          </a:p>
          <a:p>
            <a:pPr algn="just" fontAlgn="base"/>
            <a:r>
              <a:rPr lang="fr-FR" sz="1200" b="1" kern="1200" cap="all"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RELATIONS APEL / CHEF D’ÉTABLISSEMENT</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Mettre en place une véritable collaboration :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relation entre les membres de la communauté éducative se fondant sur le dialogue et la confiance,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l'Apel doit agir comme un partenaire fiable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 est donc de la responsabilité du président de veiller à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entretenir de bonnes relations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et plus encore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instaurer une véritable collaboration avec le chef d'établissement</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b="1"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Missions et responsabilités du Chef d’établissement</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il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 voit confier</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par la tutelle, qu'elle soit congréganiste ou diocésaine,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mission d'animer et d'assurer la cohésion de la communauté éducative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Il est responsable de la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mise en œuvre du projet éducatif et pastoral,</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et plus généralement de tout ce qui se passe dans son établissement.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Aucun projet ne peut être entrepris sans concertation avec lui</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dirty="0">
                <a:effectLst/>
                <a:latin typeface="Times New Roman" panose="02020603050405020304" pitchFamily="18" charset="0"/>
                <a:ea typeface="Times New Roman" panose="02020603050405020304" pitchFamily="18" charset="0"/>
              </a:rPr>
              <a:t> </a:t>
            </a:r>
          </a:p>
          <a:p>
            <a:pPr algn="just" fontAlgn="base"/>
            <a:r>
              <a:rPr lang="fr-FR" sz="1200" b="1"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Chef d’établissement doit-il participer aux réunions de l’Apel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 n'existe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pas de règle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concernant la participation des chefs d'établissement aux réunions d'Apel : tout est question d'</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usages locaux</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 est souhaitable que le chef d'établissement soit convié aux réunions de l'Apel pour présenter ses projets ou réfléchir à des actions communes.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Cependant, les membres de l'Apel doivent pouvoir échanger ou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délibérer sans la présence d'un tiers </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extérieur.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 est donc conseillé de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bâtir des ordres du jour précis, comportant les horaires auxquels la présence du chef d'établissement est souhaitée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présence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du chef d'établissement est particulièrement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importante à l'assemblée générale de l'Apel</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elle est l'occasion pour lui d'entendre les parents et d'échanger avec eux.</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Il peut également y intervenir pour évoquer la situation ou les projets de l'établissement.</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b="1"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Présence des parents dans les instances de concertation de l’établissement</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place des parents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étant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officiellement reconnue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par le Statut de l'Enseignement catholique, le président d'Apel, ou son représentant, doivent être conviés par le chef d'établissement aux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réunions des instances de concertation de l'établissement :</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Calibri" panose="020F0502020204030204" pitchFamily="34" charset="0"/>
              <a:buChar char="−"/>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conseil d’établissement</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C'est au sein du conseil d'établissement que sont abordées toutes les </a:t>
            </a:r>
            <a:r>
              <a:rPr lang="fr-FR" sz="1200" b="1"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questions relatives à la vie éducative, pédagogique, pastorale et matérielle de l'établissement</a:t>
            </a:r>
            <a:r>
              <a:rPr lang="fr-FR" sz="12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Son rôle est consultatif</a:t>
            </a:r>
            <a:r>
              <a:rPr lang="fr-FR" sz="12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 : il aide à la prise de décision du chef d'établissement sur tous les sujets qui concernent la vie de l'établissement. </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Calibri" panose="020F0502020204030204" pitchFamily="34" charset="0"/>
              <a:buChar char="−"/>
            </a:pPr>
            <a:r>
              <a:rPr lang="fr-FR" sz="1200" b="1" kern="1200" dirty="0">
                <a:effectLst/>
                <a:latin typeface="Calibri" panose="020F0502020204030204" pitchFamily="34" charset="0"/>
                <a:ea typeface="Times New Roman" panose="02020603050405020304" pitchFamily="18" charset="0"/>
                <a:cs typeface="Times New Roman" panose="02020603050405020304" pitchFamily="18" charset="0"/>
              </a:rPr>
              <a:t>Le conseil de discipline</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Le conseil de discipline a pour mission de juger d'un manquement concernant un élève (au règlement intérieur, aux règles du droit) et de conseiller le chef d'établissement quant à la sanction à prendre. Il doit avoir une visée éducative (décider d'une sanction juste, au regard de l'âge et de la situation de l'élève) et s'inscrire dans le projet de l'établissement.</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Calibri" panose="020F0502020204030204" pitchFamily="34" charset="0"/>
              <a:buChar char="−"/>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conseil de classe / Parents correspondants :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A6A6A6"/>
                </a:solidFill>
                <a:effectLst/>
                <a:latin typeface="Calibri" panose="020F0502020204030204" pitchFamily="34" charset="0"/>
                <a:ea typeface="Times New Roman" panose="02020603050405020304" pitchFamily="18" charset="0"/>
                <a:cs typeface="Times New Roman" panose="02020603050405020304" pitchFamily="18" charset="0"/>
              </a:rPr>
              <a:t>Le conseil de classe n'a pas seulement pour objectif de faire l'état des lieux du niveau et du comportement des élèves d'une classe donnée. Il s'agit d'un moment privilégié d'échange entre les trois principaux partenaires de la relation éducative (enseignants, élèves et parents), au cœur du processus d'évaluation. Les parents y sont représentés par les </a:t>
            </a:r>
            <a:r>
              <a:rPr lang="fr-FR" sz="1200" b="1" kern="1200" dirty="0">
                <a:solidFill>
                  <a:srgbClr val="A6A6A6"/>
                </a:solidFill>
                <a:effectLst/>
                <a:latin typeface="Calibri" panose="020F0502020204030204" pitchFamily="34" charset="0"/>
                <a:ea typeface="Times New Roman" panose="02020603050405020304" pitchFamily="18" charset="0"/>
                <a:cs typeface="Times New Roman" panose="02020603050405020304" pitchFamily="18" charset="0"/>
              </a:rPr>
              <a:t>parents-correspondants de chaque classe</a:t>
            </a:r>
            <a:r>
              <a:rPr lang="fr-FR" sz="1200" kern="1200" dirty="0">
                <a:solidFill>
                  <a:srgbClr val="A6A6A6"/>
                </a:solidFill>
                <a:effectLst/>
                <a:latin typeface="Calibri" panose="020F0502020204030204" pitchFamily="34" charset="0"/>
                <a:ea typeface="Times New Roman" panose="02020603050405020304" pitchFamily="18" charset="0"/>
                <a:cs typeface="Times New Roman" panose="02020603050405020304" pitchFamily="18" charset="0"/>
              </a:rPr>
              <a:t>, dont l'équipe est constituée, formée et suivie par l'Apel.</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A6A6A6"/>
                </a:solidFill>
                <a:effectLst/>
                <a:latin typeface="Calibri" panose="020F0502020204030204" pitchFamily="34" charset="0"/>
                <a:ea typeface="Times New Roman" panose="02020603050405020304" pitchFamily="18" charset="0"/>
                <a:cs typeface="Times New Roman" panose="02020603050405020304" pitchFamily="18" charset="0"/>
              </a:rPr>
              <a:t>Il faut rester en lien avec les parents-correspondants, ne pas les laisser agir seul, sans référence. L’Apel se doit de former les PC. L’Apel départementale peut vous y aider.</a:t>
            </a:r>
            <a:endParaRPr lang="fr-FR" sz="1200" dirty="0">
              <a:effectLst/>
              <a:latin typeface="Times New Roman" panose="02020603050405020304" pitchFamily="18" charset="0"/>
              <a:ea typeface="Times New Roman" panose="02020603050405020304" pitchFamily="18" charset="0"/>
            </a:endParaRPr>
          </a:p>
          <a:p>
            <a:pPr algn="just"/>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RELATION AVEC L’OGEC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r>
              <a:rPr lang="fr-FR" sz="12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Ogec</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(Organisme de gestion de l'Enseignement catholique) constitue le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support juridique, économique et financier de l'établissement</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a:t>
            </a:r>
            <a:r>
              <a:rPr lang="fr-FR" sz="12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Ogec</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exerce sa mission en tenant compte du projet d'établissement, du Statut de l'Enseignement catholique, et de l'autorité de tutelle.</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r>
              <a:rPr lang="fr-FR" sz="12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Ogec</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est le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responsable de la gestion de l'établissement. A ce titre c’est l’employeur du chef d'établissement et des personnels hors contrat d’état</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(c'est-à-dire non rémunérés par l'État.)</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président d'Apel est membre de droit de l'</a:t>
            </a:r>
            <a:r>
              <a:rPr lang="fr-FR" sz="1200" b="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Ogec</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 est en effet indispensable que les deux associations entretiennent de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bonnes relations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dans l'intérêt de la communauté éducative et du bon fonctionnement de l'établissement.</a:t>
            </a:r>
            <a:endParaRPr lang="fr-FR" sz="1200" dirty="0">
              <a:effectLst/>
              <a:latin typeface="Times New Roman" panose="02020603050405020304" pitchFamily="18" charset="0"/>
              <a:ea typeface="Times New Roman" panose="02020603050405020304" pitchFamily="18" charset="0"/>
            </a:endParaRPr>
          </a:p>
          <a:p>
            <a:pPr algn="just" fontAlgn="base">
              <a:spcAft>
                <a:spcPts val="12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Même si des parents peuvent être membres de l’</a:t>
            </a:r>
            <a:r>
              <a:rPr lang="fr-FR" sz="12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Ogec</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il n'est en revanche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pas souhaitable que des membres du bureau de l'Apel soient en même temps membres du bureau de l'</a:t>
            </a:r>
            <a:r>
              <a:rPr lang="fr-FR" sz="1200" b="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Ogec</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(ou que les deux membres d'un couple soient respectivement au bureau de l'Apel et de l'</a:t>
            </a:r>
            <a:r>
              <a:rPr lang="fr-FR" sz="12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Ogec</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RELATION AVEC L’APEL DEPARTEMENTALE ET ACADEMIQUE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Rappel : le Président départemental est membre de droit de votre CA.</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Vous pouvez également vous présenter pour faire partie du CA de l’Apel départementale (les statuts de certains départements prévoient que tous les présidents d’Apel d’établissement sont membres de droit du CA départemental).</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L’apel</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départementale transmet régulièrement des informations aux Présidents sur :</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Calibri" panose="020F0502020204030204" pitchFamily="34" charset="0"/>
              <a:buChar char="−"/>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vie du mouvement (assemblée générale, évolution des services, actualités…)</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Calibri" panose="020F0502020204030204" pitchFamily="34" charset="0"/>
              <a:buChar char="−"/>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 propositions d’animations (semaine des Apel, concours de crèches, pastorale…)</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 est important que toutes ces informations soient diffusées à tout votre CA.</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 est aussi important d’être présent aux réunions ou évènements initiés par l’Apel départementale. Cela permet à chacun, de mieux se connaitre, d’échanger sur vos projets ou vos difficultés.</a:t>
            </a:r>
            <a:endParaRPr lang="fr-FR" sz="12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14</a:t>
            </a:fld>
            <a:endParaRPr lang="fr-FR"/>
          </a:p>
        </p:txBody>
      </p:sp>
    </p:spTree>
    <p:extLst>
      <p:ext uri="{BB962C8B-B14F-4D97-AF65-F5344CB8AC3E}">
        <p14:creationId xmlns:p14="http://schemas.microsoft.com/office/powerpoint/2010/main" val="1019169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sz="1300" b="1" dirty="0"/>
              <a:t>LES ACTIONS POUR ACCOMPAGNER LES FAMILLES</a:t>
            </a:r>
          </a:p>
          <a:p>
            <a:pPr marL="0" indent="0">
              <a:buFontTx/>
              <a:buNone/>
            </a:pPr>
            <a:endParaRPr lang="fr-FR" sz="1300" dirty="0"/>
          </a:p>
          <a:p>
            <a:pPr algn="just">
              <a:lnSpc>
                <a:spcPct val="107000"/>
              </a:lnSpc>
              <a:spcBef>
                <a:spcPts val="1200"/>
              </a:spcBef>
              <a:spcAft>
                <a:spcPts val="800"/>
              </a:spcAft>
            </a:pPr>
            <a:r>
              <a:rPr lang="fr-FR" sz="13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Faire connaître l’Apel et ses services pour accompagner les familles et leurs enfants</a:t>
            </a:r>
            <a:endParaRPr lang="fr-FR" sz="1400" b="1" kern="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Times New Roman" panose="02020603050405020304" pitchFamily="18" charset="0"/>
              <a:buChar char="-"/>
              <a:tabLst>
                <a:tab pos="228600" algn="l"/>
              </a:tabLst>
            </a:pPr>
            <a:r>
              <a:rPr lang="fr-FR" sz="13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Accueil des familles aux réunions de rentrée</a:t>
            </a:r>
            <a:endParaRPr lang="fr-FR" sz="1200" dirty="0">
              <a:effectLst/>
              <a:latin typeface="Times New Roman" panose="02020603050405020304" pitchFamily="18" charset="0"/>
              <a:ea typeface="Times New Roman" panose="02020603050405020304" pitchFamily="18" charset="0"/>
            </a:endParaRPr>
          </a:p>
          <a:p>
            <a:pPr marL="742950" lvl="1" indent="-285750" algn="just">
              <a:buFont typeface="Times New Roman" panose="02020603050405020304" pitchFamily="18" charset="0"/>
              <a:buChar char="-"/>
              <a:tabLst>
                <a:tab pos="685800" algn="l"/>
              </a:tabLst>
            </a:pPr>
            <a:r>
              <a:rPr lang="fr-FR" sz="13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C’est l’occasion de présenter l’Apel et ses services gratuits (ICF, site, Plateforme Apel services)</a:t>
            </a:r>
            <a:endParaRPr lang="fr-FR" sz="1200" dirty="0">
              <a:effectLst/>
              <a:latin typeface="Times New Roman" panose="02020603050405020304" pitchFamily="18" charset="0"/>
              <a:ea typeface="Times New Roman" panose="02020603050405020304" pitchFamily="18" charset="0"/>
            </a:endParaRPr>
          </a:p>
          <a:p>
            <a:pPr marL="742950" lvl="1" indent="-285750" algn="just">
              <a:buFont typeface="Times New Roman" panose="02020603050405020304" pitchFamily="18" charset="0"/>
              <a:buChar char="-"/>
              <a:tabLst>
                <a:tab pos="685800" algn="l"/>
              </a:tabLst>
            </a:pPr>
            <a:r>
              <a:rPr lang="fr-FR" sz="13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Mais aussi de sensibiliser les nouveaux parents dans l’intérêt d’adhérer à l’Apel et de rejoindre le conseil d’administration</a:t>
            </a:r>
            <a:endParaRPr lang="fr-FR" sz="1200" dirty="0">
              <a:effectLst/>
              <a:latin typeface="Times New Roman" panose="02020603050405020304" pitchFamily="18" charset="0"/>
              <a:ea typeface="Times New Roman" panose="02020603050405020304" pitchFamily="18" charset="0"/>
            </a:endParaRPr>
          </a:p>
          <a:p>
            <a:pPr marL="742950" lvl="1" indent="-285750" algn="just">
              <a:buFont typeface="Times New Roman" panose="02020603050405020304" pitchFamily="18" charset="0"/>
              <a:buChar char="-"/>
              <a:tabLst>
                <a:tab pos="685800" algn="l"/>
              </a:tabLst>
            </a:pPr>
            <a:r>
              <a:rPr lang="fr-FR" sz="13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Distribuer la documentation (plaquette institutionnelle, projet du mouvement, flyers sur les services, les guides)</a:t>
            </a:r>
            <a:endParaRPr lang="fr-FR" sz="1200" dirty="0">
              <a:effectLst/>
              <a:latin typeface="Times New Roman" panose="02020603050405020304" pitchFamily="18" charset="0"/>
              <a:ea typeface="Times New Roman" panose="02020603050405020304" pitchFamily="18" charset="0"/>
            </a:endParaRPr>
          </a:p>
          <a:p>
            <a:pPr marL="742950" lvl="1" indent="-285750" algn="just">
              <a:buFont typeface="Times New Roman" panose="02020603050405020304" pitchFamily="18" charset="0"/>
              <a:buChar char="-"/>
              <a:tabLst>
                <a:tab pos="685800" algn="l"/>
              </a:tabLst>
            </a:pPr>
            <a:r>
              <a:rPr lang="fr-FR" sz="13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Rapprochez-vous de votre Apel départementale pour vous procurer la documentation ou passer votre commande sur le site de l’Apel </a:t>
            </a:r>
            <a:r>
              <a:rPr lang="fr-FR" sz="13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Accueil</a:t>
            </a:r>
            <a:r>
              <a:rPr lang="fr-FR" sz="13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fr-FR" sz="13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4"/>
              </a:rPr>
              <a:t>Espace privé</a:t>
            </a:r>
            <a:r>
              <a:rPr lang="fr-FR" sz="13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fr-FR" sz="13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5"/>
              </a:rPr>
              <a:t>Ma boîte à outils</a:t>
            </a:r>
            <a:r>
              <a:rPr lang="fr-FR" sz="13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Commande de matériel</a:t>
            </a:r>
            <a:endParaRPr lang="fr-FR" sz="1200" dirty="0">
              <a:effectLst/>
              <a:latin typeface="Times New Roman" panose="02020603050405020304" pitchFamily="18" charset="0"/>
              <a:ea typeface="Times New Roman" panose="02020603050405020304" pitchFamily="18" charset="0"/>
            </a:endParaRPr>
          </a:p>
          <a:p>
            <a:pPr algn="just" fontAlgn="base"/>
            <a:r>
              <a:rPr lang="fr-FR" sz="13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fontAlgn="base"/>
            <a:r>
              <a:rPr lang="fr-FR" sz="13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Organiser des soirées RPE </a:t>
            </a:r>
            <a:r>
              <a:rPr lang="fr-FR" sz="1300" b="1" kern="12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(traité dans la </a:t>
            </a:r>
            <a:r>
              <a:rPr lang="fr-FR" sz="1300" b="1" kern="1200" dirty="0" err="1">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visio</a:t>
            </a:r>
            <a:r>
              <a:rPr lang="fr-FR" sz="1300" b="1" kern="12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 RPE)</a:t>
            </a:r>
            <a:endParaRPr lang="fr-FR" sz="1200" dirty="0">
              <a:effectLst/>
              <a:latin typeface="Times New Roman" panose="02020603050405020304" pitchFamily="18" charset="0"/>
              <a:ea typeface="Times New Roman" panose="02020603050405020304" pitchFamily="18" charset="0"/>
            </a:endParaRPr>
          </a:p>
          <a:p>
            <a:pPr algn="just" fontAlgn="base"/>
            <a:r>
              <a:rPr lang="fr-FR" sz="13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Organisées à l'initiative de l'Apel, les Rencontres parents-école® permettent aux </a:t>
            </a:r>
            <a:r>
              <a:rPr lang="fr-FR" sz="1300" b="1"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adultes de la communauté éducative</a:t>
            </a:r>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 de </a:t>
            </a:r>
            <a:r>
              <a:rPr lang="fr-FR" sz="1300" b="1"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se rencontrer pour débattre d'un sujet éducatif</a:t>
            </a:r>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 Ces rencontres sont animées par des </a:t>
            </a:r>
            <a:r>
              <a:rPr lang="fr-FR" sz="1300" b="1"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bénévoles formés</a:t>
            </a:r>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 selon une </a:t>
            </a:r>
            <a:r>
              <a:rPr lang="fr-FR" sz="1300" b="1"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méthodologie développée par l'Apel</a:t>
            </a:r>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 Les thèmes proposés sont aussi riches que diversifiés et propices aux échanges : </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l’Autorité</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L’orientation</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La motivation</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Enfants différents</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Le métier de Parent d’élève</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Le harcèlement</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Alcool et cannabis</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Les écrans</a:t>
            </a:r>
            <a:endParaRPr lang="fr-FR" sz="1200" dirty="0">
              <a:effectLst/>
              <a:latin typeface="Times New Roman" panose="02020603050405020304" pitchFamily="18" charset="0"/>
              <a:ea typeface="Times New Roman" panose="02020603050405020304" pitchFamily="18" charset="0"/>
            </a:endParaRPr>
          </a:p>
          <a:p>
            <a:pPr marL="457200" algn="just" fontAlgn="base"/>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Rapprochez vous de votre Apel départementale et consulter le site apel.fr pour organiser une RPE</a:t>
            </a:r>
            <a:endParaRPr lang="fr-FR" sz="1200" dirty="0">
              <a:effectLst/>
              <a:latin typeface="Times New Roman" panose="02020603050405020304" pitchFamily="18" charset="0"/>
              <a:ea typeface="Times New Roman" panose="02020603050405020304" pitchFamily="18" charset="0"/>
            </a:endParaRPr>
          </a:p>
          <a:p>
            <a:pPr algn="just" fontAlgn="base"/>
            <a:r>
              <a:rPr lang="fr-FR" sz="1300" u="sng"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Accueil</a:t>
            </a:r>
            <a:r>
              <a:rPr lang="fr-FR" sz="1300" u="sng"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 - </a:t>
            </a:r>
            <a:r>
              <a:rPr lang="fr-FR" sz="1300" u="sng"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Espace privé</a:t>
            </a:r>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 - </a:t>
            </a:r>
            <a:r>
              <a:rPr lang="fr-FR" sz="1300" u="sng"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hlinkClick r:id="rId6"/>
              </a:rPr>
              <a:t>L'Apel d'établissement</a:t>
            </a:r>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 - </a:t>
            </a:r>
            <a:r>
              <a:rPr lang="fr-FR" sz="1300" u="sng"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hlinkClick r:id="rId7"/>
              </a:rPr>
              <a:t>Agir dans l'établissement</a:t>
            </a:r>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 - </a:t>
            </a:r>
            <a:r>
              <a:rPr lang="fr-FR" sz="1300" u="sng"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hlinkClick r:id="rId8"/>
              </a:rPr>
              <a:t>Des idées d'actions thématiques</a:t>
            </a:r>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 - Organiser une Rencontre parents-école</a:t>
            </a:r>
            <a:endParaRPr lang="fr-FR" sz="1200" dirty="0">
              <a:effectLst/>
              <a:latin typeface="Times New Roman" panose="02020603050405020304" pitchFamily="18" charset="0"/>
              <a:ea typeface="Times New Roman" panose="02020603050405020304" pitchFamily="18" charset="0"/>
            </a:endParaRPr>
          </a:p>
          <a:p>
            <a:pPr algn="just" fontAlgn="base"/>
            <a:r>
              <a:rPr lang="fr-FR" sz="13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fontAlgn="base"/>
            <a:r>
              <a:rPr lang="fr-FR" sz="13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Accompagner les jeunes dans leur projet d’orientation </a:t>
            </a:r>
            <a:r>
              <a:rPr lang="fr-FR" sz="1300" b="1" kern="12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(traité dans la </a:t>
            </a:r>
            <a:r>
              <a:rPr lang="fr-FR" sz="1300" b="1" kern="1200" dirty="0" err="1">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visio</a:t>
            </a:r>
            <a:r>
              <a:rPr lang="fr-FR" sz="1300" b="1" kern="12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 ICF)</a:t>
            </a:r>
            <a:endParaRPr lang="fr-FR" sz="1200" dirty="0">
              <a:effectLst/>
              <a:latin typeface="Times New Roman" panose="02020603050405020304" pitchFamily="18" charset="0"/>
              <a:ea typeface="Times New Roman" panose="02020603050405020304" pitchFamily="18" charset="0"/>
            </a:endParaRPr>
          </a:p>
          <a:p>
            <a:pPr algn="just" fontAlgn="base"/>
            <a:r>
              <a:rPr lang="fr-FR" sz="1300" i="1"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Rapprochez vous de notre service ICF de l’Apel Académique </a:t>
            </a:r>
            <a:endParaRPr lang="fr-FR" sz="1200" dirty="0">
              <a:effectLst/>
              <a:latin typeface="Times New Roman" panose="02020603050405020304" pitchFamily="18" charset="0"/>
              <a:ea typeface="Times New Roman" panose="02020603050405020304" pitchFamily="18" charset="0"/>
            </a:endParaRPr>
          </a:p>
          <a:p>
            <a:pPr marL="228600" algn="just" fontAlgn="base"/>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 Création d’un BDIO (accompagner, former et suivi par le service ICF)</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Organisation d’actions pour découvrir le monde professionnel</a:t>
            </a:r>
            <a:endParaRPr lang="fr-FR" sz="1200" dirty="0">
              <a:effectLst/>
              <a:latin typeface="Times New Roman" panose="02020603050405020304" pitchFamily="18" charset="0"/>
              <a:ea typeface="Times New Roman" panose="02020603050405020304" pitchFamily="18" charset="0"/>
            </a:endParaRPr>
          </a:p>
          <a:p>
            <a:pPr marL="1143000" lvl="2" indent="-228600" algn="just" fontAlgn="base">
              <a:buFont typeface="Times New Roman" panose="02020603050405020304" pitchFamily="18" charset="0"/>
              <a:buChar char="-"/>
              <a:tabLst>
                <a:tab pos="1371600" algn="l"/>
              </a:tabLst>
            </a:pPr>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Forum des métiers</a:t>
            </a:r>
            <a:endParaRPr lang="fr-FR" sz="1200" dirty="0">
              <a:effectLst/>
              <a:latin typeface="Times New Roman" panose="02020603050405020304" pitchFamily="18" charset="0"/>
              <a:ea typeface="Times New Roman" panose="02020603050405020304" pitchFamily="18" charset="0"/>
            </a:endParaRPr>
          </a:p>
          <a:p>
            <a:pPr marL="1143000" lvl="2" indent="-228600" algn="just" fontAlgn="base">
              <a:buFont typeface="Times New Roman" panose="02020603050405020304" pitchFamily="18" charset="0"/>
              <a:buChar char="-"/>
              <a:tabLst>
                <a:tab pos="1371600" algn="l"/>
              </a:tabLst>
            </a:pPr>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Déjeuner de l’orientation</a:t>
            </a:r>
            <a:endParaRPr lang="fr-FR" sz="1200" dirty="0">
              <a:effectLst/>
              <a:latin typeface="Times New Roman" panose="02020603050405020304" pitchFamily="18" charset="0"/>
              <a:ea typeface="Times New Roman" panose="02020603050405020304" pitchFamily="18" charset="0"/>
            </a:endParaRPr>
          </a:p>
          <a:p>
            <a:pPr marL="1143000" lvl="2" indent="-228600" algn="just" fontAlgn="base">
              <a:buFont typeface="Times New Roman" panose="02020603050405020304" pitchFamily="18" charset="0"/>
              <a:buChar char="-"/>
              <a:tabLst>
                <a:tab pos="1371600" algn="l"/>
              </a:tabLst>
            </a:pPr>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Classe en Entreprise</a:t>
            </a:r>
            <a:endParaRPr lang="fr-FR" sz="1200" dirty="0">
              <a:effectLst/>
              <a:latin typeface="Times New Roman" panose="02020603050405020304" pitchFamily="18" charset="0"/>
              <a:ea typeface="Times New Roman" panose="02020603050405020304" pitchFamily="18" charset="0"/>
            </a:endParaRPr>
          </a:p>
          <a:p>
            <a:pPr marL="1143000" lvl="2" indent="-228600" algn="just" fontAlgn="base">
              <a:buFont typeface="Times New Roman" panose="02020603050405020304" pitchFamily="18" charset="0"/>
              <a:buChar char="-"/>
              <a:tabLst>
                <a:tab pos="1371600" algn="l"/>
              </a:tabLst>
            </a:pPr>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Mini entreprise</a:t>
            </a:r>
            <a:endParaRPr lang="fr-FR" sz="1200" dirty="0">
              <a:effectLst/>
              <a:latin typeface="Times New Roman" panose="02020603050405020304" pitchFamily="18" charset="0"/>
              <a:ea typeface="Times New Roman" panose="02020603050405020304" pitchFamily="18" charset="0"/>
            </a:endParaRPr>
          </a:p>
          <a:p>
            <a:pPr marL="1143000" lvl="2" indent="-228600" algn="just" fontAlgn="base">
              <a:buFont typeface="Times New Roman" panose="02020603050405020304" pitchFamily="18" charset="0"/>
              <a:buChar char="-"/>
              <a:tabLst>
                <a:tab pos="1371600" algn="l"/>
              </a:tabLst>
            </a:pPr>
            <a:r>
              <a:rPr lang="fr-FR" sz="1300" dirty="0">
                <a:solidFill>
                  <a:srgbClr val="BFBFBF"/>
                </a:solidFill>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fontAlgn="base"/>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Consulter le site www.apel.fr</a:t>
            </a:r>
            <a:endParaRPr lang="fr-FR" sz="1200" dirty="0">
              <a:effectLst/>
              <a:latin typeface="Times New Roman" panose="02020603050405020304" pitchFamily="18" charset="0"/>
              <a:ea typeface="Times New Roman" panose="02020603050405020304" pitchFamily="18" charset="0"/>
            </a:endParaRPr>
          </a:p>
          <a:p>
            <a:pPr algn="just" fontAlgn="base"/>
            <a:r>
              <a:rPr lang="fr-FR" sz="1300" u="sng"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Accueil</a:t>
            </a:r>
            <a:r>
              <a:rPr lang="fr-FR" sz="1300" u="sng"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 - </a:t>
            </a:r>
            <a:r>
              <a:rPr lang="fr-FR" sz="1300" u="sng"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Espace privé</a:t>
            </a:r>
            <a:r>
              <a:rPr lang="fr-FR" sz="13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 - Le service ICF et les réseaux</a:t>
            </a:r>
            <a:endParaRPr lang="fr-FR" sz="1200" dirty="0">
              <a:effectLst/>
              <a:latin typeface="Times New Roman" panose="02020603050405020304" pitchFamily="18" charset="0"/>
              <a:ea typeface="Times New Roman" panose="02020603050405020304" pitchFamily="18" charset="0"/>
            </a:endParaRPr>
          </a:p>
          <a:p>
            <a:pPr algn="just" fontAlgn="base"/>
            <a:r>
              <a:rPr lang="fr-FR" sz="13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fontAlgn="base"/>
            <a:r>
              <a:rPr lang="fr-FR" sz="13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Recruter et former les parents correspondants</a:t>
            </a:r>
            <a:r>
              <a:rPr lang="fr-FR" sz="1200" dirty="0">
                <a:effectLst/>
                <a:latin typeface="Times New Roman" panose="02020603050405020304" pitchFamily="18" charset="0"/>
                <a:ea typeface="Times New Roman" panose="02020603050405020304" pitchFamily="18" charset="0"/>
              </a:rPr>
              <a:t>, </a:t>
            </a:r>
            <a:r>
              <a:rPr lang="fr-FR" sz="13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 collaboration avec votre chef d’établissement</a:t>
            </a:r>
            <a:endParaRPr lang="fr-FR" sz="1200" dirty="0">
              <a:effectLst/>
              <a:latin typeface="Times New Roman" panose="02020603050405020304" pitchFamily="18" charset="0"/>
              <a:ea typeface="Times New Roman" panose="02020603050405020304" pitchFamily="18" charset="0"/>
            </a:endParaRPr>
          </a:p>
          <a:p>
            <a:pPr algn="just" fontAlgn="base"/>
            <a:r>
              <a:rPr lang="fr-FR" sz="13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Rapprochez-vous de votre Apel départementale pour les supports de formation et modèles</a:t>
            </a:r>
            <a:endParaRPr lang="fr-FR" sz="1200" dirty="0">
              <a:effectLst/>
              <a:latin typeface="Times New Roman" panose="02020603050405020304" pitchFamily="18" charset="0"/>
              <a:ea typeface="Times New Roman" panose="02020603050405020304" pitchFamily="18" charset="0"/>
            </a:endParaRPr>
          </a:p>
          <a:p>
            <a:pPr algn="just" fontAlgn="base"/>
            <a:r>
              <a:rPr lang="fr-FR" sz="13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fontAlgn="base"/>
            <a:r>
              <a:rPr lang="fr-FR" sz="13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Participer aux évènements de l’Apel Académique et départementale</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3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Concours de crèches (décembre/janvier)</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3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Semaine des Apel (mars)</a:t>
            </a:r>
            <a:endParaRPr lang="fr-FR" sz="1200" dirty="0">
              <a:effectLst/>
              <a:latin typeface="Times New Roman" panose="02020603050405020304" pitchFamily="18" charset="0"/>
              <a:ea typeface="Times New Roman" panose="02020603050405020304" pitchFamily="18" charset="0"/>
            </a:endParaRPr>
          </a:p>
          <a:p>
            <a:pPr algn="just" fontAlgn="base"/>
            <a:r>
              <a:rPr lang="fr-FR" sz="13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fontAlgn="base"/>
            <a:r>
              <a:rPr lang="fr-FR" sz="13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Pastorale : </a:t>
            </a:r>
            <a:r>
              <a:rPr lang="fr-FR" sz="13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Rapprochez-vous de votre référent RAP (voir avec votre Apel départementale)</a:t>
            </a:r>
            <a:endParaRPr lang="fr-FR" sz="1200" dirty="0">
              <a:effectLst/>
              <a:latin typeface="Times New Roman" panose="02020603050405020304" pitchFamily="18" charset="0"/>
              <a:ea typeface="Times New Roman" panose="02020603050405020304" pitchFamily="18" charset="0"/>
            </a:endParaRPr>
          </a:p>
          <a:p>
            <a:pPr algn="just" fontAlgn="base"/>
            <a:r>
              <a:rPr lang="fr-FR" sz="13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fontAlgn="base"/>
            <a:r>
              <a:rPr lang="fr-FR" sz="13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Distribuer les guide gratuit EARS </a:t>
            </a:r>
            <a:r>
              <a:rPr lang="fr-FR" sz="13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réalisés par l’Apel Nationale en concertation avec le SGEC</a:t>
            </a:r>
            <a:endParaRPr lang="fr-FR" sz="1200" dirty="0">
              <a:effectLst/>
              <a:latin typeface="Times New Roman" panose="02020603050405020304" pitchFamily="18" charset="0"/>
              <a:ea typeface="Times New Roman" panose="02020603050405020304" pitchFamily="18" charset="0"/>
            </a:endParaRPr>
          </a:p>
          <a:p>
            <a:pPr algn="just" fontAlgn="base"/>
            <a:r>
              <a:rPr lang="fr-FR" sz="13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fontAlgn="base"/>
            <a:r>
              <a:rPr lang="fr-FR" sz="13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Organiser des conférences (danger du numérique, santé, orientation, etc.)</a:t>
            </a:r>
            <a:endParaRPr lang="fr-FR" sz="1200" dirty="0">
              <a:effectLst/>
              <a:latin typeface="Times New Roman" panose="02020603050405020304" pitchFamily="18" charset="0"/>
              <a:ea typeface="Times New Roman" panose="02020603050405020304" pitchFamily="18" charset="0"/>
            </a:endParaRPr>
          </a:p>
          <a:p>
            <a:pPr algn="just" fontAlgn="base"/>
            <a:r>
              <a:rPr lang="fr-FR" sz="13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Rapprochez-vous de votre Apel départementale et académique pour les ressources (humaines, organisationnelles, financières)</a:t>
            </a:r>
            <a:endParaRPr lang="fr-FR" sz="1200" dirty="0">
              <a:effectLst/>
              <a:latin typeface="Times New Roman" panose="02020603050405020304" pitchFamily="18" charset="0"/>
              <a:ea typeface="Times New Roman" panose="02020603050405020304" pitchFamily="18" charset="0"/>
            </a:endParaRPr>
          </a:p>
          <a:p>
            <a:pPr algn="just"/>
            <a:r>
              <a:rPr lang="fr-FR" sz="13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Une liste (non exhaustive) d’actions est disponible sur le site apel.fr</a:t>
            </a:r>
            <a:endParaRPr lang="fr-FR" sz="1200" dirty="0">
              <a:effectLst/>
              <a:latin typeface="Times New Roman" panose="02020603050405020304" pitchFamily="18" charset="0"/>
              <a:ea typeface="Times New Roman" panose="02020603050405020304" pitchFamily="18" charset="0"/>
            </a:endParaRPr>
          </a:p>
          <a:p>
            <a:pPr algn="just" fontAlgn="base"/>
            <a:r>
              <a:rPr lang="fr-FR" sz="13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Accueil</a:t>
            </a:r>
            <a:r>
              <a:rPr lang="fr-FR" sz="13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fr-FR" sz="13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4"/>
              </a:rPr>
              <a:t>Espace privé</a:t>
            </a:r>
            <a:r>
              <a:rPr lang="fr-FR" sz="13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fr-FR" sz="13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6"/>
              </a:rPr>
              <a:t>L'Apel d'établissement</a:t>
            </a:r>
            <a:r>
              <a:rPr lang="fr-FR" sz="13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fr-FR" sz="13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7"/>
              </a:rPr>
              <a:t>Agir dans l'établissement</a:t>
            </a:r>
            <a:r>
              <a:rPr lang="fr-FR" sz="13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Des idées d'actions thématiques</a:t>
            </a:r>
            <a:endParaRPr lang="fr-FR" sz="12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15</a:t>
            </a:fld>
            <a:endParaRPr lang="fr-FR"/>
          </a:p>
        </p:txBody>
      </p:sp>
    </p:spTree>
    <p:extLst>
      <p:ext uri="{BB962C8B-B14F-4D97-AF65-F5344CB8AC3E}">
        <p14:creationId xmlns:p14="http://schemas.microsoft.com/office/powerpoint/2010/main" val="3539927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sz="1050" dirty="0"/>
              <a:t>ACTIONS POUR RECOLTER DES FONDS</a:t>
            </a:r>
          </a:p>
          <a:p>
            <a:pPr marL="0" indent="0">
              <a:buFontTx/>
              <a:buNone/>
            </a:pPr>
            <a:endParaRPr lang="fr-FR" sz="1050" dirty="0"/>
          </a:p>
          <a:p>
            <a:pPr marL="342900" lvl="0" indent="-342900" algn="just">
              <a:buFont typeface="Times New Roman" panose="02020603050405020304" pitchFamily="18"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Organiser des évènements pour récolter des fonds pour financer des projets éducatifs (sorties, club, solidarités aux familles, etc.)</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budget de votre Apel nécessite parfois d’organiser des évènements qui ont pour objectif de récolter des fonds mais aussi de passer des bons moments de convivialité avec l’ensemble de la communauté éducation</a:t>
            </a:r>
            <a:endParaRPr lang="fr-FR" sz="1200" dirty="0">
              <a:effectLst/>
              <a:latin typeface="Times New Roman" panose="02020603050405020304" pitchFamily="18" charset="0"/>
              <a:ea typeface="Times New Roman" panose="02020603050405020304" pitchFamily="18" charset="0"/>
            </a:endParaRPr>
          </a:p>
          <a:p>
            <a:pPr marL="228600" algn="just">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Voici une liste non exhaustive et vous trouverez sur le site apel.fr des informations utiles pour les organiser</a:t>
            </a:r>
          </a:p>
          <a:p>
            <a:pPr algn="just">
              <a:lnSpc>
                <a:spcPct val="107000"/>
              </a:lnSpc>
              <a:spcAft>
                <a:spcPts val="800"/>
              </a:spcAft>
            </a:pPr>
            <a:r>
              <a:rPr lang="fr-FR" sz="1200" b="1" kern="1200" dirty="0">
                <a:solidFill>
                  <a:srgbClr val="FF0000"/>
                </a:solidFill>
                <a:effectLst/>
                <a:latin typeface="Calibri" panose="020F0502020204030204" pitchFamily="34" charset="0"/>
                <a:ea typeface="Times New Roman" panose="02020603050405020304" pitchFamily="18" charset="0"/>
              </a:rPr>
              <a:t>Attention</a:t>
            </a:r>
          </a:p>
          <a:p>
            <a:pPr marL="342900" lvl="0" indent="-342900" algn="just">
              <a:buFont typeface="Times New Roman" panose="02020603050405020304" pitchFamily="18"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 vous passez de la musique n’oubliez pas d’acquitter vos droits à la </a:t>
            </a:r>
            <a:r>
              <a:rPr lang="fr-FR" sz="1200" b="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Sacem</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Des tarifs préférentiels ont été accordés pour notre association</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Pas plus de 6 animations de soutien ou de bienfaisance par an</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pour ne pas être soumises aux impôts du commerce (TVA, TP, etc.) </a:t>
            </a:r>
            <a:r>
              <a:rPr lang="fr-FR" sz="12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article 261 7-1 du code général des impôts</a:t>
            </a:r>
            <a:endParaRPr lang="fr-FR" sz="12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16</a:t>
            </a:fld>
            <a:endParaRPr lang="fr-FR"/>
          </a:p>
        </p:txBody>
      </p:sp>
    </p:spTree>
    <p:extLst>
      <p:ext uri="{BB962C8B-B14F-4D97-AF65-F5344CB8AC3E}">
        <p14:creationId xmlns:p14="http://schemas.microsoft.com/office/powerpoint/2010/main" val="2077785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Points à retenir pour le président :</a:t>
            </a:r>
          </a:p>
          <a:p>
            <a:pPr algn="just">
              <a:lnSpc>
                <a:spcPct val="107000"/>
              </a:lnSpc>
              <a:spcAft>
                <a:spcPts val="800"/>
              </a:spcAft>
            </a:pPr>
            <a:endPar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président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représente l’ensemble des parents,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il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 dirige pas seul</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mais avec son bureau et conseil d’administration.</a:t>
            </a:r>
          </a:p>
          <a:p>
            <a:pPr algn="just">
              <a:lnSpc>
                <a:spcPct val="107000"/>
              </a:lnSpc>
              <a:spcAft>
                <a:spcPts val="80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Toutes les décisions sont prises de manière collégiale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dans l’intérêt de tous.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 doit savoir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prendre du recul et faire preuve de discernement</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entre ce qui est important, qui touche la sécurité et ce qui relève du domaine privé.</a:t>
            </a:r>
            <a:r>
              <a:rPr lang="fr-FR" sz="12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 ne doit pas se laisser embarquer dans des affaires qui ne concerne pas l’Apel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 doit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savoir écouter</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cela demande de la patience et montre aux parents notre utilité. Il faut agir après avoir écouté et échangé avec ses partenaires.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Attention il faut aussi,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dans certains cas, faire valoir son devoir de réserve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(informations confidentielles).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 doit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savoir organiser et gérer</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certaines manifestations nécessitent de la rigueur et de l’organisation.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Être vigilent au budget</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veiller à être plusieurs pour compter les recettes, faire systématiquement des bilans financiers qui apparaitront dans les compte rendus.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 est indispensable de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savoir déléguer</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c’est important pour gérer des actions importantes et permet de responsabiliser, d’impliquer et motiver les membres de votre CA</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18</a:t>
            </a:fld>
            <a:endParaRPr lang="fr-FR"/>
          </a:p>
        </p:txBody>
      </p:sp>
    </p:spTree>
    <p:extLst>
      <p:ext uri="{BB962C8B-B14F-4D97-AF65-F5344CB8AC3E}">
        <p14:creationId xmlns:p14="http://schemas.microsoft.com/office/powerpoint/2010/main" val="483062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19</a:t>
            </a:fld>
            <a:endParaRPr lang="fr-FR"/>
          </a:p>
        </p:txBody>
      </p:sp>
    </p:spTree>
    <p:extLst>
      <p:ext uri="{BB962C8B-B14F-4D97-AF65-F5344CB8AC3E}">
        <p14:creationId xmlns:p14="http://schemas.microsoft.com/office/powerpoint/2010/main" val="104446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t>Pour rappel </a:t>
            </a:r>
          </a:p>
          <a:p>
            <a:endParaRPr lang="fr-FR" sz="1200" dirty="0"/>
          </a:p>
          <a:p>
            <a:r>
              <a:rPr lang="fr-FR" sz="1200" dirty="0"/>
              <a:t>L’Apel Nationale a été fondée en février 1930 à  Marseille </a:t>
            </a:r>
          </a:p>
          <a:p>
            <a:r>
              <a:rPr lang="fr-FR" sz="1200" dirty="0"/>
              <a:t>C’est une </a:t>
            </a:r>
            <a:r>
              <a:rPr lang="fr-FR" sz="1200" b="1" dirty="0"/>
              <a:t>association de type Loi 1901</a:t>
            </a:r>
            <a:r>
              <a:rPr lang="fr-FR" sz="1200" dirty="0"/>
              <a:t>, dont le fonctionnement est régit par des statuts. </a:t>
            </a:r>
          </a:p>
          <a:p>
            <a:r>
              <a:rPr lang="fr-FR" sz="1200" dirty="0"/>
              <a:t>Une association loi 1901 est constituée d'</a:t>
            </a:r>
            <a:r>
              <a:rPr lang="fr-FR" sz="1200" b="1" dirty="0"/>
              <a:t>adhérents ayant réglé une cotisation</a:t>
            </a:r>
            <a:r>
              <a:rPr lang="fr-FR" sz="1200" dirty="0"/>
              <a:t>. </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a:t>
            </a:fld>
            <a:endParaRPr lang="fr-FR"/>
          </a:p>
        </p:txBody>
      </p:sp>
    </p:spTree>
    <p:extLst>
      <p:ext uri="{BB962C8B-B14F-4D97-AF65-F5344CB8AC3E}">
        <p14:creationId xmlns:p14="http://schemas.microsoft.com/office/powerpoint/2010/main" val="49615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 référence au Projet du mouvement, nous allons aborder les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trois grandes missions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 l’Apel au sein de l'établissement scolaire :</a:t>
            </a:r>
          </a:p>
          <a:p>
            <a:pPr algn="just" fontAlgn="base"/>
            <a:endParaRPr lang="fr-FR" sz="1200" dirty="0">
              <a:effectLst/>
              <a:latin typeface="Times New Roman" panose="02020603050405020304" pitchFamily="18" charset="0"/>
              <a:ea typeface="Times New Roman" panose="02020603050405020304" pitchFamily="18" charset="0"/>
            </a:endParaRPr>
          </a:p>
          <a:p>
            <a:pPr algn="just" fontAlgn="base"/>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 L’animation statutaire de l’association : Tenir le rôle d’un dirigeant d’association, veiller au respect des statuts et du règlement intérieur (quand il y en a un) ; assurer le fonctionnement statutaire de l’association : AG ; CA ; Bureau – Superviser la comptabilité de l’association</a:t>
            </a:r>
          </a:p>
          <a:p>
            <a:pPr algn="just" fontAlgn="base"/>
            <a:endParaRPr lang="fr-FR" sz="1200" dirty="0">
              <a:effectLst/>
              <a:latin typeface="Times New Roman" panose="02020603050405020304" pitchFamily="18" charset="0"/>
              <a:ea typeface="Times New Roman" panose="02020603050405020304" pitchFamily="18" charset="0"/>
            </a:endParaRPr>
          </a:p>
          <a:p>
            <a:pPr algn="just" fontAlgn="base"/>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 La représentation des parents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au sein des instances de fonctionnement de </a:t>
            </a:r>
            <a:r>
              <a:rPr lang="fr-FR" sz="1200" kern="1200" dirty="0">
                <a:effectLst/>
                <a:latin typeface="Calibri" panose="020F0502020204030204" pitchFamily="34" charset="0"/>
                <a:ea typeface="Times New Roman" panose="02020603050405020304" pitchFamily="18" charset="0"/>
                <a:cs typeface="Times New Roman" panose="02020603050405020304" pitchFamily="18" charset="0"/>
              </a:rPr>
              <a:t>l'établissement (conseil d’établissement, conseils de discipline, </a:t>
            </a:r>
            <a:r>
              <a:rPr lang="fr-FR" sz="1200" kern="1200" dirty="0" err="1">
                <a:effectLst/>
                <a:latin typeface="Calibri" panose="020F0502020204030204" pitchFamily="34" charset="0"/>
                <a:ea typeface="Times New Roman" panose="02020603050405020304" pitchFamily="18" charset="0"/>
                <a:cs typeface="Times New Roman" panose="02020603050405020304" pitchFamily="18" charset="0"/>
              </a:rPr>
              <a:t>Ogec</a:t>
            </a:r>
            <a:r>
              <a:rPr lang="fr-FR" sz="1200" kern="1200" dirty="0">
                <a:effectLst/>
                <a:latin typeface="Calibri" panose="020F0502020204030204" pitchFamily="34" charset="0"/>
                <a:ea typeface="Times New Roman" panose="02020603050405020304" pitchFamily="18" charset="0"/>
                <a:cs typeface="Times New Roman" panose="02020603050405020304" pitchFamily="18" charset="0"/>
              </a:rPr>
              <a:t>…) et plus généralement auprès des tiers (pouvoirs public, autorités civiles et religieuses…). Mais elle l'assure également au quotidien, en faisant </a:t>
            </a:r>
            <a:r>
              <a:rPr lang="fr-FR" sz="1200" b="1" kern="1200" dirty="0">
                <a:effectLst/>
                <a:latin typeface="Calibri" panose="020F0502020204030204" pitchFamily="34" charset="0"/>
                <a:ea typeface="Times New Roman" panose="02020603050405020304" pitchFamily="18" charset="0"/>
                <a:cs typeface="Times New Roman" panose="02020603050405020304" pitchFamily="18" charset="0"/>
              </a:rPr>
              <a:t>le lien entre les parents et les responsables de l'établissement</a:t>
            </a:r>
            <a:r>
              <a:rPr lang="fr-FR" sz="1200" kern="1200" dirty="0">
                <a:effectLst/>
                <a:latin typeface="Calibri" panose="020F0502020204030204" pitchFamily="34" charset="0"/>
                <a:ea typeface="Times New Roman" panose="02020603050405020304" pitchFamily="18" charset="0"/>
                <a:cs typeface="Times New Roman" panose="02020603050405020304" pitchFamily="18" charset="0"/>
              </a:rPr>
              <a:t>.</a:t>
            </a:r>
          </a:p>
          <a:p>
            <a:pPr algn="just" fontAlgn="base"/>
            <a:endParaRPr lang="fr-FR" sz="1200" dirty="0">
              <a:effectLst/>
              <a:latin typeface="Times New Roman" panose="02020603050405020304" pitchFamily="18" charset="0"/>
              <a:ea typeface="Times New Roman" panose="02020603050405020304" pitchFamily="18" charset="0"/>
            </a:endParaRPr>
          </a:p>
          <a:p>
            <a:pPr algn="just" fontAlgn="base"/>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 </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Les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actions dans l'établissement</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Les Apel sont impliquées dans de nombreuses actions :</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Wingdings" panose="05000000000000000000" pitchFamily="2" charset="2"/>
              <a:buChar char=""/>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Initiatives Apel :</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Calibri" panose="020F0502020204030204" pitchFamily="34" charset="0"/>
              <a:buChar char="−"/>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Accueil des nouveaux parents, </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Calibri" panose="020F0502020204030204" pitchFamily="34" charset="0"/>
              <a:buChar char="−"/>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Accompagnement des parents correspondants,</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Calibri" panose="020F0502020204030204" pitchFamily="34" charset="0"/>
              <a:buChar char="−"/>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Animation du BDI Orientation, organisation de conférences, RPE, etc.</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Wingdings" panose="05000000000000000000" pitchFamily="2" charset="2"/>
              <a:buChar char=""/>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Ou actions placées sous la responsabilité de l'établissement – </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Animation pastorale ;</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Sorties, accompagnement piscine ;</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Times New Roman" panose="02020603050405020304" pitchFamily="18"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Actions de sensibilisation ou de prévention.</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L'Apel contribue ainsi au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dynamisme de l'établissement</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et joue un rôle de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lien</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en permettant à tous les parents de s'associer d'une manière ou d'une autre à ces activités.</a:t>
            </a:r>
            <a:endParaRPr lang="fr-FR" sz="12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3</a:t>
            </a:fld>
            <a:endParaRPr lang="fr-FR"/>
          </a:p>
        </p:txBody>
      </p:sp>
    </p:spTree>
    <p:extLst>
      <p:ext uri="{BB962C8B-B14F-4D97-AF65-F5344CB8AC3E}">
        <p14:creationId xmlns:p14="http://schemas.microsoft.com/office/powerpoint/2010/main" val="49615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Les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statuts </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d'une association constituent son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mode d'emploi</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Ils fixent le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cadre général de son organisation</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 son fonctionnement</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en s'attachant aux dispositions essentielles. </a:t>
            </a:r>
            <a:endParaRPr lang="fr-FR" sz="1200" dirty="0">
              <a:effectLst/>
              <a:latin typeface="Times New Roman" panose="02020603050405020304" pitchFamily="18" charset="0"/>
              <a:ea typeface="Times New Roman" panose="02020603050405020304" pitchFamily="18" charset="0"/>
            </a:endParaRP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président veille au respect de ces statuts</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 doit parfaitement les connaitre</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 doit les avoir sous la main sors des AG ou CA pour consultation</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Une modification des statuts est possible à tout moment mais nécessite l’organisation d’un Assemblée Générale Extraordinaire</a:t>
            </a:r>
            <a:endParaRPr lang="fr-FR" sz="1200" dirty="0">
              <a:effectLst/>
              <a:latin typeface="Times New Roman" panose="02020603050405020304" pitchFamily="18" charset="0"/>
              <a:ea typeface="Times New Roman" panose="02020603050405020304" pitchFamily="18" charset="0"/>
            </a:endParaRP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mouvement des Apel, dans un souci de cohésion et de cohérence des pratiques, propose des statuts-types à toutes les Apel d'établissement. </a:t>
            </a:r>
            <a:r>
              <a:rPr lang="fr-FR" sz="12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Attention</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dernière version des statuts date de 2019</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à adopter si ce n’est pas encore fait !</a:t>
            </a:r>
            <a:endParaRPr lang="fr-FR" sz="1200" dirty="0">
              <a:effectLst/>
              <a:latin typeface="Times New Roman" panose="02020603050405020304" pitchFamily="18" charset="0"/>
              <a:ea typeface="Times New Roman" panose="02020603050405020304" pitchFamily="18" charset="0"/>
            </a:endParaRP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Ils sont téléchargeables sur le site :  </a:t>
            </a:r>
            <a:r>
              <a:rPr lang="fr-FR" sz="1200" u="sng" kern="120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www.apel.fr</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Pour vérifier la conformité de vos statuts, demandez-les au bureau des associations de votre Préfecture ou sous-préfecture et faites les vérifier par votre président départemental.</a:t>
            </a:r>
            <a:endParaRPr lang="fr-FR" sz="12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4</a:t>
            </a:fld>
            <a:endParaRPr lang="fr-FR"/>
          </a:p>
        </p:txBody>
      </p:sp>
    </p:spTree>
    <p:extLst>
      <p:ext uri="{BB962C8B-B14F-4D97-AF65-F5344CB8AC3E}">
        <p14:creationId xmlns:p14="http://schemas.microsoft.com/office/powerpoint/2010/main" val="49615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Une association est constituée d’adhérents. Pour l’Apel : </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 sont détenteurs de l’autorité parentale, ou parents d’un élève majeur</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Qui se sont acquittés de leur cotisation annuelle. Le principe est une adhésion par famille. Si des enfants de la même famille sont scolarisés dans plusieurs établissements de l’enseignement libre, il est possible de payer la cotisation complète dans un établissement (généralement celui du plus jeune) et de ne payer que la part de l’APEL d’établissement dans les autres établissements où sont scolarisés les autres enfants de la famille. Si les deux parents d’un élève veulent être membres du conseil d’administration, ils doivent s’acquitter chacun d’une adhésion : l’adhésion est nominative.</a:t>
            </a:r>
            <a:endParaRPr lang="fr-FR" sz="1200" dirty="0">
              <a:effectLst/>
              <a:latin typeface="Times New Roman" panose="02020603050405020304" pitchFamily="18" charset="0"/>
              <a:ea typeface="Times New Roman" panose="02020603050405020304" pitchFamily="18" charset="0"/>
            </a:endParaRP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nombre et l’identité des adhérents doivent être clairement connus lors de l’AG.</a:t>
            </a:r>
            <a:endParaRPr lang="fr-FR" sz="1200" dirty="0">
              <a:effectLst/>
              <a:latin typeface="Times New Roman" panose="02020603050405020304" pitchFamily="18" charset="0"/>
              <a:ea typeface="Times New Roman" panose="02020603050405020304" pitchFamily="18" charset="0"/>
            </a:endParaRP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Les adhérents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élisent les membres du conseil d’administration lors de l’AG </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les administrateurs (leur nombre est défini dans les statuts) sont élus pour 3 ans, les membres sortants sont rééligibles. Le conseil se renouvelle par tiers tous les ans ; le premier tiers sortant est tiré au sort. </a:t>
            </a:r>
            <a:endParaRPr lang="fr-FR" sz="1200" dirty="0">
              <a:effectLst/>
              <a:latin typeface="Times New Roman" panose="02020603050405020304" pitchFamily="18" charset="0"/>
              <a:ea typeface="Times New Roman" panose="02020603050405020304" pitchFamily="18" charset="0"/>
            </a:endParaRP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 un administrateur n’a plus d’enfant dans l’établissement ou s’il démissionne, le conseil peut pourvoir provisoirement à son remplacement du ou des membres par cooptation, sous réserve de ratification par l’assemblée générale suivante.</a:t>
            </a:r>
            <a:endParaRPr lang="fr-FR" sz="1200" dirty="0">
              <a:effectLst/>
              <a:latin typeface="Times New Roman" panose="02020603050405020304" pitchFamily="18" charset="0"/>
              <a:ea typeface="Times New Roman" panose="02020603050405020304" pitchFamily="18" charset="0"/>
            </a:endParaRPr>
          </a:p>
          <a:p>
            <a:pPr algn="just"/>
            <a:r>
              <a:rPr lang="fr-FR" sz="1200" dirty="0">
                <a:solidFill>
                  <a:srgbClr val="BFBFBF"/>
                </a:solidFill>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 sont les membres du CA qui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élisent le bureau</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qui comprend :</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 président</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 ou plusieurs vice-président(s)</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 secrétaire et éventuellement un adjoint</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 trésorier et éventuellement un adjoint</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fr-FR" sz="1200" dirty="0">
                <a:effectLst/>
                <a:latin typeface="Times New Roman" panose="02020603050405020304" pitchFamily="18" charset="0"/>
                <a:ea typeface="Times New Roman" panose="02020603050405020304" pitchFamily="18" charset="0"/>
              </a:rPr>
              <a:t> </a:t>
            </a: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Les adhérents, administrateurs ou pas, peuvent participer à la vie de l’établissement en devenant :</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Parents correspondants</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Animateur BDIO</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Animateur RPE</a:t>
            </a:r>
            <a:endParaRPr lang="fr-FR" sz="12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5</a:t>
            </a:fld>
            <a:endParaRPr lang="fr-FR"/>
          </a:p>
        </p:txBody>
      </p:sp>
    </p:spTree>
    <p:extLst>
      <p:ext uri="{BB962C8B-B14F-4D97-AF65-F5344CB8AC3E}">
        <p14:creationId xmlns:p14="http://schemas.microsoft.com/office/powerpoint/2010/main" val="2829897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050" dirty="0"/>
          </a:p>
          <a:p>
            <a:pPr fontAlgn="base"/>
            <a:r>
              <a:rPr lang="fr-FR" sz="1050" b="1" cap="all" dirty="0"/>
              <a:t>L’ASSEMBLÉE GÉNÉRALE ORDINAIRE : le déroulé type d’une AG statutaire</a:t>
            </a:r>
          </a:p>
          <a:p>
            <a:pPr fontAlgn="base"/>
            <a:endParaRPr lang="fr-FR" sz="1050" b="1" cap="all" dirty="0"/>
          </a:p>
          <a:p>
            <a:pPr algn="just" fontAlgn="base">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L’AG est l’instance souveraine de l’association.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Elle se réunit statutairement </a:t>
            </a:r>
            <a:r>
              <a:rPr lang="fr-FR" sz="1200" b="1" kern="1200" dirty="0">
                <a:effectLst/>
                <a:latin typeface="Calibri" panose="020F0502020204030204" pitchFamily="34" charset="0"/>
                <a:ea typeface="Times New Roman" panose="02020603050405020304" pitchFamily="18" charset="0"/>
                <a:cs typeface="Times New Roman" panose="02020603050405020304" pitchFamily="18" charset="0"/>
              </a:rPr>
              <a:t>au moins</a:t>
            </a:r>
            <a:r>
              <a:rPr lang="fr-FR" sz="1200" kern="1200"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une fois par an.</a:t>
            </a:r>
            <a:r>
              <a:rPr lang="fr-FR" sz="12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Elle peut également être convoquée à tout moment, pour délibérer sur un sujet ou une orientation importante.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Différentes étapes d’une AG annuelle statutaire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buFont typeface="Calibri" panose="020F0502020204030204" pitchFamily="34" charset="0"/>
              <a:buChar char="−"/>
            </a:pPr>
            <a:r>
              <a:rPr lang="fr-FR" sz="1200" kern="1200" dirty="0">
                <a:solidFill>
                  <a:srgbClr val="000000"/>
                </a:solidFill>
                <a:effectLst/>
                <a:latin typeface="Calibri" panose="020F0502020204030204" pitchFamily="34" charset="0"/>
                <a:ea typeface="Times New Roman" panose="02020603050405020304" pitchFamily="18" charset="0"/>
              </a:rPr>
              <a:t>Présentation du rapport moral et quitus demandé aux adhérents</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Calibri" panose="020F0502020204030204" pitchFamily="34" charset="0"/>
              <a:buChar char="−"/>
            </a:pPr>
            <a:r>
              <a:rPr lang="fr-FR" sz="1200" dirty="0">
                <a:effectLst/>
                <a:latin typeface="Calibri" panose="020F0502020204030204" pitchFamily="34" charset="0"/>
                <a:ea typeface="Times New Roman" panose="02020603050405020304" pitchFamily="18" charset="0"/>
              </a:rPr>
              <a:t>Présentation du rapport financier et quitus demandé aux adhérents</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Calibri" panose="020F0502020204030204" pitchFamily="34" charset="0"/>
              <a:buChar char="−"/>
            </a:pPr>
            <a:r>
              <a:rPr lang="fr-FR" sz="1200" dirty="0">
                <a:effectLst/>
                <a:latin typeface="Calibri" panose="020F0502020204030204" pitchFamily="34" charset="0"/>
                <a:ea typeface="Times New Roman" panose="02020603050405020304" pitchFamily="18" charset="0"/>
              </a:rPr>
              <a:t>Présentation des orientations et du budget prévisionnel, vote</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Calibri" panose="020F0502020204030204" pitchFamily="34" charset="0"/>
              <a:buChar char="−"/>
            </a:pPr>
            <a:r>
              <a:rPr lang="fr-FR" sz="1200" dirty="0">
                <a:effectLst/>
                <a:latin typeface="Calibri" panose="020F0502020204030204" pitchFamily="34" charset="0"/>
                <a:ea typeface="Times New Roman" panose="02020603050405020304" pitchFamily="18" charset="0"/>
              </a:rPr>
              <a:t>Vote du montant de la part de la cotisation revenant à l’Apel d’établissement</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Calibri" panose="020F0502020204030204" pitchFamily="34" charset="0"/>
              <a:buChar char="−"/>
            </a:pPr>
            <a:r>
              <a:rPr lang="fr-FR" sz="1200" dirty="0">
                <a:effectLst/>
                <a:latin typeface="Calibri" panose="020F0502020204030204" pitchFamily="34" charset="0"/>
                <a:ea typeface="Times New Roman" panose="02020603050405020304" pitchFamily="18" charset="0"/>
              </a:rPr>
              <a:t>Questions diverses : uniquement les questions mentionnées dans la convocation</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Calibri" panose="020F0502020204030204" pitchFamily="34" charset="0"/>
              <a:buChar char="−"/>
            </a:pPr>
            <a:r>
              <a:rPr lang="fr-FR" sz="1200" dirty="0">
                <a:effectLst/>
                <a:latin typeface="Calibri" panose="020F0502020204030204" pitchFamily="34" charset="0"/>
                <a:ea typeface="Times New Roman" panose="02020603050405020304" pitchFamily="18" charset="0"/>
              </a:rPr>
              <a:t>Election des membres du conseil d’administration</a:t>
            </a:r>
            <a:endParaRPr lang="fr-FR" sz="1200" dirty="0">
              <a:effectLst/>
              <a:latin typeface="Times New Roman" panose="02020603050405020304" pitchFamily="18" charset="0"/>
              <a:ea typeface="Times New Roman" panose="02020603050405020304" pitchFamily="18" charset="0"/>
            </a:endParaRPr>
          </a:p>
          <a:p>
            <a:pPr algn="just" fontAlgn="base">
              <a:lnSpc>
                <a:spcPct val="107000"/>
              </a:lnSpc>
              <a:spcAft>
                <a:spcPts val="800"/>
              </a:spcAf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L'objectif de l'assemblée générale est de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rendre compte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partager l'information</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et de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rassembler les membres autour des projets communs</a:t>
            </a:r>
            <a:endParaRPr lang="fr-FR" sz="1050" dirty="0"/>
          </a:p>
          <a:p>
            <a:endParaRPr lang="fr-FR" dirty="0"/>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6</a:t>
            </a:fld>
            <a:endParaRPr lang="fr-FR"/>
          </a:p>
        </p:txBody>
      </p:sp>
    </p:spTree>
    <p:extLst>
      <p:ext uri="{BB962C8B-B14F-4D97-AF65-F5344CB8AC3E}">
        <p14:creationId xmlns:p14="http://schemas.microsoft.com/office/powerpoint/2010/main" val="1909863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fontAlgn="base"/>
            <a:r>
              <a:rPr lang="fr-FR" sz="1200" b="1" i="1" u="sng" kern="1200" cap="all"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Assemblée générale ordinaire : points d’attention avant, pendant, après</a:t>
            </a:r>
          </a:p>
          <a:p>
            <a:pPr algn="just" fontAlgn="base"/>
            <a:endParaRPr lang="fr-FR" sz="1200" b="1" i="1" u="sng" kern="1200" cap="all"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r>
              <a:rPr lang="fr-FR" sz="1200" b="1" i="1" u="sng" kern="1200" cap="all" dirty="0">
                <a:solidFill>
                  <a:srgbClr val="000000"/>
                </a:solidFill>
                <a:effectLst/>
                <a:latin typeface="+mn-lt"/>
                <a:ea typeface="Times New Roman" panose="02020603050405020304" pitchFamily="18" charset="0"/>
                <a:cs typeface="Times New Roman" panose="02020603050405020304" pitchFamily="18" charset="0"/>
              </a:rPr>
              <a:t>Qui INVITER A L’ASSEMBLEE GENERALE ?</a:t>
            </a:r>
            <a:endParaRPr lang="fr-FR" sz="1200" dirty="0">
              <a:effectLst/>
              <a:latin typeface="+mn-lt"/>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ensemble des parents, adhérents ou non</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 l'association doivent être convoqués à l'assemblée générale, ainsi que le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membre de droit</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(président de l'Apel départementale ou son représentant).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N’ont droit de vote que les parents adhérents.</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dirty="0">
                <a:effectLst/>
                <a:latin typeface="Times New Roman" panose="02020603050405020304" pitchFamily="18" charset="0"/>
                <a:ea typeface="Times New Roman" panose="02020603050405020304" pitchFamily="18" charset="0"/>
              </a:rPr>
              <a:t> </a:t>
            </a: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Même si tous les parents de l’établissement ne sont pas adhérents à l’Apel, l’AG représente un temps fort de la vie de l’association et constitue donc une occasion de leur faire découvrir l’Apel. Invitez donc tous les parents. Vous pouvez proposer l’adhésion lors de l’AG.</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 personnes extérieures à l’Apel peuvent également être invitées, pour une raison précise : nécessité de faire appel à une personne qualifiée pour traiter d'un sujet technique, volonté d'entretenir la qualité des liens institutionnels, etc.</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Citons notamment :</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Font typeface="Arial" panose="020B0604020202020204" pitchFamily="34"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chef d’établissement</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son appui est indispensable pour que l’Apel puisse mener à bien ses projets, aussi est-il important de le convier à l'AG. Cela peut aussi être une occasion pour lui de dialoguer directement avec les parents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buFont typeface="Arial" panose="020B0604020202020204" pitchFamily="34"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président de l’</a:t>
            </a:r>
            <a:r>
              <a:rPr lang="fr-FR" sz="1200" b="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Ogec</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Les parents connaissent généralement mal le fonctionnement de l’établissement : c’est un moyen de le présenter et de renforcer la coopération entre les deux associations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buFont typeface="Arial" panose="020B0604020202020204" pitchFamily="34" charset="0"/>
              <a:buChar char="•"/>
              <a:tabLst>
                <a:tab pos="457200" algn="l"/>
              </a:tabLs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Les autres membres de la communauté éducative </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cadres éducatifs, responsables de la pastorale, représentants de l'Enseignement catholique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buFont typeface="Arial" panose="020B0604020202020204" pitchFamily="34" charset="0"/>
              <a:buChar char="•"/>
              <a:tabLst>
                <a:tab pos="4572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maire de la commune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(pour une école) ou l’adjoint chargé des affaires scolaires, un député, etc. s'il existe un réel partenariat avec l'Apel.</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Quelles que soient les personnes extérieures invitées, il conviendra de bien les accueillir, de fixer à l'avance les conditions de leur présence (simple auditeur, ou temps de parole accordé, sur un sujet précis et une durée donnée) ... et d'avoir bien préparé son assemblée générale, pour donner une image positive et dynamique de l'Apel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b="1" kern="1200" cap="all"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b="1" i="1" u="sng" kern="1200" cap="all"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TENUE DES ASSEMBLÉES GENERALES</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 certain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formalisme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est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nécessaire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pour que les délibérations aient une valeur légale (</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avant, pendant et après les assemblées).</a:t>
            </a:r>
            <a:endParaRPr lang="fr-FR" sz="1200" dirty="0">
              <a:effectLst/>
              <a:latin typeface="Times New Roman" panose="02020603050405020304" pitchFamily="18" charset="0"/>
              <a:ea typeface="Times New Roman" panose="02020603050405020304" pitchFamily="18" charset="0"/>
            </a:endParaRPr>
          </a:p>
          <a:p>
            <a:pPr algn="just" fontAlgn="base"/>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méconnaissance ou le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non-respect des règles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 procédure définies par les statuts peuvent entraîner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l'annulation de toutes les décisions prises au cours d'une assemblée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1200" dirty="0">
              <a:effectLst/>
              <a:latin typeface="Times New Roman" panose="02020603050405020304" pitchFamily="18" charset="0"/>
              <a:ea typeface="Times New Roman" panose="02020603050405020304" pitchFamily="18" charset="0"/>
            </a:endParaRPr>
          </a:p>
          <a:p>
            <a:pPr algn="just"/>
            <a:r>
              <a:rPr lang="fr-FR" sz="12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a:r>
              <a:rPr lang="fr-FR" sz="1200" b="1" i="1"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AVANT l’assemblée générale</a:t>
            </a:r>
            <a:endParaRPr lang="fr-FR" sz="1200" dirty="0">
              <a:effectLst/>
              <a:latin typeface="Times New Roman" panose="02020603050405020304" pitchFamily="18" charset="0"/>
              <a:ea typeface="Times New Roman" panose="02020603050405020304" pitchFamily="18" charset="0"/>
            </a:endParaRPr>
          </a:p>
          <a:p>
            <a:pPr algn="just"/>
            <a:r>
              <a:rPr lang="fr-FR" sz="12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Préparer l’assemblée générale en conseil d’administration</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Ce temps de préparation est primordial. Il permet d’obtenir un consensus de l’ensemble des administrateurs pour présenter à l’AG un projet cohérent et validé préalablement par les membres du CA. Cela garantit la tenue d’une AG sereine en toute transparence.</a:t>
            </a:r>
            <a:endParaRPr lang="fr-FR" sz="1200" dirty="0">
              <a:effectLst/>
              <a:latin typeface="Times New Roman" panose="02020603050405020304" pitchFamily="18" charset="0"/>
              <a:ea typeface="Times New Roman" panose="02020603050405020304" pitchFamily="18" charset="0"/>
            </a:endParaRP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Points de discussion en CA préparatif : </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fr-FR" sz="12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Sur le fond</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(les contenus) </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2286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Renouvellement des administrateurs, </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2286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Rapport d’activité, </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2286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Présentation des comptes,</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2286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Clôture de l’exercice,</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2286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Établissement d’un budget prévisionnel </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2286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Proposition de montant de cotisation</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228600" algn="l"/>
              </a:tabLs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Projets pour l’année à venir</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fr-FR" sz="12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 sur la forme </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Calibri" panose="020F0502020204030204" pitchFamily="34" charset="0"/>
              <a:buChar char="−"/>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Qui assurera la présentation, et comment ? </a:t>
            </a:r>
            <a:endParaRPr lang="fr-FR" sz="1200" dirty="0">
              <a:effectLst/>
              <a:latin typeface="Times New Roman" panose="02020603050405020304" pitchFamily="18" charset="0"/>
              <a:ea typeface="Times New Roman" panose="02020603050405020304" pitchFamily="18" charset="0"/>
            </a:endParaRPr>
          </a:p>
          <a:p>
            <a:pPr algn="just"/>
            <a:r>
              <a:rPr lang="fr-FR" sz="12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Les convocations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il faut veiller à ce que le moyen utilisé atteigne tous les parents invités : par écrit si c’est toujours l’usage, par courriel si l’association dispose des adresses électroniques, par voie d’affichage, éventuellement par voie de presse (journal de l’établissement, de l’Apel, ou presse locale). Pour intéresser le plus grand nombre de parents et favoriser leur mobilisation, il faut soigner l’invitation : rappeler l’importance de l’AG, les enjeux des orientations qui y seront débattues. </a:t>
            </a:r>
            <a:endParaRPr lang="fr-FR" sz="1200" dirty="0">
              <a:effectLst/>
              <a:latin typeface="Times New Roman" panose="02020603050405020304" pitchFamily="18" charset="0"/>
              <a:ea typeface="Times New Roman" panose="02020603050405020304" pitchFamily="18" charset="0"/>
            </a:endParaRP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L’invitation d’une personnalité pour un débat sur une question éducative, une projection audiovisuelle sur une action menée, l’organisation d’un pot convivial sont autant de facteurs supplémentaires qui donneront envie de venir à l’AG. </a:t>
            </a:r>
            <a:endParaRPr lang="fr-FR" sz="1200" dirty="0">
              <a:effectLst/>
              <a:latin typeface="Times New Roman" panose="02020603050405020304" pitchFamily="18" charset="0"/>
              <a:ea typeface="Times New Roman" panose="02020603050405020304" pitchFamily="18" charset="0"/>
            </a:endParaRP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Comme des mandats au conseil d’administration sont à renouveler, un appel à candidatures doit être joint.</a:t>
            </a:r>
            <a:endParaRPr lang="fr-FR" sz="1200" dirty="0">
              <a:effectLst/>
              <a:latin typeface="Times New Roman" panose="02020603050405020304" pitchFamily="18" charset="0"/>
              <a:ea typeface="Times New Roman" panose="02020603050405020304" pitchFamily="18" charset="0"/>
            </a:endParaRPr>
          </a:p>
          <a:p>
            <a:pPr algn="just"/>
            <a:r>
              <a:rPr lang="fr-FR" sz="12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délai entre la convocation et la réunion</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il est prévu par les statuts. La convocation doit être adressée aux parents 15 jours avant la </a:t>
            </a:r>
            <a:r>
              <a:rPr lang="fr-FR" sz="12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date fixée. </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respect des délais indiqués par les statuts est impératif sous peine de nullité des décisions prises.</a:t>
            </a:r>
            <a:endParaRPr lang="fr-FR" sz="1200" dirty="0">
              <a:effectLst/>
              <a:latin typeface="Times New Roman" panose="02020603050405020304" pitchFamily="18" charset="0"/>
              <a:ea typeface="Times New Roman" panose="02020603050405020304" pitchFamily="18" charset="0"/>
            </a:endParaRPr>
          </a:p>
          <a:p>
            <a:pPr algn="just"/>
            <a:r>
              <a:rPr lang="fr-FR" sz="12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L’ordre du jour</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il accompagne la convocation. Les points principaux y sont développés, tandis que les points secondaires sont regroupés dans un paragraphe « questions diverses ». </a:t>
            </a:r>
            <a:r>
              <a:rPr lang="fr-FR" sz="1200" u="sng"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Attention,</a:t>
            </a:r>
            <a:r>
              <a:rPr lang="fr-FR" sz="12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seuls les points énumérés dans cet ordre du jour pourront être abordés lors de l’AG y compris les questions diverses.</a:t>
            </a:r>
            <a:endParaRPr lang="fr-FR" sz="1200" dirty="0">
              <a:effectLst/>
              <a:latin typeface="Times New Roman" panose="02020603050405020304" pitchFamily="18" charset="0"/>
              <a:ea typeface="Times New Roman" panose="02020603050405020304" pitchFamily="18" charset="0"/>
            </a:endParaRPr>
          </a:p>
          <a:p>
            <a:pPr algn="just"/>
            <a:r>
              <a:rPr lang="fr-FR" sz="1200" b="1" i="1" kern="1200" dirty="0">
                <a:effectLst/>
                <a:latin typeface="Calibri" panose="020F0502020204030204" pitchFamily="34" charset="0"/>
                <a:ea typeface="Times New Roman" panose="02020603050405020304" pitchFamily="18" charset="0"/>
                <a:cs typeface="Times New Roman" panose="02020603050405020304" pitchFamily="18" charset="0"/>
              </a:rPr>
              <a:t>Les documents complémentaires</a:t>
            </a:r>
            <a:r>
              <a:rPr lang="fr-FR" sz="1200" kern="1200" dirty="0">
                <a:effectLst/>
                <a:latin typeface="Calibri" panose="020F0502020204030204" pitchFamily="34" charset="0"/>
                <a:ea typeface="Times New Roman" panose="02020603050405020304" pitchFamily="18" charset="0"/>
                <a:cs typeface="Times New Roman" panose="02020603050405020304" pitchFamily="18" charset="0"/>
              </a:rPr>
              <a:t> : il est conseillé de joindre à la convocation les informations complémentaires susceptibles d’éclairer les participants </a:t>
            </a:r>
            <a:endParaRPr lang="fr-FR" sz="1200" dirty="0">
              <a:effectLst/>
              <a:latin typeface="Times New Roman" panose="02020603050405020304" pitchFamily="18" charset="0"/>
              <a:ea typeface="Times New Roman" panose="02020603050405020304" pitchFamily="18" charset="0"/>
            </a:endParaRPr>
          </a:p>
          <a:p>
            <a:pPr algn="just"/>
            <a:r>
              <a:rPr lang="fr-FR" sz="12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Les pouvoirs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dans la mesure où les statuts prévoient la possibilité pour un participant de représenter des membres absents, il faut veiller à joindre à la convocation un formulaire de pouvoir (pas + de 2 pouvoir par personne présente) </a:t>
            </a:r>
            <a:endParaRPr lang="fr-FR" sz="1200" dirty="0">
              <a:effectLst/>
              <a:latin typeface="Times New Roman" panose="02020603050405020304" pitchFamily="18" charset="0"/>
              <a:ea typeface="Times New Roman" panose="02020603050405020304" pitchFamily="18" charset="0"/>
            </a:endParaRPr>
          </a:p>
          <a:p>
            <a:pPr algn="just"/>
            <a:r>
              <a:rPr lang="fr-FR" sz="12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Préparez le matériel</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pensez à préparer la salle à l’avance - fléchage, décoration, affiches Apel.</a:t>
            </a:r>
            <a:r>
              <a:rPr lang="fr-FR" sz="1200" dirty="0">
                <a:effectLst/>
                <a:latin typeface="Times New Roman" panose="02020603050405020304" pitchFamily="18" charset="0"/>
                <a:ea typeface="Times New Roman" panose="02020603050405020304" pitchFamily="18" charset="0"/>
              </a:rPr>
              <a:t> </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Prévoyez un micro si nécessaire, un vidéoprojecteur, un tableau, etc.</a:t>
            </a:r>
            <a:endParaRPr lang="fr-FR" sz="1200" dirty="0">
              <a:effectLst/>
              <a:latin typeface="Times New Roman" panose="02020603050405020304" pitchFamily="18" charset="0"/>
              <a:ea typeface="Times New Roman" panose="02020603050405020304" pitchFamily="18" charset="0"/>
            </a:endParaRP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a:r>
              <a:rPr lang="fr-FR" sz="1200" b="1" i="1"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PENDANT l’assemblée générale</a:t>
            </a:r>
            <a:endParaRPr lang="fr-FR" sz="1200" dirty="0">
              <a:effectLst/>
              <a:latin typeface="Times New Roman" panose="02020603050405020304" pitchFamily="18" charset="0"/>
              <a:ea typeface="Times New Roman" panose="02020603050405020304" pitchFamily="18" charset="0"/>
            </a:endParaRPr>
          </a:p>
          <a:p>
            <a:pPr algn="just"/>
            <a:r>
              <a:rPr lang="fr-FR" sz="12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ATTENTION</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toujours penser à se munir des statuts et du règlement intérieur, et de récupérer les pouvoirs et la feuille de présence avant l’ouverture de l’AG.</a:t>
            </a:r>
            <a:endParaRPr lang="fr-FR" sz="1200" dirty="0">
              <a:effectLst/>
              <a:latin typeface="Times New Roman" panose="02020603050405020304" pitchFamily="18" charset="0"/>
              <a:ea typeface="Times New Roman" panose="02020603050405020304" pitchFamily="18" charset="0"/>
            </a:endParaRPr>
          </a:p>
          <a:p>
            <a:pPr algn="just"/>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L’assemblée générale délibère exclusivement sur les questions inscrites à l’ordre du jour</a:t>
            </a:r>
            <a:endParaRPr lang="fr-FR" sz="1200" dirty="0">
              <a:effectLst/>
              <a:latin typeface="Times New Roman" panose="02020603050405020304" pitchFamily="18" charset="0"/>
              <a:ea typeface="Times New Roman" panose="02020603050405020304" pitchFamily="18" charset="0"/>
            </a:endParaRPr>
          </a:p>
          <a:p>
            <a:pPr algn="just"/>
            <a:r>
              <a:rPr lang="fr-FR" sz="12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feuille de présence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chaque participant émarge une feuille de présence qui sera annexée au procès-verbal de la réunion </a:t>
            </a:r>
            <a:r>
              <a:rPr lang="fr-FR" sz="12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(fortement conseillé mais non obligatoire).</a:t>
            </a:r>
            <a:endParaRPr lang="fr-FR" sz="1200" dirty="0">
              <a:effectLst/>
              <a:latin typeface="Times New Roman" panose="02020603050405020304" pitchFamily="18" charset="0"/>
              <a:ea typeface="Times New Roman" panose="02020603050405020304" pitchFamily="18" charset="0"/>
            </a:endParaRPr>
          </a:p>
          <a:p>
            <a:pPr algn="just"/>
            <a:r>
              <a:rPr lang="fr-FR" sz="12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L’assemblée générale ordinaire est convoquée par le conseil d’administration ou sur la demande du quart au moins de ses membres. </a:t>
            </a:r>
            <a:endParaRPr lang="fr-FR" sz="1200" dirty="0">
              <a:effectLst/>
              <a:latin typeface="Times New Roman" panose="02020603050405020304" pitchFamily="18" charset="0"/>
              <a:ea typeface="Times New Roman" panose="02020603050405020304" pitchFamily="18" charset="0"/>
            </a:endParaRPr>
          </a:p>
          <a:p>
            <a:pPr algn="just"/>
            <a:r>
              <a:rPr lang="fr-FR" sz="12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Les votes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Dans le cas des AG ordinaires, les décisions sont prises à la majorité simple des suffrages exprimés (=nombre de voix favorables supérieur au nombre de voix défavorables). En assemblée annuelle, ils concernent obligatoirement : l’approbation des comptes et du rapport moral pour donner quitus aux membres du bureau pour leur gestion, l’élection ou le renouvellement des membres du conseil d’administration, le vote du budget prévisionnel et le montant de la cotisation annuelle.</a:t>
            </a:r>
            <a:endParaRPr lang="fr-FR" sz="1200" dirty="0">
              <a:effectLst/>
              <a:latin typeface="Times New Roman" panose="02020603050405020304" pitchFamily="18" charset="0"/>
              <a:ea typeface="Times New Roman" panose="02020603050405020304" pitchFamily="18" charset="0"/>
            </a:endParaRPr>
          </a:p>
          <a:p>
            <a:pPr algn="just"/>
            <a:r>
              <a:rPr lang="fr-FR" sz="12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Les modes de scrutin</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les différents votes peuvent être réalisés à main levée ou à bulletin secret, sur demande du conseil d’administration ou à la demande d’un des membres présents à l’assemblée générale. En cas de vote à main levée, le président doit obligatoirement s’assurer que personne dans l’assemblée ne souhaite voter à bulletin secret.  Si une seule personne qualifiée (adhérent ayant le droit de vote, c'est-à-dire à jour de ses cotisations, ou membre de droit) demande le vote à bulletin secret, celui-ci doit être appliqué. S’agissant des décisions importantes qui font l’objet de point de vue contradictoires ou des élections, le vote à bulletin secret est préférable. Il faut alors s’organiser et prévoir des urnes, la liste des votants. </a:t>
            </a:r>
            <a:endParaRPr lang="fr-FR" sz="1200" dirty="0">
              <a:effectLst/>
              <a:latin typeface="Times New Roman" panose="02020603050405020304" pitchFamily="18" charset="0"/>
              <a:ea typeface="Times New Roman" panose="02020603050405020304" pitchFamily="18" charset="0"/>
            </a:endParaRPr>
          </a:p>
          <a:p>
            <a:pPr algn="just"/>
            <a:r>
              <a:rPr lang="fr-FR" sz="12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vote du quitus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(=approbation)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sur le rapport moral et le rapport financier est important</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le quitus décharge les administrateurs de leur responsabilité à l’égard des adhérents pour les fautes connues au moment du vote. Il ne les exonère ni de leur responsabilité civile à l’égard des tiers, ni de leur responsabilité civile pour les fautes découvertes ultérieurement, ni de leur responsabilité pénale. </a:t>
            </a:r>
            <a:r>
              <a:rPr lang="fr-FR" sz="12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Le refus de quitus constitue évidemment une marque de très forte défiance à l’égard des responsables de l’association, mais il n’entraîne pas, sauf dispositions statutaires contraires, leur révocation. Il constitue cependant un incident de séance qui peut justifier un vote sur la révocation des dirigeants à la demande d’un des membres présents à l’AG. En toute hypothèse, le refus de quitus doit conduire les dirigeants de l’association à revoir leur façon de gérer leur Apel.</a:t>
            </a:r>
            <a:endParaRPr lang="fr-FR" sz="1200" dirty="0">
              <a:effectLst/>
              <a:latin typeface="Times New Roman" panose="02020603050405020304" pitchFamily="18" charset="0"/>
              <a:ea typeface="Times New Roman" panose="02020603050405020304" pitchFamily="18" charset="0"/>
            </a:endParaRPr>
          </a:p>
          <a:p>
            <a:pPr algn="just"/>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a:r>
              <a:rPr lang="fr-FR" sz="1200" b="1"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APRES</a:t>
            </a:r>
            <a:endParaRPr lang="fr-FR" sz="1200" dirty="0">
              <a:effectLst/>
              <a:latin typeface="Times New Roman" panose="02020603050405020304" pitchFamily="18" charset="0"/>
              <a:ea typeface="Times New Roman" panose="02020603050405020304" pitchFamily="18" charset="0"/>
            </a:endParaRPr>
          </a:p>
          <a:p>
            <a:pPr algn="just"/>
            <a:r>
              <a:rPr lang="fr-FR" sz="12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Election du bureau lors de la première réunion du nouveau CA</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Le CA, élu lors de l’AG, va élire, lors de sa première réunion, le nouveau bureau. Immédiatement après L’AG ou quelques jours après.</a:t>
            </a:r>
            <a:endParaRPr lang="fr-FR" sz="1200" dirty="0">
              <a:effectLst/>
              <a:latin typeface="Times New Roman" panose="02020603050405020304" pitchFamily="18" charset="0"/>
              <a:ea typeface="Times New Roman" panose="02020603050405020304" pitchFamily="18" charset="0"/>
            </a:endParaRPr>
          </a:p>
          <a:p>
            <a:pPr algn="just"/>
            <a:r>
              <a:rPr lang="fr-FR" sz="12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Les déclarations légales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la transcription des décisions prise en AG et en CA électif doit faire l’objet d’un compte rendu. Les changements de dirigeants de l’Apel doivent être notifiés par le secrétaire au Greffe des Associations de la préfecture ou de la sous-préfecture où ont été déposés les statuts. Avec l’accord du CA, le président donne délégation de signature sur les comptes bancaires au trésorier. De son côté, le trésorier devra s’acquitter de toutes les démarches nécessaires auprès de la banque. </a:t>
            </a:r>
            <a:r>
              <a:rPr lang="fr-FR" sz="12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1200" dirty="0">
              <a:effectLst/>
              <a:latin typeface="Times New Roman" panose="02020603050405020304" pitchFamily="18" charset="0"/>
              <a:ea typeface="Times New Roman" panose="02020603050405020304" pitchFamily="18" charset="0"/>
            </a:endParaRPr>
          </a:p>
          <a:p>
            <a:r>
              <a:rPr lang="fr-FR" sz="12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Information des partenaires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il est important de transmettre le plus tôt possible les nom, prénom, adresse mail et téléphone des membres du CA à votre Apel départementale et à l’Apel académique, d’informer les instances locales (commune, paroisse, autres associations, etc.) de l’élection d’un nouveau président.</a:t>
            </a:r>
            <a:endParaRPr lang="fr-FR" sz="1050" dirty="0"/>
          </a:p>
          <a:p>
            <a:pPr fontAlgn="base"/>
            <a:endParaRPr lang="fr-FR" sz="1050" dirty="0"/>
          </a:p>
          <a:p>
            <a:endParaRPr lang="fr-FR" dirty="0"/>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7</a:t>
            </a:fld>
            <a:endParaRPr lang="fr-FR"/>
          </a:p>
        </p:txBody>
      </p:sp>
    </p:spTree>
    <p:extLst>
      <p:ext uri="{BB962C8B-B14F-4D97-AF65-F5344CB8AC3E}">
        <p14:creationId xmlns:p14="http://schemas.microsoft.com/office/powerpoint/2010/main" val="3823449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fontAlgn="base">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Elle n'est convoquée que pour des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circonstances exceptionnelles qui touchent aux fondements même de l'association</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modification des statuts,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décision de dissolution ou de fusion</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Compte tenu du caractère exceptionnel de ce type de réunions, les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conditions de convocation et de quorum </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(nombre minimum de participants pour que l'assemblée puisse délibérer valablement) sont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plus importantes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que pour les assemblées ordinaires. Il faut de ce fait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veiller à bien respecter les dispositions statutaires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en la matière.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b="1" kern="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b="1" kern="1200" dirty="0">
                <a:effectLst/>
                <a:latin typeface="Calibri" panose="020F0502020204030204" pitchFamily="34" charset="0"/>
                <a:ea typeface="Times New Roman" panose="02020603050405020304" pitchFamily="18" charset="0"/>
                <a:cs typeface="Times New Roman" panose="02020603050405020304" pitchFamily="18" charset="0"/>
              </a:rPr>
              <a:t>Tout projet de modification des statuts doit être adressé au président départemental </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pour approbation, trente jours francs au moins avant son adoption définitive.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Elle est convoquée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par le conseil d’administration ou à la requête des deux tiers des membres de l’association,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quinze jours au moins avant la date fixée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la convocation doit indiquer l’ordre du jour et comporter, en annexe, tout document nécessaire à la délibération.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L’association ne peut valablement délibérer qu’à la majorité des deux tiers des suffrages exprimés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Chaque membre présent ne peut détenir plus de deux pouvoirs de représentation ;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l’ensemble des membres présents doit constituer le quart au moins des membres de l’association</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Une feuille de présence sera émargée et certifiée par les membres du bureau.</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 le quorum n’est pas atteint, l’assemblée sera à nouveau convoquée à 15 jours d’intervalle, et pourra délibérer, quel que soit le nombre de membres présents.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 invite les mêmes personnes que pour l’AG ordinaire.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Les nouveaux statuts doivent être déclarés par le secrétaire au Greffe des Associations de la préfecture ou de la sous-préfecture où ont été déposés les statuts précédents, ainsi qu’à l’Apel Départementale.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050" dirty="0"/>
          </a:p>
          <a:p>
            <a:endParaRPr lang="fr-FR" dirty="0"/>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8</a:t>
            </a:fld>
            <a:endParaRPr lang="fr-FR"/>
          </a:p>
        </p:txBody>
      </p:sp>
    </p:spTree>
    <p:extLst>
      <p:ext uri="{BB962C8B-B14F-4D97-AF65-F5344CB8AC3E}">
        <p14:creationId xmlns:p14="http://schemas.microsoft.com/office/powerpoint/2010/main" val="474500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sz="1050" b="1" cap="all" dirty="0"/>
              <a:t>LE CONSEIL D’ADMINISTRATION</a:t>
            </a:r>
          </a:p>
          <a:p>
            <a:pPr fontAlgn="base"/>
            <a:endParaRPr lang="fr-FR" sz="1050" b="1" cap="all" dirty="0"/>
          </a:p>
          <a:p>
            <a:pPr algn="just" fontAlgn="base">
              <a:lnSpc>
                <a:spcPct val="107000"/>
              </a:lnSpc>
              <a:spcAft>
                <a:spcPts val="800"/>
              </a:spcAf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Rôle et fonctionnement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conseil d'administration est chargé d'assurer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gestion courante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 l'association et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 mettre en œuvre les orientations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présentées lors de l’assemblée générale.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C’est l’organe décisionnaire de l’association</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Les statuts stipulent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nombre d'administrateurs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il doit être suffisant pour assurer la représentation des parents des principaux niveaux de classes et de cycles, mais pas non plus trop important, pour pouvoir travailler efficacement (en général de 3 à 18 membres)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La</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durée des mandats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est de 3 ans. Le renouvellement des membres du CA se fait par tiers. Les membres sont rééligibles.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fonction d'administrateur cesse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lorsque le parent n'a plus d'enfant dans l'établissement, en cas de démission, de non-réélection ou d'exclusion.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 cas de vacance d'un poste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(démission, exclusion…) pour le temps restant du mandat, il est possible de recourir à la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cooptation</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pour désigner de nouveaux membres.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Cette désignation doit être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ratifiée lors de l'assemblée générale suivante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200" kern="1200" dirty="0">
                <a:solidFill>
                  <a:srgbClr val="A6A6A6"/>
                </a:solidFill>
                <a:effectLst/>
                <a:latin typeface="Calibri" panose="020F0502020204030204" pitchFamily="34" charset="0"/>
                <a:ea typeface="Times New Roman" panose="02020603050405020304" pitchFamily="18" charset="0"/>
                <a:cs typeface="Times New Roman" panose="02020603050405020304" pitchFamily="18" charset="0"/>
              </a:rPr>
              <a:t>Les pouvoirs des membres ainsi élus prennent fin au moment où devrait normalement expirer le mandat des membres remplacés.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Réunions du conseil d’administration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conseil d'administration se réunit chaque fois que c’est nécessaire et au moins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une fois par trimestre</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kern="12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(la fréquence obligatoire des réunions est précisée dans les statuts ou le règlement intérieur).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Attention</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la présence d’un tiers des membres du CA</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est nécessaire pour la validité des délibérations.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rédaction d'un procès-verbal</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des conseils d'administration est vivement conseillée. Ce procès-verbal sera archivé par l'association.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Les membres du conseil d’administration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Chacun des membres du conseil d'administration doit pouvoir être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actif</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au sein de l'association, et donc se voir confier des </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responsabilités et missions clairement définies</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Tout membre du conseil, qui, sans excuse, n’aura pas assisté à 3 réunions consécutives, pourra être déclaré démissionnaire par le conseil d’administration (cf. statut).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a:p>
            <a:r>
              <a:rPr lang="fr-FR" b="1" dirty="0"/>
              <a:t>IMPORTANT : </a:t>
            </a:r>
          </a:p>
          <a:p>
            <a:r>
              <a:rPr lang="fr-FR" b="1" dirty="0"/>
              <a:t>La liste des membres du CA (nom-prénom-fonction-mail) </a:t>
            </a:r>
          </a:p>
          <a:p>
            <a:pPr marL="171450" indent="-171450">
              <a:buFont typeface="Arial" panose="020B0604020202020204" pitchFamily="34" charset="0"/>
              <a:buChar char="•"/>
            </a:pPr>
            <a:r>
              <a:rPr lang="fr-FR" b="1" dirty="0"/>
              <a:t>doit être communiqués à l’Apel départementale ou académique</a:t>
            </a:r>
          </a:p>
          <a:p>
            <a:pPr marL="171450" indent="-171450">
              <a:buFont typeface="Arial" panose="020B0604020202020204" pitchFamily="34" charset="0"/>
              <a:buChar char="•"/>
            </a:pPr>
            <a:r>
              <a:rPr lang="fr-FR" b="1" dirty="0"/>
              <a:t>Enregistrée par le président sur l’espace privée du site apel.fr</a:t>
            </a:r>
          </a:p>
          <a:p>
            <a:pPr marL="171450" indent="-171450">
              <a:buFont typeface="Arial" panose="020B0604020202020204" pitchFamily="34" charset="0"/>
              <a:buChar char="•"/>
            </a:pPr>
            <a:r>
              <a:rPr lang="fr-FR" b="1" dirty="0"/>
              <a:t>Déclarée en préfecture</a:t>
            </a:r>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10</a:t>
            </a:fld>
            <a:endParaRPr lang="fr-FR"/>
          </a:p>
        </p:txBody>
      </p:sp>
    </p:spTree>
    <p:extLst>
      <p:ext uri="{BB962C8B-B14F-4D97-AF65-F5344CB8AC3E}">
        <p14:creationId xmlns:p14="http://schemas.microsoft.com/office/powerpoint/2010/main" val="1348769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7A82363-1B80-1E47-A7A2-77997B73BAAB}" type="datetime1">
              <a:rPr lang="fr-FR" smtClean="0"/>
              <a:t>16/01/2021</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3607316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5ADC622-8F1F-684C-9D84-DF765126F7B2}" type="datetime1">
              <a:rPr lang="fr-FR" smtClean="0"/>
              <a:t>16/01/2021</a:t>
            </a:fld>
            <a:endParaRPr lang="fr-FR"/>
          </a:p>
        </p:txBody>
      </p:sp>
      <p:sp>
        <p:nvSpPr>
          <p:cNvPr id="6" name="Espace réservé du pied de page 5"/>
          <p:cNvSpPr>
            <a:spLocks noGrp="1"/>
          </p:cNvSpPr>
          <p:nvPr>
            <p:ph type="ftr" sz="quarter" idx="11"/>
          </p:nvPr>
        </p:nvSpPr>
        <p:spPr/>
        <p:txBody>
          <a:bodyPr/>
          <a:lstStyle/>
          <a:p>
            <a:r>
              <a:rPr lang="fr-FR"/>
              <a:t>ee</a:t>
            </a:r>
          </a:p>
        </p:txBody>
      </p:sp>
      <p:sp>
        <p:nvSpPr>
          <p:cNvPr id="7" name="Espace réservé du numéro de diapositive 6"/>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406511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EBF5A9B-5017-7A46-A608-3696E8B4828E}" type="datetime1">
              <a:rPr lang="fr-FR" smtClean="0"/>
              <a:t>16/01/2021</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885567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5032BE4-1400-AF42-86F0-0B236B8284CC}" type="datetime1">
              <a:rPr lang="fr-FR" smtClean="0"/>
              <a:t>16/01/2021</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897199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FFFAA42-6A0A-424B-B70C-F68839A7CB1E}" type="datetimeFigureOut">
              <a:rPr lang="fr-FR" smtClean="0"/>
              <a:t>16/01/2021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182380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FFFAA42-6A0A-424B-B70C-F68839A7CB1E}" type="datetimeFigureOut">
              <a:rPr lang="fr-FR" smtClean="0"/>
              <a:t>16/01/2021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2662655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FFFAA42-6A0A-424B-B70C-F68839A7CB1E}" type="datetimeFigureOut">
              <a:rPr lang="fr-FR" smtClean="0"/>
              <a:t>16/01/2021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4057602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FFFAA42-6A0A-424B-B70C-F68839A7CB1E}" type="datetimeFigureOut">
              <a:rPr lang="fr-FR" smtClean="0"/>
              <a:t>16/01/2021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816766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FFFAA42-6A0A-424B-B70C-F68839A7CB1E}" type="datetimeFigureOut">
              <a:rPr lang="fr-FR" smtClean="0"/>
              <a:t>16/01/2021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4135580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FFFAA42-6A0A-424B-B70C-F68839A7CB1E}" type="datetimeFigureOut">
              <a:rPr lang="fr-FR" smtClean="0"/>
              <a:t>16/01/2021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3334696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FFAA42-6A0A-424B-B70C-F68839A7CB1E}" type="datetimeFigureOut">
              <a:rPr lang="fr-FR" smtClean="0"/>
              <a:t>16/01/2021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92808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7677B90-B9C5-2F4B-A4C0-2E6500059B04}" type="datetime1">
              <a:rPr lang="fr-FR" smtClean="0"/>
              <a:t>16/01/2021</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1873079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FFFAA42-6A0A-424B-B70C-F68839A7CB1E}" type="datetimeFigureOut">
              <a:rPr lang="fr-FR" smtClean="0"/>
              <a:t>16/01/2021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1021170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FFFAA42-6A0A-424B-B70C-F68839A7CB1E}" type="datetimeFigureOut">
              <a:rPr lang="fr-FR" smtClean="0"/>
              <a:t>16/01/2021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857655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FFFAA42-6A0A-424B-B70C-F68839A7CB1E}" type="datetimeFigureOut">
              <a:rPr lang="fr-FR" smtClean="0"/>
              <a:t>16/01/2021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2034292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FFFAA42-6A0A-424B-B70C-F68839A7CB1E}" type="datetimeFigureOut">
              <a:rPr lang="fr-FR" smtClean="0"/>
              <a:t>16/01/2021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46870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711426D-49AA-B54A-837A-5B98E49FA207}" type="datetime1">
              <a:rPr lang="fr-FR" smtClean="0"/>
              <a:t>16/01/2021</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82948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F7E111C-B04E-A247-ADEA-10A263BDE8DC}" type="datetime1">
              <a:rPr lang="fr-FR" smtClean="0"/>
              <a:t>16/01/2021</a:t>
            </a:fld>
            <a:endParaRPr lang="fr-FR"/>
          </a:p>
        </p:txBody>
      </p:sp>
      <p:sp>
        <p:nvSpPr>
          <p:cNvPr id="6" name="Espace réservé du pied de page 5"/>
          <p:cNvSpPr>
            <a:spLocks noGrp="1"/>
          </p:cNvSpPr>
          <p:nvPr>
            <p:ph type="ftr" sz="quarter" idx="11"/>
          </p:nvPr>
        </p:nvSpPr>
        <p:spPr/>
        <p:txBody>
          <a:bodyPr/>
          <a:lstStyle/>
          <a:p>
            <a:r>
              <a:rPr lang="fr-FR"/>
              <a:t>ee</a:t>
            </a:r>
          </a:p>
        </p:txBody>
      </p:sp>
      <p:sp>
        <p:nvSpPr>
          <p:cNvPr id="7" name="Espace réservé du numéro de diapositive 6"/>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02490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2097980-1E88-AF4C-9BE8-3D9D99B37219}" type="datetime1">
              <a:rPr lang="fr-FR" smtClean="0"/>
              <a:t>16/01/2021</a:t>
            </a:fld>
            <a:endParaRPr lang="fr-FR"/>
          </a:p>
        </p:txBody>
      </p:sp>
      <p:sp>
        <p:nvSpPr>
          <p:cNvPr id="8" name="Espace réservé du pied de page 7"/>
          <p:cNvSpPr>
            <a:spLocks noGrp="1"/>
          </p:cNvSpPr>
          <p:nvPr>
            <p:ph type="ftr" sz="quarter" idx="11"/>
          </p:nvPr>
        </p:nvSpPr>
        <p:spPr/>
        <p:txBody>
          <a:bodyPr/>
          <a:lstStyle/>
          <a:p>
            <a:r>
              <a:rPr lang="fr-FR"/>
              <a:t>ee</a:t>
            </a:r>
          </a:p>
        </p:txBody>
      </p:sp>
      <p:sp>
        <p:nvSpPr>
          <p:cNvPr id="9" name="Espace réservé du numéro de diapositive 8"/>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1598356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a:t>Cliquez et modifiez le titre</a:t>
            </a:r>
          </a:p>
        </p:txBody>
      </p:sp>
      <p:sp>
        <p:nvSpPr>
          <p:cNvPr id="3" name="Espace réservé de la date 2"/>
          <p:cNvSpPr>
            <a:spLocks noGrp="1"/>
          </p:cNvSpPr>
          <p:nvPr>
            <p:ph type="dt" sz="half" idx="10"/>
          </p:nvPr>
        </p:nvSpPr>
        <p:spPr/>
        <p:txBody>
          <a:bodyPr/>
          <a:lstStyle/>
          <a:p>
            <a:fld id="{CE1CC0C5-2EB1-9E46-A44B-F9B6EFD0567B}" type="datetime1">
              <a:rPr lang="fr-FR" smtClean="0"/>
              <a:t>16/01/2021</a:t>
            </a:fld>
            <a:endParaRPr lang="fr-FR"/>
          </a:p>
        </p:txBody>
      </p:sp>
      <p:sp>
        <p:nvSpPr>
          <p:cNvPr id="4" name="Espace réservé du pied de page 3"/>
          <p:cNvSpPr>
            <a:spLocks noGrp="1"/>
          </p:cNvSpPr>
          <p:nvPr>
            <p:ph type="ftr" sz="quarter" idx="11"/>
          </p:nvPr>
        </p:nvSpPr>
        <p:spPr/>
        <p:txBody>
          <a:bodyPr/>
          <a:lstStyle/>
          <a:p>
            <a:r>
              <a:rPr lang="fr-FR"/>
              <a:t>ee</a:t>
            </a:r>
          </a:p>
        </p:txBody>
      </p:sp>
      <p:sp>
        <p:nvSpPr>
          <p:cNvPr id="5" name="Espace réservé du numéro de diapositive 4"/>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87991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964F565-7C34-214B-B8AD-DA8A381A0C52}" type="datetime1">
              <a:rPr lang="fr-FR" smtClean="0"/>
              <a:t>16/01/2021</a:t>
            </a:fld>
            <a:endParaRPr lang="fr-FR"/>
          </a:p>
        </p:txBody>
      </p:sp>
      <p:sp>
        <p:nvSpPr>
          <p:cNvPr id="4" name="Espace réservé du pied de page 3"/>
          <p:cNvSpPr>
            <a:spLocks noGrp="1"/>
          </p:cNvSpPr>
          <p:nvPr>
            <p:ph type="ftr" sz="quarter" idx="11"/>
          </p:nvPr>
        </p:nvSpPr>
        <p:spPr/>
        <p:txBody>
          <a:bodyPr/>
          <a:lstStyle/>
          <a:p>
            <a:r>
              <a:rPr lang="fr-FR"/>
              <a:t>ee</a:t>
            </a:r>
          </a:p>
        </p:txBody>
      </p:sp>
      <p:sp>
        <p:nvSpPr>
          <p:cNvPr id="5" name="Espace réservé du numéro de diapositive 4"/>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340165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F388F65-8BB7-CF40-B7EB-9BAE9A9B527B}" type="datetime1">
              <a:rPr lang="fr-FR" smtClean="0"/>
              <a:t>16/01/2021</a:t>
            </a:fld>
            <a:endParaRPr lang="fr-FR"/>
          </a:p>
        </p:txBody>
      </p:sp>
      <p:sp>
        <p:nvSpPr>
          <p:cNvPr id="3" name="Espace réservé du pied de page 2"/>
          <p:cNvSpPr>
            <a:spLocks noGrp="1"/>
          </p:cNvSpPr>
          <p:nvPr>
            <p:ph type="ftr" sz="quarter" idx="11"/>
          </p:nvPr>
        </p:nvSpPr>
        <p:spPr/>
        <p:txBody>
          <a:bodyPr/>
          <a:lstStyle/>
          <a:p>
            <a:r>
              <a:rPr lang="fr-FR"/>
              <a:t>ee</a:t>
            </a:r>
          </a:p>
        </p:txBody>
      </p:sp>
      <p:sp>
        <p:nvSpPr>
          <p:cNvPr id="4" name="Espace réservé du numéro de diapositive 3"/>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108907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05FA4DA-CA4A-8F4F-9A49-4DC005540668}" type="datetime1">
              <a:rPr lang="fr-FR" smtClean="0"/>
              <a:t>16/01/2021</a:t>
            </a:fld>
            <a:endParaRPr lang="fr-FR"/>
          </a:p>
        </p:txBody>
      </p:sp>
      <p:sp>
        <p:nvSpPr>
          <p:cNvPr id="6" name="Espace réservé du pied de page 5"/>
          <p:cNvSpPr>
            <a:spLocks noGrp="1"/>
          </p:cNvSpPr>
          <p:nvPr>
            <p:ph type="ftr" sz="quarter" idx="11"/>
          </p:nvPr>
        </p:nvSpPr>
        <p:spPr/>
        <p:txBody>
          <a:bodyPr/>
          <a:lstStyle/>
          <a:p>
            <a:r>
              <a:rPr lang="fr-FR"/>
              <a:t>ee</a:t>
            </a:r>
          </a:p>
        </p:txBody>
      </p:sp>
      <p:sp>
        <p:nvSpPr>
          <p:cNvPr id="7" name="Espace réservé du numéro de diapositive 6"/>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754825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file://localhost/Volumes/GAIA_3To/APEL/%20LOGOS/LOGO%20APEL%200714/LOGO%20SIMPLE/LogoSimpleBLANC.pn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CC0C5-2EB1-9E46-A44B-F9B6EFD0567B}" type="datetime1">
              <a:rPr lang="fr-FR" smtClean="0"/>
              <a:t>16/01/2021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ee</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38381-93E3-BB47-9751-DACDB8DC3AD3}" type="slidenum">
              <a:rPr lang="fr-FR" smtClean="0"/>
              <a:t>‹N°›</a:t>
            </a:fld>
            <a:endParaRPr lang="fr-FR"/>
          </a:p>
        </p:txBody>
      </p:sp>
      <p:sp>
        <p:nvSpPr>
          <p:cNvPr id="7" name="Rectangle 6"/>
          <p:cNvSpPr/>
          <p:nvPr userDrawn="1"/>
        </p:nvSpPr>
        <p:spPr>
          <a:xfrm>
            <a:off x="288988" y="288998"/>
            <a:ext cx="8593592" cy="6281905"/>
          </a:xfrm>
          <a:prstGeom prst="rect">
            <a:avLst/>
          </a:prstGeom>
          <a:solidFill>
            <a:srgbClr val="EF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8" name="Rectangle 7"/>
          <p:cNvSpPr/>
          <p:nvPr userDrawn="1"/>
        </p:nvSpPr>
        <p:spPr>
          <a:xfrm>
            <a:off x="295094" y="284687"/>
            <a:ext cx="8593592" cy="703683"/>
          </a:xfrm>
          <a:prstGeom prst="rect">
            <a:avLst/>
          </a:prstGeom>
          <a:solidFill>
            <a:srgbClr val="20A69E"/>
          </a:solidFill>
          <a:ln>
            <a:noFill/>
          </a:ln>
          <a:effectLst>
            <a:outerShdw blurRad="50800" dist="38100" dir="5760000" algn="tl" rotWithShape="0">
              <a:schemeClr val="tx1">
                <a:lumMod val="65000"/>
                <a:lumOff val="35000"/>
                <a:alpha val="43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20A69E"/>
              </a:solidFill>
            </a:endParaRPr>
          </a:p>
        </p:txBody>
      </p:sp>
      <p:pic>
        <p:nvPicPr>
          <p:cNvPr id="9" name="Logo+Appellation_blc.png"/>
          <p:cNvPicPr>
            <a:picLocks noChangeAspect="1"/>
          </p:cNvPicPr>
          <p:nvPr userDrawn="1"/>
        </p:nvPicPr>
        <p:blipFill>
          <a:blip r:embed="rId14" r:link="rId15">
            <a:extLst>
              <a:ext uri="{28A0092B-C50C-407E-A947-70E740481C1C}">
                <a14:useLocalDpi xmlns:a14="http://schemas.microsoft.com/office/drawing/2010/main" val="0"/>
              </a:ext>
            </a:extLst>
          </a:blip>
          <a:stretch>
            <a:fillRect/>
          </a:stretch>
        </p:blipFill>
        <p:spPr>
          <a:xfrm>
            <a:off x="8009899" y="320735"/>
            <a:ext cx="866711" cy="643406"/>
          </a:xfrm>
          <a:prstGeom prst="rect">
            <a:avLst/>
          </a:prstGeom>
          <a:solidFill>
            <a:srgbClr val="20A69E"/>
          </a:solidFill>
        </p:spPr>
      </p:pic>
    </p:spTree>
    <p:extLst>
      <p:ext uri="{BB962C8B-B14F-4D97-AF65-F5344CB8AC3E}">
        <p14:creationId xmlns:p14="http://schemas.microsoft.com/office/powerpoint/2010/main" val="3809738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2"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FAA42-6A0A-424B-B70C-F68839A7CB1E}" type="datetimeFigureOut">
              <a:rPr lang="fr-FR" smtClean="0"/>
              <a:t>16/01/2021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928AB-2DBD-254E-8336-16F0133A7A00}" type="slidenum">
              <a:rPr lang="fr-FR" smtClean="0"/>
              <a:t>‹N°›</a:t>
            </a:fld>
            <a:endParaRPr lang="fr-FR"/>
          </a:p>
        </p:txBody>
      </p:sp>
    </p:spTree>
    <p:extLst>
      <p:ext uri="{BB962C8B-B14F-4D97-AF65-F5344CB8AC3E}">
        <p14:creationId xmlns:p14="http://schemas.microsoft.com/office/powerpoint/2010/main" val="3022313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Volumes/GAIA_3To/APEL/%20LOGOS/%20NOUVELLE%20CHARTE%202009/Logo+Appellation_blc.png" TargetMode="External"/><Relationship Id="rId5" Type="http://schemas.openxmlformats.org/officeDocument/2006/relationships/image" Target="../media/image3.png"/><Relationship Id="rId4" Type="http://schemas.openxmlformats.org/officeDocument/2006/relationships/image" Target="file://localhost/Volumes/GAIA_3To/APEL/MASQUES%20PPT/2018/Pages.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file://localhost/Volumes/GAIA_3To/APEL/MASQUES%20PPT/2018/Pages.jpg"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file://localhost/Volumes/GAIA_3To/APEL/%20LOGOS/LOGO%20APEL%200714/LOGO%20SIMPLE/LogoSimpleBLANC.png"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www.apel.fr/"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2.jpg"/></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3.jpe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8" Type="http://schemas.openxmlformats.org/officeDocument/2006/relationships/hyperlink" Target="http://www.apel.fr/"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file://localhost/Volumes/GAIA_3To/APEL/MASQUES%20PPT/2018/Pages.jpg"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file://localhost/Volumes/GAIA_3To/APEL/%20LOGOS/LOGO%20APEL%200714/LOGO%20SIMPLE/LogoSimpleBLANC.png"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file://localhost/Volumes/GAIA_3To/APEL/MASQUES%20PPT/2018/Pages.jpg"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file://localhost/Volumes/GAIA_3To/APEL/%20LOGOS/LOGO%20APEL%200714/LOGO%20SIMPLE/LogoSimpleBLANC.png" TargetMode="Externa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file://localhost/Volumes/GAIA_3To/APEL/MASQUES%20PPT/2018/Pages.jpg"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file://localhost/Volumes/GAIA_3To/APEL/%20LOGOS/LOGO%20APEL%200714/LOGO%20SIMPLE/LogoSimpleBLANC.png"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1.xml.rels><?xml version="1.0" encoding="UTF-8" standalone="yes"?>
<Relationships xmlns="http://schemas.openxmlformats.org/package/2006/relationships"><Relationship Id="rId3" Type="http://schemas.openxmlformats.org/officeDocument/2006/relationships/image" Target="file://localhost/Volumes/GAIA_3To/APEL/MASQUES%20PPT/2018/Pages.jpg"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file://localhost/Volumes/GAIA_3To/APEL/%20LOGOS/LOGO%20APEL%200714/LOGO%20SIMPLE/LogoSimpleBLANC.png"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0</a:t>
            </a:fld>
            <a:endParaRPr lang="fr-FR" dirty="0"/>
          </a:p>
        </p:txBody>
      </p:sp>
      <p:pic>
        <p:nvPicPr>
          <p:cNvPr id="14" name="Pages.jpg" descr="/Volumes/GAIA_3To/APEL/MASQUES PPT/2018/Pages.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1041" y="15756"/>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Sous-titre 2"/>
          <p:cNvSpPr txBox="1">
            <a:spLocks/>
          </p:cNvSpPr>
          <p:nvPr/>
        </p:nvSpPr>
        <p:spPr>
          <a:xfrm>
            <a:off x="6296897" y="6432045"/>
            <a:ext cx="1625803" cy="42595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fr-FR" sz="1200" dirty="0">
                <a:solidFill>
                  <a:schemeClr val="bg1"/>
                </a:solidFill>
                <a:latin typeface="Martel Sans Black"/>
                <a:cs typeface="Martel Sans Black"/>
              </a:rPr>
              <a:t>www.apel.fr</a:t>
            </a:r>
          </a:p>
        </p:txBody>
      </p:sp>
      <p:sp>
        <p:nvSpPr>
          <p:cNvPr id="15" name="Rectangle 14"/>
          <p:cNvSpPr/>
          <p:nvPr/>
        </p:nvSpPr>
        <p:spPr>
          <a:xfrm>
            <a:off x="52828" y="3852030"/>
            <a:ext cx="7276138" cy="1470025"/>
          </a:xfrm>
          <a:prstGeom prst="rect">
            <a:avLst/>
          </a:prstGeom>
          <a:solidFill>
            <a:srgbClr val="C40B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532747" y="1840452"/>
            <a:ext cx="4797503" cy="2010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7" name="Sous-titre 2"/>
          <p:cNvSpPr>
            <a:spLocks noGrp="1"/>
          </p:cNvSpPr>
          <p:nvPr>
            <p:ph type="subTitle" idx="1"/>
          </p:nvPr>
        </p:nvSpPr>
        <p:spPr>
          <a:xfrm>
            <a:off x="100187" y="3952570"/>
            <a:ext cx="6873519" cy="425955"/>
          </a:xfrm>
        </p:spPr>
        <p:txBody>
          <a:bodyPr>
            <a:noAutofit/>
          </a:bodyPr>
          <a:lstStyle/>
          <a:p>
            <a:pPr algn="l"/>
            <a:r>
              <a:rPr lang="fr-FR" sz="2400" dirty="0">
                <a:solidFill>
                  <a:schemeClr val="bg1"/>
                </a:solidFill>
                <a:latin typeface="Martel Sans Black"/>
                <a:cs typeface="Martel Sans Black"/>
              </a:rPr>
              <a:t>Association de parents d’élèves </a:t>
            </a:r>
          </a:p>
          <a:p>
            <a:pPr algn="l"/>
            <a:r>
              <a:rPr lang="fr-FR" sz="2400" dirty="0">
                <a:solidFill>
                  <a:schemeClr val="bg1"/>
                </a:solidFill>
                <a:latin typeface="Martel Sans Black"/>
                <a:cs typeface="Martel Sans Black"/>
              </a:rPr>
              <a:t>de l’enseignement libre</a:t>
            </a:r>
          </a:p>
        </p:txBody>
      </p:sp>
      <p:pic>
        <p:nvPicPr>
          <p:cNvPr id="18" name="Logo+Appellation_blc.png" descr="/Volumes/GAIA_3To/APEL/ LOGOS/ NOUVELLE CHARTE 2009/Logo+Appellation_blc.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372947" y="3319027"/>
            <a:ext cx="1232758" cy="770086"/>
          </a:xfrm>
          <a:prstGeom prst="rect">
            <a:avLst/>
          </a:prstGeom>
        </p:spPr>
      </p:pic>
      <p:cxnSp>
        <p:nvCxnSpPr>
          <p:cNvPr id="19" name="Connecteur droit 18"/>
          <p:cNvCxnSpPr/>
          <p:nvPr/>
        </p:nvCxnSpPr>
        <p:spPr>
          <a:xfrm>
            <a:off x="6212502" y="3407105"/>
            <a:ext cx="0" cy="62362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itre 1"/>
          <p:cNvSpPr>
            <a:spLocks noGrp="1"/>
          </p:cNvSpPr>
          <p:nvPr>
            <p:ph type="ctrTitle"/>
          </p:nvPr>
        </p:nvSpPr>
        <p:spPr>
          <a:xfrm>
            <a:off x="678830" y="1970401"/>
            <a:ext cx="7772400" cy="1470025"/>
          </a:xfrm>
        </p:spPr>
        <p:txBody>
          <a:bodyPr/>
          <a:lstStyle/>
          <a:p>
            <a:pPr algn="l"/>
            <a:r>
              <a:rPr lang="fr-FR" dirty="0">
                <a:solidFill>
                  <a:srgbClr val="20A69E"/>
                </a:solidFill>
                <a:latin typeface="Martel Sans Black"/>
                <a:cs typeface="Martel Sans Black"/>
              </a:rPr>
              <a:t>FORMATION</a:t>
            </a:r>
            <a:br>
              <a:rPr lang="fr-FR" dirty="0">
                <a:solidFill>
                  <a:srgbClr val="20A69E"/>
                </a:solidFill>
                <a:latin typeface="Martel Sans Black"/>
                <a:cs typeface="Martel Sans Black"/>
              </a:rPr>
            </a:br>
            <a:r>
              <a:rPr lang="fr-FR" sz="4000" dirty="0">
                <a:solidFill>
                  <a:srgbClr val="20A69E"/>
                </a:solidFill>
                <a:latin typeface="Martel Sans Black"/>
                <a:cs typeface="Martel Sans Black"/>
              </a:rPr>
              <a:t>Président Apel</a:t>
            </a:r>
            <a:br>
              <a:rPr lang="fr-FR" sz="4000" dirty="0">
                <a:solidFill>
                  <a:srgbClr val="20A69E"/>
                </a:solidFill>
                <a:latin typeface="Martel Sans Black"/>
                <a:cs typeface="Martel Sans Black"/>
              </a:rPr>
            </a:br>
            <a:r>
              <a:rPr lang="fr-FR" sz="4000" dirty="0">
                <a:solidFill>
                  <a:srgbClr val="20A69E"/>
                </a:solidFill>
                <a:latin typeface="Martel Sans Black"/>
                <a:cs typeface="Martel Sans Black"/>
              </a:rPr>
              <a:t>d’établissement</a:t>
            </a:r>
          </a:p>
        </p:txBody>
      </p:sp>
      <p:pic>
        <p:nvPicPr>
          <p:cNvPr id="13" name="Image 12">
            <a:extLst>
              <a:ext uri="{FF2B5EF4-FFF2-40B4-BE49-F238E27FC236}">
                <a16:creationId xmlns:a16="http://schemas.microsoft.com/office/drawing/2014/main" id="{9F1FBDE5-14A1-46C8-B26C-FC561C1C28E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6354" r="-1" b="-1"/>
          <a:stretch/>
        </p:blipFill>
        <p:spPr>
          <a:xfrm>
            <a:off x="5298545" y="1386794"/>
            <a:ext cx="4155559" cy="493046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Tree>
    <p:extLst>
      <p:ext uri="{BB962C8B-B14F-4D97-AF65-F5344CB8AC3E}">
        <p14:creationId xmlns:p14="http://schemas.microsoft.com/office/powerpoint/2010/main" val="841177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9</a:t>
            </a:fld>
            <a:endParaRPr lang="fr-FR" dirty="0"/>
          </a:p>
        </p:txBody>
      </p:sp>
      <p:pic>
        <p:nvPicPr>
          <p:cNvPr id="14" name="Pages.jpg" descr="/Volumes/GAIA_3To/APEL/MASQUES PPT/2018/Pages.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799771" y="2017486"/>
            <a:ext cx="5443613" cy="2845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99771" y="2017486"/>
            <a:ext cx="5443614" cy="2845498"/>
          </a:xfrm>
        </p:spPr>
        <p:txBody>
          <a:bodyPr anchor="ctr">
            <a:normAutofit/>
          </a:bodyPr>
          <a:lstStyle/>
          <a:p>
            <a:r>
              <a:rPr lang="fr-FR" sz="4000" dirty="0">
                <a:solidFill>
                  <a:srgbClr val="C40B74"/>
                </a:solidFill>
                <a:latin typeface="Martel Sans Black"/>
                <a:cs typeface="Martel Sans Black"/>
              </a:rPr>
              <a:t>Vos questions ?</a:t>
            </a:r>
          </a:p>
        </p:txBody>
      </p:sp>
      <p:pic>
        <p:nvPicPr>
          <p:cNvPr id="13" name="Logo+Appellation_blc.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8162299" y="153820"/>
            <a:ext cx="866711" cy="643406"/>
          </a:xfrm>
          <a:prstGeom prst="rect">
            <a:avLst/>
          </a:prstGeom>
        </p:spPr>
      </p:pic>
      <p:sp>
        <p:nvSpPr>
          <p:cNvPr id="15" name="Ellipse 14"/>
          <p:cNvSpPr/>
          <p:nvPr/>
        </p:nvSpPr>
        <p:spPr>
          <a:xfrm>
            <a:off x="8329820" y="6180119"/>
            <a:ext cx="298000" cy="29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Espace réservé du numéro de diapositive 7"/>
          <p:cNvSpPr txBox="1">
            <a:spLocks/>
          </p:cNvSpPr>
          <p:nvPr/>
        </p:nvSpPr>
        <p:spPr>
          <a:xfrm>
            <a:off x="8265886" y="6143410"/>
            <a:ext cx="420914"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9</a:t>
            </a:fld>
            <a:endParaRPr lang="fr-FR" sz="900" dirty="0"/>
          </a:p>
        </p:txBody>
      </p:sp>
      <p:sp>
        <p:nvSpPr>
          <p:cNvPr id="17"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solidFill>
                <a:latin typeface="Martel Sans Black"/>
                <a:cs typeface="Martel Sans Black"/>
              </a:rPr>
              <a:t>www.apel.fr</a:t>
            </a:r>
          </a:p>
        </p:txBody>
      </p:sp>
    </p:spTree>
    <p:extLst>
      <p:ext uri="{BB962C8B-B14F-4D97-AF65-F5344CB8AC3E}">
        <p14:creationId xmlns:p14="http://schemas.microsoft.com/office/powerpoint/2010/main" val="130757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3647EA-A4FC-49BD-9437-DADCECBD2436}"/>
              </a:ext>
            </a:extLst>
          </p:cNvPr>
          <p:cNvSpPr>
            <a:spLocks noGrp="1"/>
          </p:cNvSpPr>
          <p:nvPr>
            <p:ph type="title"/>
          </p:nvPr>
        </p:nvSpPr>
        <p:spPr>
          <a:xfrm>
            <a:off x="457200" y="336177"/>
            <a:ext cx="8229600" cy="650794"/>
          </a:xfrm>
        </p:spPr>
        <p:txBody>
          <a:bodyPr/>
          <a:lstStyle/>
          <a:p>
            <a:pPr algn="l"/>
            <a:r>
              <a:rPr lang="fr-FR" sz="3200" dirty="0">
                <a:solidFill>
                  <a:schemeClr val="bg1"/>
                </a:solidFill>
                <a:latin typeface="Martel Sans Black"/>
                <a:cs typeface="Martel Sans Black"/>
              </a:rPr>
              <a:t>Le Conseil d’Administration</a:t>
            </a:r>
            <a:endParaRPr lang="fr-FR" sz="3200" dirty="0"/>
          </a:p>
        </p:txBody>
      </p:sp>
      <p:sp>
        <p:nvSpPr>
          <p:cNvPr id="3" name="Espace réservé du contenu 2">
            <a:extLst>
              <a:ext uri="{FF2B5EF4-FFF2-40B4-BE49-F238E27FC236}">
                <a16:creationId xmlns:a16="http://schemas.microsoft.com/office/drawing/2014/main" id="{879A7134-FA1A-4AB0-B152-77B80CDAE577}"/>
              </a:ext>
            </a:extLst>
          </p:cNvPr>
          <p:cNvSpPr>
            <a:spLocks noGrp="1"/>
          </p:cNvSpPr>
          <p:nvPr>
            <p:ph idx="1"/>
          </p:nvPr>
        </p:nvSpPr>
        <p:spPr>
          <a:xfrm>
            <a:off x="203200" y="1135467"/>
            <a:ext cx="8752114" cy="5597110"/>
          </a:xfrm>
          <a:solidFill>
            <a:schemeClr val="bg1"/>
          </a:solidFill>
        </p:spPr>
        <p:txBody>
          <a:bodyPr/>
          <a:lstStyle/>
          <a:p>
            <a:pPr marL="0" indent="0">
              <a:buNone/>
            </a:pPr>
            <a:r>
              <a:rPr lang="fr-FR" dirty="0"/>
              <a:t>  </a:t>
            </a:r>
          </a:p>
        </p:txBody>
      </p:sp>
      <p:sp>
        <p:nvSpPr>
          <p:cNvPr id="4" name="Espace réservé du numéro de diapositive 3">
            <a:extLst>
              <a:ext uri="{FF2B5EF4-FFF2-40B4-BE49-F238E27FC236}">
                <a16:creationId xmlns:a16="http://schemas.microsoft.com/office/drawing/2014/main" id="{7D228CC9-974F-4BCD-B704-FD5B546D44F3}"/>
              </a:ext>
            </a:extLst>
          </p:cNvPr>
          <p:cNvSpPr>
            <a:spLocks noGrp="1"/>
          </p:cNvSpPr>
          <p:nvPr>
            <p:ph type="sldNum" sz="quarter" idx="12"/>
          </p:nvPr>
        </p:nvSpPr>
        <p:spPr/>
        <p:txBody>
          <a:bodyPr/>
          <a:lstStyle/>
          <a:p>
            <a:fld id="{96538381-93E3-BB47-9751-DACDB8DC3AD3}" type="slidenum">
              <a:rPr lang="fr-FR" smtClean="0"/>
              <a:t>10</a:t>
            </a:fld>
            <a:endParaRPr lang="fr-FR"/>
          </a:p>
        </p:txBody>
      </p:sp>
      <p:sp>
        <p:nvSpPr>
          <p:cNvPr id="5" name="Rectangle 4">
            <a:extLst>
              <a:ext uri="{FF2B5EF4-FFF2-40B4-BE49-F238E27FC236}">
                <a16:creationId xmlns:a16="http://schemas.microsoft.com/office/drawing/2014/main" id="{5DA536C0-1B47-4F0D-8C0F-EBEBE8811214}"/>
              </a:ext>
            </a:extLst>
          </p:cNvPr>
          <p:cNvSpPr/>
          <p:nvPr/>
        </p:nvSpPr>
        <p:spPr>
          <a:xfrm>
            <a:off x="341169" y="1358153"/>
            <a:ext cx="496492" cy="49906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2500" b="1" dirty="0"/>
              <a:t>ANIMATION</a:t>
            </a:r>
          </a:p>
        </p:txBody>
      </p:sp>
      <p:sp>
        <p:nvSpPr>
          <p:cNvPr id="6" name="Rectangle 5">
            <a:extLst>
              <a:ext uri="{FF2B5EF4-FFF2-40B4-BE49-F238E27FC236}">
                <a16:creationId xmlns:a16="http://schemas.microsoft.com/office/drawing/2014/main" id="{402678FC-2676-4175-ADD7-A8B29A6A14DB}"/>
              </a:ext>
            </a:extLst>
          </p:cNvPr>
          <p:cNvSpPr/>
          <p:nvPr/>
        </p:nvSpPr>
        <p:spPr>
          <a:xfrm>
            <a:off x="1476082" y="1310136"/>
            <a:ext cx="7014775" cy="646331"/>
          </a:xfrm>
          <a:prstGeom prst="rect">
            <a:avLst/>
          </a:prstGeom>
        </p:spPr>
        <p:txBody>
          <a:bodyPr wrap="square">
            <a:spAutoFit/>
          </a:bodyPr>
          <a:lstStyle/>
          <a:p>
            <a:pPr algn="ctr"/>
            <a:r>
              <a:rPr lang="fr-FR" dirty="0"/>
              <a:t>Le CA est l’organe collégial composé des administrateurs élus par les adhérents de l’association lors de l’AG </a:t>
            </a:r>
          </a:p>
        </p:txBody>
      </p:sp>
      <p:graphicFrame>
        <p:nvGraphicFramePr>
          <p:cNvPr id="7" name="Diagramme 6">
            <a:extLst>
              <a:ext uri="{FF2B5EF4-FFF2-40B4-BE49-F238E27FC236}">
                <a16:creationId xmlns:a16="http://schemas.microsoft.com/office/drawing/2014/main" id="{89755702-F3C7-40B4-93B1-1EE8D86C6F7E}"/>
              </a:ext>
            </a:extLst>
          </p:cNvPr>
          <p:cNvGraphicFramePr/>
          <p:nvPr>
            <p:extLst>
              <p:ext uri="{D42A27DB-BD31-4B8C-83A1-F6EECF244321}">
                <p14:modId xmlns:p14="http://schemas.microsoft.com/office/powerpoint/2010/main" val="3041910823"/>
              </p:ext>
            </p:extLst>
          </p:nvPr>
        </p:nvGraphicFramePr>
        <p:xfrm>
          <a:off x="897536" y="1956467"/>
          <a:ext cx="8195748" cy="3619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a:extLst>
              <a:ext uri="{FF2B5EF4-FFF2-40B4-BE49-F238E27FC236}">
                <a16:creationId xmlns:a16="http://schemas.microsoft.com/office/drawing/2014/main" id="{AB4FDA15-9C1C-4EB0-A715-D099B666CD5D}"/>
              </a:ext>
            </a:extLst>
          </p:cNvPr>
          <p:cNvSpPr txBox="1"/>
          <p:nvPr/>
        </p:nvSpPr>
        <p:spPr>
          <a:xfrm>
            <a:off x="2601865" y="5644659"/>
            <a:ext cx="6353449" cy="1077218"/>
          </a:xfrm>
          <a:prstGeom prst="rect">
            <a:avLst/>
          </a:prstGeom>
          <a:noFill/>
        </p:spPr>
        <p:txBody>
          <a:bodyPr wrap="square" rtlCol="0">
            <a:spAutoFit/>
          </a:bodyPr>
          <a:lstStyle/>
          <a:p>
            <a:r>
              <a:rPr lang="fr-FR" sz="1600" b="1" dirty="0"/>
              <a:t>La liste des membres du CA doit être :</a:t>
            </a:r>
          </a:p>
          <a:p>
            <a:pPr marL="285750" indent="-285750">
              <a:buFontTx/>
              <a:buChar char="-"/>
            </a:pPr>
            <a:r>
              <a:rPr lang="fr-FR" sz="1600" b="1" dirty="0"/>
              <a:t>Communiquée à l’Apel départementale ou Académique </a:t>
            </a:r>
            <a:endParaRPr lang="fr-FR" sz="1600" dirty="0"/>
          </a:p>
          <a:p>
            <a:pPr marL="285750" indent="-285750">
              <a:buFontTx/>
              <a:buChar char="-"/>
            </a:pPr>
            <a:r>
              <a:rPr lang="fr-FR" sz="1600" b="1" dirty="0"/>
              <a:t>Enregistrée par le président sur l’espace privé du site : </a:t>
            </a:r>
            <a:r>
              <a:rPr lang="fr-FR" sz="1600" b="1" dirty="0">
                <a:hlinkClick r:id="rId8"/>
              </a:rPr>
              <a:t>www.apel.fr</a:t>
            </a:r>
            <a:endParaRPr lang="fr-FR" sz="1600" b="1" dirty="0"/>
          </a:p>
          <a:p>
            <a:pPr marL="285750" indent="-285750">
              <a:buFontTx/>
              <a:buChar char="-"/>
            </a:pPr>
            <a:r>
              <a:rPr lang="fr-FR" sz="1600" b="1" dirty="0"/>
              <a:t>Déclarée en Préfecture</a:t>
            </a:r>
          </a:p>
        </p:txBody>
      </p:sp>
      <p:pic>
        <p:nvPicPr>
          <p:cNvPr id="9" name="Image 8">
            <a:extLst>
              <a:ext uri="{FF2B5EF4-FFF2-40B4-BE49-F238E27FC236}">
                <a16:creationId xmlns:a16="http://schemas.microsoft.com/office/drawing/2014/main" id="{A4D314E0-0BF0-453C-982D-A283826ED9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2781" y="5484480"/>
            <a:ext cx="1529084" cy="1248097"/>
          </a:xfrm>
          <a:prstGeom prst="rect">
            <a:avLst/>
          </a:prstGeom>
        </p:spPr>
      </p:pic>
    </p:spTree>
    <p:extLst>
      <p:ext uri="{BB962C8B-B14F-4D97-AF65-F5344CB8AC3E}">
        <p14:creationId xmlns:p14="http://schemas.microsoft.com/office/powerpoint/2010/main" val="357431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35" presetClass="emph" presetSubtype="0" repeatCount="indefinite" fill="hold" nodeType="withEffect">
                                  <p:stCondLst>
                                    <p:cond delay="0"/>
                                  </p:stCondLst>
                                  <p:childTnLst>
                                    <p:anim calcmode="discrete" valueType="str">
                                      <p:cBhvr>
                                        <p:cTn id="8"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60E9B2-BDA4-4577-93E8-3226D4F352E9}"/>
              </a:ext>
            </a:extLst>
          </p:cNvPr>
          <p:cNvSpPr>
            <a:spLocks noGrp="1"/>
          </p:cNvSpPr>
          <p:nvPr>
            <p:ph type="title"/>
          </p:nvPr>
        </p:nvSpPr>
        <p:spPr>
          <a:xfrm>
            <a:off x="457200" y="389732"/>
            <a:ext cx="8229600" cy="738234"/>
          </a:xfrm>
        </p:spPr>
        <p:txBody>
          <a:bodyPr/>
          <a:lstStyle/>
          <a:p>
            <a:pPr algn="l"/>
            <a:r>
              <a:rPr lang="fr-FR" sz="3200" dirty="0">
                <a:solidFill>
                  <a:schemeClr val="bg1"/>
                </a:solidFill>
                <a:latin typeface="Martel Sans Black"/>
                <a:cs typeface="Martel Sans Black"/>
              </a:rPr>
              <a:t>Le bureau</a:t>
            </a:r>
            <a:endParaRPr lang="fr-FR" sz="3200" dirty="0"/>
          </a:p>
        </p:txBody>
      </p:sp>
      <p:sp>
        <p:nvSpPr>
          <p:cNvPr id="3" name="Espace réservé du contenu 2">
            <a:extLst>
              <a:ext uri="{FF2B5EF4-FFF2-40B4-BE49-F238E27FC236}">
                <a16:creationId xmlns:a16="http://schemas.microsoft.com/office/drawing/2014/main" id="{B4567965-79D3-4909-A561-99F053F391A7}"/>
              </a:ext>
            </a:extLst>
          </p:cNvPr>
          <p:cNvSpPr>
            <a:spLocks noGrp="1"/>
          </p:cNvSpPr>
          <p:nvPr>
            <p:ph idx="1"/>
          </p:nvPr>
        </p:nvSpPr>
        <p:spPr>
          <a:xfrm>
            <a:off x="130629" y="1001486"/>
            <a:ext cx="8824685" cy="5602514"/>
          </a:xfrm>
          <a:solidFill>
            <a:schemeClr val="bg1"/>
          </a:solidFill>
        </p:spPr>
        <p:txBody>
          <a:bodyPr/>
          <a:lstStyle/>
          <a:p>
            <a:pPr marL="0" indent="0">
              <a:buNone/>
            </a:pPr>
            <a:r>
              <a:rPr lang="fr-FR" dirty="0"/>
              <a:t> </a:t>
            </a:r>
          </a:p>
        </p:txBody>
      </p:sp>
      <p:sp>
        <p:nvSpPr>
          <p:cNvPr id="4" name="Espace réservé du numéro de diapositive 3">
            <a:extLst>
              <a:ext uri="{FF2B5EF4-FFF2-40B4-BE49-F238E27FC236}">
                <a16:creationId xmlns:a16="http://schemas.microsoft.com/office/drawing/2014/main" id="{3816DCBD-959E-4D92-BB9D-A51A41B88509}"/>
              </a:ext>
            </a:extLst>
          </p:cNvPr>
          <p:cNvSpPr>
            <a:spLocks noGrp="1"/>
          </p:cNvSpPr>
          <p:nvPr>
            <p:ph type="sldNum" sz="quarter" idx="12"/>
          </p:nvPr>
        </p:nvSpPr>
        <p:spPr/>
        <p:txBody>
          <a:bodyPr/>
          <a:lstStyle/>
          <a:p>
            <a:fld id="{96538381-93E3-BB47-9751-DACDB8DC3AD3}" type="slidenum">
              <a:rPr lang="fr-FR" smtClean="0"/>
              <a:t>11</a:t>
            </a:fld>
            <a:endParaRPr lang="fr-FR"/>
          </a:p>
        </p:txBody>
      </p:sp>
      <p:sp>
        <p:nvSpPr>
          <p:cNvPr id="5" name="Rectangle 4">
            <a:extLst>
              <a:ext uri="{FF2B5EF4-FFF2-40B4-BE49-F238E27FC236}">
                <a16:creationId xmlns:a16="http://schemas.microsoft.com/office/drawing/2014/main" id="{4D2EE374-B045-47FC-9D7B-D86B09AA967B}"/>
              </a:ext>
            </a:extLst>
          </p:cNvPr>
          <p:cNvSpPr/>
          <p:nvPr/>
        </p:nvSpPr>
        <p:spPr>
          <a:xfrm>
            <a:off x="92923" y="1339106"/>
            <a:ext cx="496492" cy="49906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2500" b="1" dirty="0"/>
              <a:t>ANIMATION</a:t>
            </a:r>
          </a:p>
        </p:txBody>
      </p:sp>
      <p:sp>
        <p:nvSpPr>
          <p:cNvPr id="6" name="Rectangle 5">
            <a:extLst>
              <a:ext uri="{FF2B5EF4-FFF2-40B4-BE49-F238E27FC236}">
                <a16:creationId xmlns:a16="http://schemas.microsoft.com/office/drawing/2014/main" id="{0E7D47C6-15C7-490E-9880-AF4F89C20961}"/>
              </a:ext>
            </a:extLst>
          </p:cNvPr>
          <p:cNvSpPr/>
          <p:nvPr/>
        </p:nvSpPr>
        <p:spPr>
          <a:xfrm>
            <a:off x="1696851" y="1076711"/>
            <a:ext cx="5959435" cy="646331"/>
          </a:xfrm>
          <a:prstGeom prst="rect">
            <a:avLst/>
          </a:prstGeom>
        </p:spPr>
        <p:txBody>
          <a:bodyPr wrap="square">
            <a:spAutoFit/>
          </a:bodyPr>
          <a:lstStyle/>
          <a:p>
            <a:pPr algn="ctr" fontAlgn="base"/>
            <a:r>
              <a:rPr lang="fr-FR" b="1" dirty="0"/>
              <a:t>Instance de direction</a:t>
            </a:r>
            <a:r>
              <a:rPr lang="fr-FR" dirty="0"/>
              <a:t> de l'association, </a:t>
            </a:r>
          </a:p>
          <a:p>
            <a:pPr algn="ctr" fontAlgn="base"/>
            <a:r>
              <a:rPr lang="fr-FR" dirty="0"/>
              <a:t>le bureau est </a:t>
            </a:r>
            <a:r>
              <a:rPr lang="fr-FR" b="1" dirty="0"/>
              <a:t>élu au sein du conseil d'administration</a:t>
            </a:r>
            <a:endParaRPr lang="fr-FR" dirty="0"/>
          </a:p>
        </p:txBody>
      </p:sp>
      <p:sp>
        <p:nvSpPr>
          <p:cNvPr id="7" name="Rectangle 6">
            <a:extLst>
              <a:ext uri="{FF2B5EF4-FFF2-40B4-BE49-F238E27FC236}">
                <a16:creationId xmlns:a16="http://schemas.microsoft.com/office/drawing/2014/main" id="{E3A6DDCC-547F-4B51-8532-91792C22C682}"/>
              </a:ext>
            </a:extLst>
          </p:cNvPr>
          <p:cNvSpPr/>
          <p:nvPr/>
        </p:nvSpPr>
        <p:spPr>
          <a:xfrm>
            <a:off x="2590800" y="5856514"/>
            <a:ext cx="6096000" cy="923330"/>
          </a:xfrm>
          <a:prstGeom prst="rect">
            <a:avLst/>
          </a:prstGeom>
        </p:spPr>
        <p:txBody>
          <a:bodyPr>
            <a:spAutoFit/>
          </a:bodyPr>
          <a:lstStyle/>
          <a:p>
            <a:pPr algn="just">
              <a:spcAft>
                <a:spcPts val="0"/>
              </a:spcAft>
            </a:pPr>
            <a:r>
              <a:rPr lang="fr-FR" b="1" dirty="0">
                <a:latin typeface="+mj-lt"/>
                <a:ea typeface="Times New Roman" panose="02020603050405020304" pitchFamily="18" charset="0"/>
                <a:cs typeface="Tahoma" panose="020B0604030504040204" pitchFamily="34" charset="0"/>
              </a:rPr>
              <a:t>Les membres du bureau ne peuvent pas cumuler leur mandat avec une fonction ou une responsabilité au sein de l’établissement ou de l’organisme de gestion.</a:t>
            </a:r>
            <a:endParaRPr lang="fr-FR" b="1" dirty="0">
              <a:effectLst/>
              <a:latin typeface="+mj-lt"/>
              <a:ea typeface="Times New Roman" panose="02020603050405020304" pitchFamily="18" charset="0"/>
            </a:endParaRPr>
          </a:p>
        </p:txBody>
      </p:sp>
      <p:pic>
        <p:nvPicPr>
          <p:cNvPr id="8" name="Image 7">
            <a:extLst>
              <a:ext uri="{FF2B5EF4-FFF2-40B4-BE49-F238E27FC236}">
                <a16:creationId xmlns:a16="http://schemas.microsoft.com/office/drawing/2014/main" id="{2D08791D-B77B-4E55-883F-F2303B788C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105" y="5993358"/>
            <a:ext cx="1352283" cy="669380"/>
          </a:xfrm>
          <a:prstGeom prst="rect">
            <a:avLst/>
          </a:prstGeom>
        </p:spPr>
      </p:pic>
      <p:graphicFrame>
        <p:nvGraphicFramePr>
          <p:cNvPr id="9" name="Diagramme 8">
            <a:extLst>
              <a:ext uri="{FF2B5EF4-FFF2-40B4-BE49-F238E27FC236}">
                <a16:creationId xmlns:a16="http://schemas.microsoft.com/office/drawing/2014/main" id="{E4F82298-C105-4CF8-B644-ED1FD2877617}"/>
              </a:ext>
            </a:extLst>
          </p:cNvPr>
          <p:cNvGraphicFramePr/>
          <p:nvPr>
            <p:extLst>
              <p:ext uri="{D42A27DB-BD31-4B8C-83A1-F6EECF244321}">
                <p14:modId xmlns:p14="http://schemas.microsoft.com/office/powerpoint/2010/main" val="3103928658"/>
              </p:ext>
            </p:extLst>
          </p:nvPr>
        </p:nvGraphicFramePr>
        <p:xfrm>
          <a:off x="589415" y="1273397"/>
          <a:ext cx="10122794" cy="4646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832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35" presetClass="emph" presetSubtype="0" repeatCount="indefinite" fill="hold" nodeType="withEffect">
                                  <p:stCondLst>
                                    <p:cond delay="0"/>
                                  </p:stCondLst>
                                  <p:childTnLst>
                                    <p:anim calcmode="discrete" valueType="str">
                                      <p:cBhvr>
                                        <p:cTn id="8"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B696B2-5336-4C5A-9D82-D6C72B2264E7}"/>
              </a:ext>
            </a:extLst>
          </p:cNvPr>
          <p:cNvSpPr>
            <a:spLocks noGrp="1"/>
          </p:cNvSpPr>
          <p:nvPr>
            <p:ph type="title"/>
          </p:nvPr>
        </p:nvSpPr>
        <p:spPr>
          <a:xfrm>
            <a:off x="341169" y="419700"/>
            <a:ext cx="8229600" cy="945402"/>
          </a:xfrm>
        </p:spPr>
        <p:txBody>
          <a:bodyPr/>
          <a:lstStyle/>
          <a:p>
            <a:pPr algn="l"/>
            <a:r>
              <a:rPr lang="fr-FR" sz="3600" dirty="0">
                <a:solidFill>
                  <a:schemeClr val="bg1"/>
                </a:solidFill>
                <a:latin typeface="Martel Sans Black"/>
                <a:cs typeface="Martel Sans Black"/>
              </a:rPr>
              <a:t>La cotisation</a:t>
            </a:r>
            <a:endParaRPr lang="fr-FR" sz="3600" dirty="0"/>
          </a:p>
        </p:txBody>
      </p:sp>
      <p:sp>
        <p:nvSpPr>
          <p:cNvPr id="3" name="Espace réservé du contenu 2">
            <a:extLst>
              <a:ext uri="{FF2B5EF4-FFF2-40B4-BE49-F238E27FC236}">
                <a16:creationId xmlns:a16="http://schemas.microsoft.com/office/drawing/2014/main" id="{FC6F1695-D428-464C-A639-A6E9A39CA13F}"/>
              </a:ext>
            </a:extLst>
          </p:cNvPr>
          <p:cNvSpPr>
            <a:spLocks noGrp="1"/>
          </p:cNvSpPr>
          <p:nvPr>
            <p:ph idx="1"/>
          </p:nvPr>
        </p:nvSpPr>
        <p:spPr>
          <a:xfrm>
            <a:off x="96688" y="986064"/>
            <a:ext cx="8795657" cy="5552848"/>
          </a:xfrm>
          <a:solidFill>
            <a:schemeClr val="bg1"/>
          </a:solidFill>
        </p:spPr>
        <p:txBody>
          <a:bodyPr/>
          <a:lstStyle/>
          <a:p>
            <a:pPr marL="0" indent="0">
              <a:buNone/>
            </a:pPr>
            <a:r>
              <a:rPr lang="fr-FR" dirty="0"/>
              <a:t>  </a:t>
            </a:r>
          </a:p>
        </p:txBody>
      </p:sp>
      <p:sp>
        <p:nvSpPr>
          <p:cNvPr id="4" name="Espace réservé du numéro de diapositive 3">
            <a:extLst>
              <a:ext uri="{FF2B5EF4-FFF2-40B4-BE49-F238E27FC236}">
                <a16:creationId xmlns:a16="http://schemas.microsoft.com/office/drawing/2014/main" id="{91B55CD7-C670-407D-82A2-5CE6EE3BA8A4}"/>
              </a:ext>
            </a:extLst>
          </p:cNvPr>
          <p:cNvSpPr>
            <a:spLocks noGrp="1"/>
          </p:cNvSpPr>
          <p:nvPr>
            <p:ph type="sldNum" sz="quarter" idx="12"/>
          </p:nvPr>
        </p:nvSpPr>
        <p:spPr/>
        <p:txBody>
          <a:bodyPr/>
          <a:lstStyle/>
          <a:p>
            <a:fld id="{96538381-93E3-BB47-9751-DACDB8DC3AD3}" type="slidenum">
              <a:rPr lang="fr-FR" smtClean="0"/>
              <a:t>12</a:t>
            </a:fld>
            <a:endParaRPr lang="fr-FR"/>
          </a:p>
        </p:txBody>
      </p:sp>
      <p:sp>
        <p:nvSpPr>
          <p:cNvPr id="5" name="Rectangle 4">
            <a:extLst>
              <a:ext uri="{FF2B5EF4-FFF2-40B4-BE49-F238E27FC236}">
                <a16:creationId xmlns:a16="http://schemas.microsoft.com/office/drawing/2014/main" id="{06E4240F-9D37-4448-877F-0BDFB89184D5}"/>
              </a:ext>
            </a:extLst>
          </p:cNvPr>
          <p:cNvSpPr/>
          <p:nvPr/>
        </p:nvSpPr>
        <p:spPr>
          <a:xfrm>
            <a:off x="341169" y="1358153"/>
            <a:ext cx="496492" cy="49906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2500" b="1" dirty="0"/>
              <a:t>ANIMATION</a:t>
            </a:r>
          </a:p>
        </p:txBody>
      </p:sp>
      <p:graphicFrame>
        <p:nvGraphicFramePr>
          <p:cNvPr id="7" name="Diagramme 6">
            <a:extLst>
              <a:ext uri="{FF2B5EF4-FFF2-40B4-BE49-F238E27FC236}">
                <a16:creationId xmlns:a16="http://schemas.microsoft.com/office/drawing/2014/main" id="{EC403A8E-8632-4918-BC01-3077FF2AC5C2}"/>
              </a:ext>
            </a:extLst>
          </p:cNvPr>
          <p:cNvGraphicFramePr/>
          <p:nvPr>
            <p:extLst>
              <p:ext uri="{D42A27DB-BD31-4B8C-83A1-F6EECF244321}">
                <p14:modId xmlns:p14="http://schemas.microsoft.com/office/powerpoint/2010/main" val="1352133799"/>
              </p:ext>
            </p:extLst>
          </p:nvPr>
        </p:nvGraphicFramePr>
        <p:xfrm>
          <a:off x="341169" y="2274152"/>
          <a:ext cx="5388968" cy="4025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2A0FA309-8625-44A7-A787-6ECC0BE27083}"/>
              </a:ext>
            </a:extLst>
          </p:cNvPr>
          <p:cNvSpPr/>
          <p:nvPr/>
        </p:nvSpPr>
        <p:spPr>
          <a:xfrm>
            <a:off x="1082142" y="1372132"/>
            <a:ext cx="7365172" cy="830997"/>
          </a:xfrm>
          <a:prstGeom prst="rect">
            <a:avLst/>
          </a:prstGeom>
        </p:spPr>
        <p:txBody>
          <a:bodyPr wrap="square">
            <a:spAutoFit/>
          </a:bodyPr>
          <a:lstStyle/>
          <a:p>
            <a:pPr algn="just"/>
            <a:r>
              <a:rPr lang="fr-FR" sz="1600" dirty="0">
                <a:solidFill>
                  <a:srgbClr val="656666"/>
                </a:solidFill>
                <a:latin typeface="Helvetica" panose="020B0604020202020204" pitchFamily="34" charset="0"/>
              </a:rPr>
              <a:t>C'est la </a:t>
            </a:r>
            <a:r>
              <a:rPr lang="fr-FR" sz="1600" b="1" dirty="0">
                <a:solidFill>
                  <a:srgbClr val="656666"/>
                </a:solidFill>
                <a:latin typeface="Helvetica" panose="020B0604020202020204" pitchFamily="34" charset="0"/>
              </a:rPr>
              <a:t>cotisation</a:t>
            </a:r>
            <a:r>
              <a:rPr lang="fr-FR" sz="1600" dirty="0">
                <a:solidFill>
                  <a:srgbClr val="656666"/>
                </a:solidFill>
                <a:latin typeface="Helvetica" panose="020B0604020202020204" pitchFamily="34" charset="0"/>
              </a:rPr>
              <a:t> versée par les </a:t>
            </a:r>
            <a:r>
              <a:rPr lang="fr-FR" sz="1600" b="1" dirty="0">
                <a:solidFill>
                  <a:srgbClr val="656666"/>
                </a:solidFill>
                <a:latin typeface="Helvetica" panose="020B0604020202020204" pitchFamily="34" charset="0"/>
              </a:rPr>
              <a:t>adhérents</a:t>
            </a:r>
            <a:r>
              <a:rPr lang="fr-FR" sz="1600" dirty="0">
                <a:solidFill>
                  <a:srgbClr val="656666"/>
                </a:solidFill>
                <a:latin typeface="Helvetica" panose="020B0604020202020204" pitchFamily="34" charset="0"/>
              </a:rPr>
              <a:t> qui permet au mouvement de remplir sa mission. Son </a:t>
            </a:r>
            <a:r>
              <a:rPr lang="fr-FR" sz="1600" b="1" dirty="0">
                <a:solidFill>
                  <a:srgbClr val="656666"/>
                </a:solidFill>
                <a:latin typeface="Helvetica" panose="020B0604020202020204" pitchFamily="34" charset="0"/>
              </a:rPr>
              <a:t>montant doit être voté en assemblée générale</a:t>
            </a:r>
            <a:r>
              <a:rPr lang="fr-FR" sz="1600" dirty="0">
                <a:solidFill>
                  <a:srgbClr val="656666"/>
                </a:solidFill>
                <a:latin typeface="Helvetica" panose="020B0604020202020204" pitchFamily="34" charset="0"/>
              </a:rPr>
              <a:t>, et sa raison d'être </a:t>
            </a:r>
            <a:r>
              <a:rPr lang="fr-FR" sz="1600" b="1" dirty="0">
                <a:solidFill>
                  <a:srgbClr val="656666"/>
                </a:solidFill>
                <a:latin typeface="Helvetica" panose="020B0604020202020204" pitchFamily="34" charset="0"/>
              </a:rPr>
              <a:t>expliquée aux parents</a:t>
            </a:r>
            <a:r>
              <a:rPr lang="fr-FR" sz="1600" dirty="0">
                <a:solidFill>
                  <a:srgbClr val="656666"/>
                </a:solidFill>
                <a:latin typeface="Helvetica" panose="020B0604020202020204" pitchFamily="34" charset="0"/>
              </a:rPr>
              <a:t>.</a:t>
            </a:r>
            <a:endParaRPr lang="fr-FR" sz="1600" dirty="0"/>
          </a:p>
        </p:txBody>
      </p:sp>
      <p:sp>
        <p:nvSpPr>
          <p:cNvPr id="9" name="Rectangle 8">
            <a:extLst>
              <a:ext uri="{FF2B5EF4-FFF2-40B4-BE49-F238E27FC236}">
                <a16:creationId xmlns:a16="http://schemas.microsoft.com/office/drawing/2014/main" id="{2BF925A9-0DD7-4B5E-AD04-B61AC13D6DE6}"/>
              </a:ext>
            </a:extLst>
          </p:cNvPr>
          <p:cNvSpPr/>
          <p:nvPr/>
        </p:nvSpPr>
        <p:spPr>
          <a:xfrm>
            <a:off x="4934857" y="3592708"/>
            <a:ext cx="3867974" cy="2308324"/>
          </a:xfrm>
          <a:prstGeom prst="rect">
            <a:avLst/>
          </a:prstGeom>
        </p:spPr>
        <p:txBody>
          <a:bodyPr wrap="square">
            <a:spAutoFit/>
          </a:bodyPr>
          <a:lstStyle/>
          <a:p>
            <a:pPr marL="285750" indent="-285750">
              <a:buClr>
                <a:srgbClr val="0070C0"/>
              </a:buClr>
              <a:buFont typeface="Wingdings" panose="05000000000000000000" pitchFamily="2" charset="2"/>
              <a:buChar char="v"/>
            </a:pPr>
            <a:r>
              <a:rPr lang="fr-FR" dirty="0"/>
              <a:t>l’abonnement au magazine de l’Apel Famille &amp; éducation, </a:t>
            </a:r>
          </a:p>
          <a:p>
            <a:pPr marL="285750" indent="-285750">
              <a:buClr>
                <a:srgbClr val="0070C0"/>
              </a:buClr>
              <a:buFont typeface="Wingdings" panose="05000000000000000000" pitchFamily="2" charset="2"/>
              <a:buChar char="v"/>
            </a:pPr>
            <a:r>
              <a:rPr lang="fr-FR" dirty="0"/>
              <a:t>l’accès au site internet </a:t>
            </a:r>
            <a:r>
              <a:rPr lang="fr-FR" u="sng" dirty="0">
                <a:hlinkClick r:id="rId8"/>
              </a:rPr>
              <a:t>www.apel.fr</a:t>
            </a:r>
            <a:r>
              <a:rPr lang="fr-FR" dirty="0"/>
              <a:t>,  </a:t>
            </a:r>
          </a:p>
          <a:p>
            <a:pPr marL="285750" indent="-285750">
              <a:buClr>
                <a:srgbClr val="0070C0"/>
              </a:buClr>
              <a:buFont typeface="Wingdings" panose="05000000000000000000" pitchFamily="2" charset="2"/>
              <a:buChar char="v"/>
            </a:pPr>
            <a:r>
              <a:rPr lang="fr-FR" dirty="0"/>
              <a:t>la plateforme téléphonique Apel service (01 46 90 09 60) </a:t>
            </a:r>
          </a:p>
          <a:p>
            <a:pPr marL="285750" indent="-285750">
              <a:buClr>
                <a:srgbClr val="0070C0"/>
              </a:buClr>
              <a:buFont typeface="Wingdings" panose="05000000000000000000" pitchFamily="2" charset="2"/>
              <a:buChar char="v"/>
            </a:pPr>
            <a:r>
              <a:rPr lang="fr-FR" dirty="0"/>
              <a:t>un accueil gratuit et personnalisé par le Service d’information et conseil aux familles.</a:t>
            </a:r>
          </a:p>
        </p:txBody>
      </p:sp>
      <p:sp>
        <p:nvSpPr>
          <p:cNvPr id="10" name="ZoneTexte 9">
            <a:extLst>
              <a:ext uri="{FF2B5EF4-FFF2-40B4-BE49-F238E27FC236}">
                <a16:creationId xmlns:a16="http://schemas.microsoft.com/office/drawing/2014/main" id="{498BF2AF-8DC6-48BA-806C-E1449738AAD5}"/>
              </a:ext>
            </a:extLst>
          </p:cNvPr>
          <p:cNvSpPr txBox="1"/>
          <p:nvPr/>
        </p:nvSpPr>
        <p:spPr>
          <a:xfrm>
            <a:off x="5128941" y="2951341"/>
            <a:ext cx="3557859" cy="477054"/>
          </a:xfrm>
          <a:prstGeom prst="rect">
            <a:avLst/>
          </a:prstGeom>
          <a:noFill/>
        </p:spPr>
        <p:txBody>
          <a:bodyPr wrap="square" rtlCol="0">
            <a:spAutoFit/>
          </a:bodyPr>
          <a:lstStyle/>
          <a:p>
            <a:r>
              <a:rPr lang="fr-FR" sz="2500" b="1" dirty="0">
                <a:solidFill>
                  <a:srgbClr val="1CB3AC"/>
                </a:solidFill>
              </a:rPr>
              <a:t>Des services concrets :</a:t>
            </a:r>
          </a:p>
        </p:txBody>
      </p:sp>
    </p:spTree>
    <p:extLst>
      <p:ext uri="{BB962C8B-B14F-4D97-AF65-F5344CB8AC3E}">
        <p14:creationId xmlns:p14="http://schemas.microsoft.com/office/powerpoint/2010/main" val="362400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13</a:t>
            </a:fld>
            <a:endParaRPr lang="fr-FR" dirty="0"/>
          </a:p>
        </p:txBody>
      </p:sp>
      <p:pic>
        <p:nvPicPr>
          <p:cNvPr id="14" name="Pages.jpg" descr="/Volumes/GAIA_3To/APEL/MASQUES PPT/2018/Pages.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799771" y="2017486"/>
            <a:ext cx="5443613" cy="2845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99771" y="2017486"/>
            <a:ext cx="5443614" cy="2845498"/>
          </a:xfrm>
        </p:spPr>
        <p:txBody>
          <a:bodyPr anchor="ctr">
            <a:normAutofit/>
          </a:bodyPr>
          <a:lstStyle/>
          <a:p>
            <a:r>
              <a:rPr lang="fr-FR" sz="4000" dirty="0">
                <a:solidFill>
                  <a:srgbClr val="C40B74"/>
                </a:solidFill>
                <a:latin typeface="Martel Sans Black"/>
                <a:cs typeface="Martel Sans Black"/>
              </a:rPr>
              <a:t>Vos questions ?</a:t>
            </a:r>
          </a:p>
        </p:txBody>
      </p:sp>
      <p:pic>
        <p:nvPicPr>
          <p:cNvPr id="13" name="Logo+Appellation_blc.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8162299" y="153820"/>
            <a:ext cx="866711" cy="643406"/>
          </a:xfrm>
          <a:prstGeom prst="rect">
            <a:avLst/>
          </a:prstGeom>
        </p:spPr>
      </p:pic>
      <p:sp>
        <p:nvSpPr>
          <p:cNvPr id="15" name="Ellipse 14"/>
          <p:cNvSpPr/>
          <p:nvPr/>
        </p:nvSpPr>
        <p:spPr>
          <a:xfrm>
            <a:off x="8329820" y="6180119"/>
            <a:ext cx="298000" cy="29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Espace réservé du numéro de diapositive 7"/>
          <p:cNvSpPr txBox="1">
            <a:spLocks/>
          </p:cNvSpPr>
          <p:nvPr/>
        </p:nvSpPr>
        <p:spPr>
          <a:xfrm>
            <a:off x="8265886" y="6143410"/>
            <a:ext cx="420914"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13</a:t>
            </a:fld>
            <a:endParaRPr lang="fr-FR" sz="900" dirty="0"/>
          </a:p>
        </p:txBody>
      </p:sp>
      <p:sp>
        <p:nvSpPr>
          <p:cNvPr id="17"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solidFill>
                <a:latin typeface="Martel Sans Black"/>
                <a:cs typeface="Martel Sans Black"/>
              </a:rPr>
              <a:t>www.apel.fr</a:t>
            </a:r>
          </a:p>
        </p:txBody>
      </p:sp>
    </p:spTree>
    <p:extLst>
      <p:ext uri="{BB962C8B-B14F-4D97-AF65-F5344CB8AC3E}">
        <p14:creationId xmlns:p14="http://schemas.microsoft.com/office/powerpoint/2010/main" val="2200796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4B083F-E6C0-4B56-B07A-700C9E3F17A0}"/>
              </a:ext>
            </a:extLst>
          </p:cNvPr>
          <p:cNvSpPr>
            <a:spLocks noGrp="1"/>
          </p:cNvSpPr>
          <p:nvPr>
            <p:ph type="title"/>
          </p:nvPr>
        </p:nvSpPr>
        <p:spPr>
          <a:xfrm>
            <a:off x="457199" y="332127"/>
            <a:ext cx="8229600" cy="799419"/>
          </a:xfrm>
        </p:spPr>
        <p:txBody>
          <a:bodyPr/>
          <a:lstStyle/>
          <a:p>
            <a:pPr algn="l"/>
            <a:r>
              <a:rPr lang="fr-FR" sz="2800" dirty="0">
                <a:solidFill>
                  <a:schemeClr val="bg1"/>
                </a:solidFill>
                <a:latin typeface="Martel Sans Black"/>
                <a:cs typeface="Martel Sans Black"/>
              </a:rPr>
              <a:t>Agir en lien avec les partenaires</a:t>
            </a:r>
            <a:endParaRPr lang="fr-FR" sz="2800" dirty="0"/>
          </a:p>
        </p:txBody>
      </p:sp>
      <p:sp>
        <p:nvSpPr>
          <p:cNvPr id="3" name="Espace réservé du contenu 2">
            <a:extLst>
              <a:ext uri="{FF2B5EF4-FFF2-40B4-BE49-F238E27FC236}">
                <a16:creationId xmlns:a16="http://schemas.microsoft.com/office/drawing/2014/main" id="{7CF5D2F5-D9D7-4312-9BEF-586EC94F4299}"/>
              </a:ext>
            </a:extLst>
          </p:cNvPr>
          <p:cNvSpPr>
            <a:spLocks noGrp="1"/>
          </p:cNvSpPr>
          <p:nvPr>
            <p:ph idx="1"/>
          </p:nvPr>
        </p:nvSpPr>
        <p:spPr>
          <a:xfrm>
            <a:off x="145144" y="1016000"/>
            <a:ext cx="8795656" cy="5509873"/>
          </a:xfrm>
          <a:solidFill>
            <a:schemeClr val="bg1"/>
          </a:solidFill>
        </p:spPr>
        <p:txBody>
          <a:bodyPr/>
          <a:lstStyle/>
          <a:p>
            <a:pPr marL="0" indent="0">
              <a:buNone/>
            </a:pPr>
            <a:r>
              <a:rPr lang="fr-FR" dirty="0"/>
              <a:t> </a:t>
            </a:r>
          </a:p>
        </p:txBody>
      </p:sp>
      <p:sp>
        <p:nvSpPr>
          <p:cNvPr id="4" name="Espace réservé du numéro de diapositive 3">
            <a:extLst>
              <a:ext uri="{FF2B5EF4-FFF2-40B4-BE49-F238E27FC236}">
                <a16:creationId xmlns:a16="http://schemas.microsoft.com/office/drawing/2014/main" id="{850BC02A-C776-469F-AA35-6CA76D88B152}"/>
              </a:ext>
            </a:extLst>
          </p:cNvPr>
          <p:cNvSpPr>
            <a:spLocks noGrp="1"/>
          </p:cNvSpPr>
          <p:nvPr>
            <p:ph type="sldNum" sz="quarter" idx="12"/>
          </p:nvPr>
        </p:nvSpPr>
        <p:spPr/>
        <p:txBody>
          <a:bodyPr/>
          <a:lstStyle/>
          <a:p>
            <a:fld id="{96538381-93E3-BB47-9751-DACDB8DC3AD3}" type="slidenum">
              <a:rPr lang="fr-FR" smtClean="0"/>
              <a:t>14</a:t>
            </a:fld>
            <a:endParaRPr lang="fr-FR"/>
          </a:p>
        </p:txBody>
      </p:sp>
      <p:sp>
        <p:nvSpPr>
          <p:cNvPr id="5" name="Rectangle 4">
            <a:extLst>
              <a:ext uri="{FF2B5EF4-FFF2-40B4-BE49-F238E27FC236}">
                <a16:creationId xmlns:a16="http://schemas.microsoft.com/office/drawing/2014/main" id="{47222B06-8C68-4C0E-A394-64827FCE782A}"/>
              </a:ext>
            </a:extLst>
          </p:cNvPr>
          <p:cNvSpPr/>
          <p:nvPr/>
        </p:nvSpPr>
        <p:spPr>
          <a:xfrm>
            <a:off x="341169" y="1358153"/>
            <a:ext cx="496492" cy="4990697"/>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b="1" dirty="0"/>
              <a:t>REPRESENTATION</a:t>
            </a:r>
          </a:p>
        </p:txBody>
      </p:sp>
      <p:sp>
        <p:nvSpPr>
          <p:cNvPr id="6" name="ZoneTexte 5">
            <a:extLst>
              <a:ext uri="{FF2B5EF4-FFF2-40B4-BE49-F238E27FC236}">
                <a16:creationId xmlns:a16="http://schemas.microsoft.com/office/drawing/2014/main" id="{450370F7-50B3-4060-AA04-6FEE98BC4FC8}"/>
              </a:ext>
            </a:extLst>
          </p:cNvPr>
          <p:cNvSpPr txBox="1"/>
          <p:nvPr/>
        </p:nvSpPr>
        <p:spPr>
          <a:xfrm>
            <a:off x="1033686" y="1435335"/>
            <a:ext cx="6336406" cy="3511859"/>
          </a:xfrm>
          <a:prstGeom prst="rect">
            <a:avLst/>
          </a:prstGeom>
          <a:noFill/>
        </p:spPr>
        <p:txBody>
          <a:bodyPr wrap="square" rtlCol="0">
            <a:spAutoFit/>
          </a:bodyPr>
          <a:lstStyle/>
          <a:p>
            <a:r>
              <a:rPr lang="fr-FR" b="1" u="sng" dirty="0"/>
              <a:t>Des relations fréquentes et de confiance avec :</a:t>
            </a:r>
          </a:p>
          <a:p>
            <a:endParaRPr lang="fr-FR" dirty="0"/>
          </a:p>
          <a:p>
            <a:pPr marL="285750" indent="-285750">
              <a:lnSpc>
                <a:spcPct val="150000"/>
              </a:lnSpc>
              <a:buClr>
                <a:srgbClr val="1CB3AC"/>
              </a:buClr>
              <a:buSzPct val="150000"/>
              <a:buFont typeface="Webdings" panose="05030102010509060703" pitchFamily="18" charset="2"/>
              <a:buChar char=""/>
            </a:pPr>
            <a:r>
              <a:rPr lang="fr-FR" dirty="0"/>
              <a:t>Le chef d’établissement ;</a:t>
            </a:r>
          </a:p>
          <a:p>
            <a:pPr marL="742950" lvl="1" indent="-285750">
              <a:lnSpc>
                <a:spcPct val="150000"/>
              </a:lnSpc>
              <a:buClr>
                <a:srgbClr val="CB007E"/>
              </a:buClr>
              <a:buSzPct val="150000"/>
              <a:buFont typeface="Wingdings" panose="05000000000000000000" pitchFamily="2" charset="2"/>
              <a:buChar char="Ø"/>
            </a:pPr>
            <a:r>
              <a:rPr lang="fr-FR" dirty="0"/>
              <a:t>Conseil d’établissement ;</a:t>
            </a:r>
          </a:p>
          <a:p>
            <a:pPr marL="742950" lvl="1" indent="-285750">
              <a:lnSpc>
                <a:spcPct val="150000"/>
              </a:lnSpc>
              <a:buClr>
                <a:srgbClr val="CB007E"/>
              </a:buClr>
              <a:buSzPct val="150000"/>
              <a:buFont typeface="Wingdings" panose="05000000000000000000" pitchFamily="2" charset="2"/>
              <a:buChar char="Ø"/>
            </a:pPr>
            <a:r>
              <a:rPr lang="fr-FR" dirty="0"/>
              <a:t>Conseil de discipline ;</a:t>
            </a:r>
          </a:p>
          <a:p>
            <a:pPr marL="742950" lvl="1" indent="-285750">
              <a:lnSpc>
                <a:spcPct val="150000"/>
              </a:lnSpc>
              <a:buClr>
                <a:srgbClr val="CB007E"/>
              </a:buClr>
              <a:buSzPct val="150000"/>
              <a:buFont typeface="Wingdings" panose="05000000000000000000" pitchFamily="2" charset="2"/>
              <a:buChar char="Ø"/>
            </a:pPr>
            <a:r>
              <a:rPr lang="fr-FR" dirty="0"/>
              <a:t>Les parents-correspondants.</a:t>
            </a:r>
          </a:p>
          <a:p>
            <a:pPr marL="285750" indent="-285750">
              <a:lnSpc>
                <a:spcPct val="150000"/>
              </a:lnSpc>
              <a:buClr>
                <a:srgbClr val="1CB3AC"/>
              </a:buClr>
              <a:buSzPct val="150000"/>
              <a:buFont typeface="Webdings" panose="05030102010509060703" pitchFamily="18" charset="2"/>
              <a:buChar char=""/>
            </a:pPr>
            <a:r>
              <a:rPr lang="fr-FR" dirty="0"/>
              <a:t>L’OGEC ;</a:t>
            </a:r>
          </a:p>
          <a:p>
            <a:pPr marL="285750" indent="-285750">
              <a:lnSpc>
                <a:spcPct val="150000"/>
              </a:lnSpc>
              <a:buClr>
                <a:srgbClr val="1CB3AC"/>
              </a:buClr>
              <a:buSzPct val="150000"/>
              <a:buFont typeface="Webdings" panose="05030102010509060703" pitchFamily="18" charset="2"/>
              <a:buChar char=""/>
            </a:pPr>
            <a:r>
              <a:rPr lang="fr-FR" dirty="0"/>
              <a:t>L’Apel départementale ;</a:t>
            </a:r>
          </a:p>
          <a:p>
            <a:pPr marL="285750" indent="-285750">
              <a:lnSpc>
                <a:spcPct val="150000"/>
              </a:lnSpc>
              <a:buClr>
                <a:srgbClr val="1CB3AC"/>
              </a:buClr>
              <a:buSzPct val="150000"/>
              <a:buFont typeface="Webdings" panose="05030102010509060703" pitchFamily="18" charset="2"/>
              <a:buChar char=""/>
            </a:pPr>
            <a:r>
              <a:rPr lang="fr-FR" dirty="0"/>
              <a:t>L’Apel académique.</a:t>
            </a:r>
          </a:p>
        </p:txBody>
      </p:sp>
      <p:pic>
        <p:nvPicPr>
          <p:cNvPr id="7" name="Image 6">
            <a:extLst>
              <a:ext uri="{FF2B5EF4-FFF2-40B4-BE49-F238E27FC236}">
                <a16:creationId xmlns:a16="http://schemas.microsoft.com/office/drawing/2014/main" id="{F0CD8A8A-960C-41F0-99F1-A3F4F3C53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688" y="3482883"/>
            <a:ext cx="1906409" cy="1115313"/>
          </a:xfrm>
          <a:prstGeom prst="rect">
            <a:avLst/>
          </a:prstGeom>
        </p:spPr>
      </p:pic>
      <p:sp>
        <p:nvSpPr>
          <p:cNvPr id="8" name="ZoneTexte 7">
            <a:extLst>
              <a:ext uri="{FF2B5EF4-FFF2-40B4-BE49-F238E27FC236}">
                <a16:creationId xmlns:a16="http://schemas.microsoft.com/office/drawing/2014/main" id="{0D35808A-7C9C-4E15-827D-74367F40808A}"/>
              </a:ext>
            </a:extLst>
          </p:cNvPr>
          <p:cNvSpPr txBox="1"/>
          <p:nvPr/>
        </p:nvSpPr>
        <p:spPr>
          <a:xfrm>
            <a:off x="4571999" y="4531949"/>
            <a:ext cx="4259859" cy="2031325"/>
          </a:xfrm>
          <a:prstGeom prst="rect">
            <a:avLst/>
          </a:prstGeom>
          <a:noFill/>
          <a:ln>
            <a:solidFill>
              <a:srgbClr val="CB007E"/>
            </a:solidFill>
          </a:ln>
        </p:spPr>
        <p:txBody>
          <a:bodyPr wrap="square" rtlCol="0">
            <a:spAutoFit/>
          </a:bodyPr>
          <a:lstStyle/>
          <a:p>
            <a:pPr algn="just"/>
            <a:r>
              <a:rPr lang="fr-FR" dirty="0"/>
              <a:t>Même si le Président ne peut pas être disponible pour toutes les manifestations ou réunions  et sera amené à déléguer sa présence, il est cependant important d’être présent auprès de tous ces partenaires car une personne absente perd son rôle de représentativité.</a:t>
            </a:r>
          </a:p>
        </p:txBody>
      </p:sp>
      <p:pic>
        <p:nvPicPr>
          <p:cNvPr id="9" name="Image 8">
            <a:extLst>
              <a:ext uri="{FF2B5EF4-FFF2-40B4-BE49-F238E27FC236}">
                <a16:creationId xmlns:a16="http://schemas.microsoft.com/office/drawing/2014/main" id="{037B2838-F187-4597-9B2E-A18477826D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4692" y="1437289"/>
            <a:ext cx="2590800" cy="1762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 9">
            <a:extLst>
              <a:ext uri="{FF2B5EF4-FFF2-40B4-BE49-F238E27FC236}">
                <a16:creationId xmlns:a16="http://schemas.microsoft.com/office/drawing/2014/main" id="{2E1FD144-501A-4F3A-802D-08CEB88598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4920" y="5014403"/>
            <a:ext cx="1928504" cy="1717827"/>
          </a:xfrm>
          <a:prstGeom prst="rect">
            <a:avLst/>
          </a:prstGeom>
        </p:spPr>
      </p:pic>
    </p:spTree>
    <p:extLst>
      <p:ext uri="{BB962C8B-B14F-4D97-AF65-F5344CB8AC3E}">
        <p14:creationId xmlns:p14="http://schemas.microsoft.com/office/powerpoint/2010/main" val="354564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35" presetClass="emph" presetSubtype="0" repeatCount="indefinite" fill="hold" nodeType="withEffect">
                                  <p:stCondLst>
                                    <p:cond delay="0"/>
                                  </p:stCondLst>
                                  <p:childTnLst>
                                    <p:anim calcmode="discrete" valueType="str">
                                      <p:cBhvr>
                                        <p:cTn id="11"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3564AD-74E1-46A5-9F69-D51A3A2CE0A1}"/>
              </a:ext>
            </a:extLst>
          </p:cNvPr>
          <p:cNvSpPr>
            <a:spLocks noGrp="1"/>
          </p:cNvSpPr>
          <p:nvPr>
            <p:ph type="title"/>
          </p:nvPr>
        </p:nvSpPr>
        <p:spPr>
          <a:xfrm>
            <a:off x="457200" y="386604"/>
            <a:ext cx="8229600" cy="741362"/>
          </a:xfrm>
        </p:spPr>
        <p:txBody>
          <a:bodyPr/>
          <a:lstStyle/>
          <a:p>
            <a:pPr algn="l"/>
            <a:r>
              <a:rPr lang="fr-FR" sz="2800" dirty="0">
                <a:solidFill>
                  <a:schemeClr val="bg1"/>
                </a:solidFill>
                <a:latin typeface="Martel Sans Black"/>
                <a:cs typeface="Martel Sans Black"/>
              </a:rPr>
              <a:t>Actions pour accompagner les familles</a:t>
            </a:r>
            <a:endParaRPr lang="fr-FR" sz="2800" dirty="0"/>
          </a:p>
        </p:txBody>
      </p:sp>
      <p:sp>
        <p:nvSpPr>
          <p:cNvPr id="3" name="Espace réservé du contenu 2">
            <a:extLst>
              <a:ext uri="{FF2B5EF4-FFF2-40B4-BE49-F238E27FC236}">
                <a16:creationId xmlns:a16="http://schemas.microsoft.com/office/drawing/2014/main" id="{FD90EEA2-C437-4239-A237-F61762FCD5FC}"/>
              </a:ext>
            </a:extLst>
          </p:cNvPr>
          <p:cNvSpPr>
            <a:spLocks noGrp="1"/>
          </p:cNvSpPr>
          <p:nvPr>
            <p:ph idx="1"/>
          </p:nvPr>
        </p:nvSpPr>
        <p:spPr>
          <a:xfrm>
            <a:off x="217714" y="986971"/>
            <a:ext cx="8737600" cy="5734503"/>
          </a:xfrm>
          <a:solidFill>
            <a:schemeClr val="bg1"/>
          </a:solidFill>
        </p:spPr>
        <p:txBody>
          <a:bodyPr/>
          <a:lstStyle/>
          <a:p>
            <a:pPr marL="0" lvl="0" indent="0">
              <a:buNone/>
            </a:pPr>
            <a:r>
              <a:rPr lang="fr-FR" dirty="0"/>
              <a:t> </a:t>
            </a:r>
          </a:p>
        </p:txBody>
      </p:sp>
      <p:sp>
        <p:nvSpPr>
          <p:cNvPr id="4" name="Espace réservé du numéro de diapositive 3">
            <a:extLst>
              <a:ext uri="{FF2B5EF4-FFF2-40B4-BE49-F238E27FC236}">
                <a16:creationId xmlns:a16="http://schemas.microsoft.com/office/drawing/2014/main" id="{1333741E-D40D-4A60-B9AC-56675E0946E2}"/>
              </a:ext>
            </a:extLst>
          </p:cNvPr>
          <p:cNvSpPr>
            <a:spLocks noGrp="1"/>
          </p:cNvSpPr>
          <p:nvPr>
            <p:ph type="sldNum" sz="quarter" idx="12"/>
          </p:nvPr>
        </p:nvSpPr>
        <p:spPr/>
        <p:txBody>
          <a:bodyPr/>
          <a:lstStyle/>
          <a:p>
            <a:fld id="{96538381-93E3-BB47-9751-DACDB8DC3AD3}" type="slidenum">
              <a:rPr lang="fr-FR" smtClean="0"/>
              <a:t>15</a:t>
            </a:fld>
            <a:endParaRPr lang="fr-FR"/>
          </a:p>
        </p:txBody>
      </p:sp>
      <p:sp>
        <p:nvSpPr>
          <p:cNvPr id="5" name="Rectangle 4">
            <a:extLst>
              <a:ext uri="{FF2B5EF4-FFF2-40B4-BE49-F238E27FC236}">
                <a16:creationId xmlns:a16="http://schemas.microsoft.com/office/drawing/2014/main" id="{CCB71D00-EC7C-4AC6-AFFD-432C0283B207}"/>
              </a:ext>
            </a:extLst>
          </p:cNvPr>
          <p:cNvSpPr/>
          <p:nvPr/>
        </p:nvSpPr>
        <p:spPr>
          <a:xfrm>
            <a:off x="341169" y="1358153"/>
            <a:ext cx="496492" cy="499069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b="1" dirty="0"/>
              <a:t>ACTIONS </a:t>
            </a:r>
          </a:p>
        </p:txBody>
      </p:sp>
      <p:graphicFrame>
        <p:nvGraphicFramePr>
          <p:cNvPr id="6" name="Diagramme 5">
            <a:extLst>
              <a:ext uri="{FF2B5EF4-FFF2-40B4-BE49-F238E27FC236}">
                <a16:creationId xmlns:a16="http://schemas.microsoft.com/office/drawing/2014/main" id="{1459CFD2-E724-432F-B95D-B22DDE12D454}"/>
              </a:ext>
            </a:extLst>
          </p:cNvPr>
          <p:cNvGraphicFramePr/>
          <p:nvPr>
            <p:extLst>
              <p:ext uri="{D42A27DB-BD31-4B8C-83A1-F6EECF244321}">
                <p14:modId xmlns:p14="http://schemas.microsoft.com/office/powerpoint/2010/main" val="1083629568"/>
              </p:ext>
            </p:extLst>
          </p:nvPr>
        </p:nvGraphicFramePr>
        <p:xfrm>
          <a:off x="1030515" y="1038116"/>
          <a:ext cx="7895771" cy="5773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54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408509-DBE0-4530-BBA2-2D0146CC69B5}"/>
              </a:ext>
            </a:extLst>
          </p:cNvPr>
          <p:cNvSpPr>
            <a:spLocks noGrp="1"/>
          </p:cNvSpPr>
          <p:nvPr>
            <p:ph type="title"/>
          </p:nvPr>
        </p:nvSpPr>
        <p:spPr>
          <a:xfrm>
            <a:off x="457200" y="390184"/>
            <a:ext cx="8229600" cy="683305"/>
          </a:xfrm>
        </p:spPr>
        <p:txBody>
          <a:bodyPr/>
          <a:lstStyle/>
          <a:p>
            <a:pPr algn="l"/>
            <a:r>
              <a:rPr lang="fr-FR" sz="3200" dirty="0">
                <a:solidFill>
                  <a:schemeClr val="bg1"/>
                </a:solidFill>
                <a:latin typeface="Martel Sans Black"/>
                <a:cs typeface="Martel Sans Black"/>
              </a:rPr>
              <a:t>Actions pour récolter des fonds</a:t>
            </a:r>
            <a:endParaRPr lang="fr-FR" sz="3200" dirty="0"/>
          </a:p>
        </p:txBody>
      </p:sp>
      <p:sp>
        <p:nvSpPr>
          <p:cNvPr id="3" name="Espace réservé du contenu 2">
            <a:extLst>
              <a:ext uri="{FF2B5EF4-FFF2-40B4-BE49-F238E27FC236}">
                <a16:creationId xmlns:a16="http://schemas.microsoft.com/office/drawing/2014/main" id="{9A8E5984-9AA8-4D9B-8181-7A51DBB8862C}"/>
              </a:ext>
            </a:extLst>
          </p:cNvPr>
          <p:cNvSpPr>
            <a:spLocks noGrp="1"/>
          </p:cNvSpPr>
          <p:nvPr>
            <p:ph idx="1"/>
          </p:nvPr>
        </p:nvSpPr>
        <p:spPr>
          <a:xfrm>
            <a:off x="188686" y="1073489"/>
            <a:ext cx="8795657" cy="5647985"/>
          </a:xfrm>
          <a:solidFill>
            <a:schemeClr val="bg1"/>
          </a:solidFill>
        </p:spPr>
        <p:txBody>
          <a:bodyPr/>
          <a:lstStyle/>
          <a:p>
            <a:pPr marL="0" indent="0">
              <a:buNone/>
            </a:pPr>
            <a:r>
              <a:rPr lang="fr-FR" dirty="0"/>
              <a:t> </a:t>
            </a:r>
          </a:p>
        </p:txBody>
      </p:sp>
      <p:sp>
        <p:nvSpPr>
          <p:cNvPr id="4" name="Espace réservé du numéro de diapositive 3">
            <a:extLst>
              <a:ext uri="{FF2B5EF4-FFF2-40B4-BE49-F238E27FC236}">
                <a16:creationId xmlns:a16="http://schemas.microsoft.com/office/drawing/2014/main" id="{F8120EA1-5BDE-44FF-8ED2-B8732C64BB67}"/>
              </a:ext>
            </a:extLst>
          </p:cNvPr>
          <p:cNvSpPr>
            <a:spLocks noGrp="1"/>
          </p:cNvSpPr>
          <p:nvPr>
            <p:ph type="sldNum" sz="quarter" idx="12"/>
          </p:nvPr>
        </p:nvSpPr>
        <p:spPr/>
        <p:txBody>
          <a:bodyPr/>
          <a:lstStyle/>
          <a:p>
            <a:fld id="{96538381-93E3-BB47-9751-DACDB8DC3AD3}" type="slidenum">
              <a:rPr lang="fr-FR" smtClean="0"/>
              <a:t>16</a:t>
            </a:fld>
            <a:endParaRPr lang="fr-FR"/>
          </a:p>
        </p:txBody>
      </p:sp>
      <p:sp>
        <p:nvSpPr>
          <p:cNvPr id="5" name="Rectangle 4">
            <a:extLst>
              <a:ext uri="{FF2B5EF4-FFF2-40B4-BE49-F238E27FC236}">
                <a16:creationId xmlns:a16="http://schemas.microsoft.com/office/drawing/2014/main" id="{8E90E205-C8C2-4E3E-AD4B-80FF7B25823E}"/>
              </a:ext>
            </a:extLst>
          </p:cNvPr>
          <p:cNvSpPr/>
          <p:nvPr/>
        </p:nvSpPr>
        <p:spPr>
          <a:xfrm>
            <a:off x="341169" y="1358153"/>
            <a:ext cx="496492" cy="499069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b="1" dirty="0"/>
              <a:t>ACTIONS </a:t>
            </a:r>
          </a:p>
        </p:txBody>
      </p:sp>
      <p:graphicFrame>
        <p:nvGraphicFramePr>
          <p:cNvPr id="6" name="Diagramme 5">
            <a:extLst>
              <a:ext uri="{FF2B5EF4-FFF2-40B4-BE49-F238E27FC236}">
                <a16:creationId xmlns:a16="http://schemas.microsoft.com/office/drawing/2014/main" id="{B41AB0F5-B674-4DB2-8778-756E939BD2FC}"/>
              </a:ext>
            </a:extLst>
          </p:cNvPr>
          <p:cNvGraphicFramePr/>
          <p:nvPr>
            <p:extLst>
              <p:ext uri="{D42A27DB-BD31-4B8C-83A1-F6EECF244321}">
                <p14:modId xmlns:p14="http://schemas.microsoft.com/office/powerpoint/2010/main" val="2946583688"/>
              </p:ext>
            </p:extLst>
          </p:nvPr>
        </p:nvGraphicFramePr>
        <p:xfrm>
          <a:off x="514193" y="1299659"/>
          <a:ext cx="5430169" cy="5083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 6">
            <a:extLst>
              <a:ext uri="{FF2B5EF4-FFF2-40B4-BE49-F238E27FC236}">
                <a16:creationId xmlns:a16="http://schemas.microsoft.com/office/drawing/2014/main" id="{E21A039C-BFBE-4862-AEF5-16F3CE6968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324744">
            <a:off x="6198729" y="1753885"/>
            <a:ext cx="2231779" cy="1052132"/>
          </a:xfrm>
          <a:prstGeom prst="rect">
            <a:avLst/>
          </a:prstGeom>
        </p:spPr>
      </p:pic>
      <p:sp>
        <p:nvSpPr>
          <p:cNvPr id="8" name="ZoneTexte 7">
            <a:extLst>
              <a:ext uri="{FF2B5EF4-FFF2-40B4-BE49-F238E27FC236}">
                <a16:creationId xmlns:a16="http://schemas.microsoft.com/office/drawing/2014/main" id="{73928285-6281-4CB2-BCB9-617D46227BD6}"/>
              </a:ext>
            </a:extLst>
          </p:cNvPr>
          <p:cNvSpPr txBox="1"/>
          <p:nvPr/>
        </p:nvSpPr>
        <p:spPr>
          <a:xfrm>
            <a:off x="5929470" y="2985197"/>
            <a:ext cx="2676355" cy="1200329"/>
          </a:xfrm>
          <a:prstGeom prst="rect">
            <a:avLst/>
          </a:prstGeom>
          <a:noFill/>
          <a:ln w="19050">
            <a:solidFill>
              <a:schemeClr val="accent6">
                <a:lumMod val="75000"/>
              </a:schemeClr>
            </a:solidFill>
            <a:prstDash val="lgDash"/>
          </a:ln>
        </p:spPr>
        <p:txBody>
          <a:bodyPr wrap="square" rtlCol="0">
            <a:spAutoFit/>
          </a:bodyPr>
          <a:lstStyle/>
          <a:p>
            <a:pPr algn="just"/>
            <a:r>
              <a:rPr lang="fr-FR" dirty="0"/>
              <a:t>Si vous passez de la musique, n’oubliez pas d’acquitter les droits d’auteur à la </a:t>
            </a:r>
            <a:r>
              <a:rPr lang="fr-FR" dirty="0" err="1"/>
              <a:t>Sacem</a:t>
            </a:r>
            <a:endParaRPr lang="fr-FR" dirty="0"/>
          </a:p>
        </p:txBody>
      </p:sp>
      <p:sp>
        <p:nvSpPr>
          <p:cNvPr id="9" name="ZoneTexte 8">
            <a:extLst>
              <a:ext uri="{FF2B5EF4-FFF2-40B4-BE49-F238E27FC236}">
                <a16:creationId xmlns:a16="http://schemas.microsoft.com/office/drawing/2014/main" id="{66D18749-2134-4DC6-8718-61021F5A6926}"/>
              </a:ext>
            </a:extLst>
          </p:cNvPr>
          <p:cNvSpPr txBox="1"/>
          <p:nvPr/>
        </p:nvSpPr>
        <p:spPr>
          <a:xfrm>
            <a:off x="5649305" y="4504594"/>
            <a:ext cx="3236686" cy="1477328"/>
          </a:xfrm>
          <a:prstGeom prst="rect">
            <a:avLst/>
          </a:prstGeom>
          <a:noFill/>
          <a:ln w="19050">
            <a:solidFill>
              <a:srgbClr val="FF3300"/>
            </a:solidFill>
            <a:prstDash val="lgDash"/>
          </a:ln>
        </p:spPr>
        <p:txBody>
          <a:bodyPr wrap="square" rtlCol="0">
            <a:spAutoFit/>
          </a:bodyPr>
          <a:lstStyle/>
          <a:p>
            <a:pPr algn="just"/>
            <a:r>
              <a:rPr lang="fr-FR" dirty="0"/>
              <a:t>Pas plus de 6 animations de soutien ou de bienfaisance par an pour ne pas être soumises aux impôts du commerce (TVA, TP, etc.)</a:t>
            </a:r>
          </a:p>
        </p:txBody>
      </p:sp>
    </p:spTree>
    <p:extLst>
      <p:ext uri="{BB962C8B-B14F-4D97-AF65-F5344CB8AC3E}">
        <p14:creationId xmlns:p14="http://schemas.microsoft.com/office/powerpoint/2010/main" val="189834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35" presetClass="emph" presetSubtype="0" repeatCount="indefinite" fill="hold" nodeType="withEffect">
                                  <p:stCondLst>
                                    <p:cond delay="0"/>
                                  </p:stCondLst>
                                  <p:childTnLst>
                                    <p:anim calcmode="discrete" valueType="str">
                                      <p:cBhvr>
                                        <p:cTn id="8"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17</a:t>
            </a:fld>
            <a:endParaRPr lang="fr-FR" dirty="0"/>
          </a:p>
        </p:txBody>
      </p:sp>
      <p:pic>
        <p:nvPicPr>
          <p:cNvPr id="14" name="Pages.jpg" descr="/Volumes/GAIA_3To/APEL/MASQUES PPT/2018/Pages.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799771" y="2017486"/>
            <a:ext cx="5443613" cy="2845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99771" y="2017486"/>
            <a:ext cx="5443614" cy="2845498"/>
          </a:xfrm>
        </p:spPr>
        <p:txBody>
          <a:bodyPr anchor="ctr">
            <a:normAutofit/>
          </a:bodyPr>
          <a:lstStyle/>
          <a:p>
            <a:r>
              <a:rPr lang="fr-FR" sz="4000" dirty="0">
                <a:solidFill>
                  <a:srgbClr val="C40B74"/>
                </a:solidFill>
                <a:latin typeface="Martel Sans Black"/>
                <a:cs typeface="Martel Sans Black"/>
              </a:rPr>
              <a:t>Vos questions ?</a:t>
            </a:r>
          </a:p>
        </p:txBody>
      </p:sp>
      <p:pic>
        <p:nvPicPr>
          <p:cNvPr id="13" name="Logo+Appellation_blc.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8162299" y="153820"/>
            <a:ext cx="866711" cy="643406"/>
          </a:xfrm>
          <a:prstGeom prst="rect">
            <a:avLst/>
          </a:prstGeom>
        </p:spPr>
      </p:pic>
      <p:sp>
        <p:nvSpPr>
          <p:cNvPr id="15" name="Ellipse 14"/>
          <p:cNvSpPr/>
          <p:nvPr/>
        </p:nvSpPr>
        <p:spPr>
          <a:xfrm>
            <a:off x="8329820" y="6180119"/>
            <a:ext cx="298000" cy="29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Espace réservé du numéro de diapositive 7"/>
          <p:cNvSpPr txBox="1">
            <a:spLocks/>
          </p:cNvSpPr>
          <p:nvPr/>
        </p:nvSpPr>
        <p:spPr>
          <a:xfrm>
            <a:off x="8265886" y="6143410"/>
            <a:ext cx="420914"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17</a:t>
            </a:fld>
            <a:endParaRPr lang="fr-FR" sz="900" dirty="0"/>
          </a:p>
        </p:txBody>
      </p:sp>
      <p:sp>
        <p:nvSpPr>
          <p:cNvPr id="17"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solidFill>
                <a:latin typeface="Martel Sans Black"/>
                <a:cs typeface="Martel Sans Black"/>
              </a:rPr>
              <a:t>www.apel.fr</a:t>
            </a:r>
          </a:p>
        </p:txBody>
      </p:sp>
    </p:spTree>
    <p:extLst>
      <p:ext uri="{BB962C8B-B14F-4D97-AF65-F5344CB8AC3E}">
        <p14:creationId xmlns:p14="http://schemas.microsoft.com/office/powerpoint/2010/main" val="3203580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336DF0-1B61-450F-907A-97B31BADA293}"/>
              </a:ext>
            </a:extLst>
          </p:cNvPr>
          <p:cNvSpPr>
            <a:spLocks noGrp="1"/>
          </p:cNvSpPr>
          <p:nvPr>
            <p:ph type="title"/>
          </p:nvPr>
        </p:nvSpPr>
        <p:spPr>
          <a:xfrm>
            <a:off x="457200" y="353713"/>
            <a:ext cx="8229600" cy="818849"/>
          </a:xfrm>
        </p:spPr>
        <p:txBody>
          <a:bodyPr/>
          <a:lstStyle/>
          <a:p>
            <a:pPr algn="l"/>
            <a:r>
              <a:rPr lang="fr-FR" sz="3200" dirty="0">
                <a:solidFill>
                  <a:schemeClr val="bg1"/>
                </a:solidFill>
                <a:latin typeface="Martel Sans Black"/>
                <a:cs typeface="Martel Sans Black"/>
              </a:rPr>
              <a:t>Le président doit savoir…</a:t>
            </a:r>
            <a:endParaRPr lang="fr-FR" sz="3200" dirty="0"/>
          </a:p>
        </p:txBody>
      </p:sp>
      <p:sp>
        <p:nvSpPr>
          <p:cNvPr id="3" name="Espace réservé du contenu 2">
            <a:extLst>
              <a:ext uri="{FF2B5EF4-FFF2-40B4-BE49-F238E27FC236}">
                <a16:creationId xmlns:a16="http://schemas.microsoft.com/office/drawing/2014/main" id="{8B1977D1-C84B-4768-8213-DC99176EF641}"/>
              </a:ext>
            </a:extLst>
          </p:cNvPr>
          <p:cNvSpPr>
            <a:spLocks noGrp="1"/>
          </p:cNvSpPr>
          <p:nvPr>
            <p:ph idx="1"/>
          </p:nvPr>
        </p:nvSpPr>
        <p:spPr>
          <a:xfrm>
            <a:off x="203200" y="986972"/>
            <a:ext cx="8752114" cy="5596390"/>
          </a:xfrm>
          <a:solidFill>
            <a:schemeClr val="bg1"/>
          </a:solidFill>
        </p:spPr>
        <p:txBody>
          <a:bodyPr/>
          <a:lstStyle/>
          <a:p>
            <a:pPr marL="0" indent="0">
              <a:buNone/>
            </a:pPr>
            <a:r>
              <a:rPr lang="fr-FR" dirty="0"/>
              <a:t>  </a:t>
            </a:r>
          </a:p>
        </p:txBody>
      </p:sp>
      <p:sp>
        <p:nvSpPr>
          <p:cNvPr id="4" name="Espace réservé du numéro de diapositive 3">
            <a:extLst>
              <a:ext uri="{FF2B5EF4-FFF2-40B4-BE49-F238E27FC236}">
                <a16:creationId xmlns:a16="http://schemas.microsoft.com/office/drawing/2014/main" id="{0DE0AC64-184C-4D9D-BF44-039E7F4EBCC5}"/>
              </a:ext>
            </a:extLst>
          </p:cNvPr>
          <p:cNvSpPr>
            <a:spLocks noGrp="1"/>
          </p:cNvSpPr>
          <p:nvPr>
            <p:ph type="sldNum" sz="quarter" idx="12"/>
          </p:nvPr>
        </p:nvSpPr>
        <p:spPr/>
        <p:txBody>
          <a:bodyPr/>
          <a:lstStyle/>
          <a:p>
            <a:fld id="{96538381-93E3-BB47-9751-DACDB8DC3AD3}" type="slidenum">
              <a:rPr lang="fr-FR" smtClean="0"/>
              <a:t>18</a:t>
            </a:fld>
            <a:endParaRPr lang="fr-FR"/>
          </a:p>
        </p:txBody>
      </p:sp>
      <p:sp>
        <p:nvSpPr>
          <p:cNvPr id="5" name="Rectangle 4">
            <a:extLst>
              <a:ext uri="{FF2B5EF4-FFF2-40B4-BE49-F238E27FC236}">
                <a16:creationId xmlns:a16="http://schemas.microsoft.com/office/drawing/2014/main" id="{3A20D1CD-D008-47E2-AE33-0BF35674DC74}"/>
              </a:ext>
            </a:extLst>
          </p:cNvPr>
          <p:cNvSpPr/>
          <p:nvPr/>
        </p:nvSpPr>
        <p:spPr>
          <a:xfrm>
            <a:off x="341169" y="1358153"/>
            <a:ext cx="496492" cy="4990697"/>
          </a:xfrm>
          <a:prstGeom prst="rect">
            <a:avLst/>
          </a:prstGeom>
          <a:solidFill>
            <a:srgbClr val="CB007E"/>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b="1" dirty="0"/>
              <a:t>SYNTHESE</a:t>
            </a:r>
          </a:p>
        </p:txBody>
      </p:sp>
      <p:grpSp>
        <p:nvGrpSpPr>
          <p:cNvPr id="6" name="Groupe 5">
            <a:extLst>
              <a:ext uri="{FF2B5EF4-FFF2-40B4-BE49-F238E27FC236}">
                <a16:creationId xmlns:a16="http://schemas.microsoft.com/office/drawing/2014/main" id="{49BB2491-C8E4-41FE-9996-B11DD984A2E8}"/>
              </a:ext>
            </a:extLst>
          </p:cNvPr>
          <p:cNvGrpSpPr/>
          <p:nvPr/>
        </p:nvGrpSpPr>
        <p:grpSpPr>
          <a:xfrm>
            <a:off x="812800" y="1137468"/>
            <a:ext cx="8128000" cy="5418667"/>
            <a:chOff x="2032000" y="719666"/>
            <a:chExt cx="8128000" cy="5418667"/>
          </a:xfrm>
        </p:grpSpPr>
        <p:graphicFrame>
          <p:nvGraphicFramePr>
            <p:cNvPr id="7" name="Diagramme 6">
              <a:extLst>
                <a:ext uri="{FF2B5EF4-FFF2-40B4-BE49-F238E27FC236}">
                  <a16:creationId xmlns:a16="http://schemas.microsoft.com/office/drawing/2014/main" id="{D4C72EBF-AE06-4B53-BF06-53DF509C4D11}"/>
                </a:ext>
              </a:extLst>
            </p:cNvPr>
            <p:cNvGraphicFramePr/>
            <p:nvPr>
              <p:extLst>
                <p:ext uri="{D42A27DB-BD31-4B8C-83A1-F6EECF244321}">
                  <p14:modId xmlns:p14="http://schemas.microsoft.com/office/powerpoint/2010/main" val="226460391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Ellipse 7">
              <a:extLst>
                <a:ext uri="{FF2B5EF4-FFF2-40B4-BE49-F238E27FC236}">
                  <a16:creationId xmlns:a16="http://schemas.microsoft.com/office/drawing/2014/main" id="{24E32CFD-C850-4021-97C3-62ACC9564670}"/>
                </a:ext>
              </a:extLst>
            </p:cNvPr>
            <p:cNvSpPr/>
            <p:nvPr/>
          </p:nvSpPr>
          <p:spPr>
            <a:xfrm>
              <a:off x="4957620" y="2325673"/>
              <a:ext cx="2276759" cy="2162672"/>
            </a:xfrm>
            <a:prstGeom prst="ellipse">
              <a:avLst/>
            </a:prstGeom>
            <a:solidFill>
              <a:schemeClr val="bg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B007E"/>
                  </a:solidFill>
                </a:rPr>
                <a:t>Qualités</a:t>
              </a:r>
            </a:p>
            <a:p>
              <a:pPr algn="ctr"/>
              <a:r>
                <a:rPr lang="fr-FR" b="1" dirty="0">
                  <a:solidFill>
                    <a:srgbClr val="CB007E"/>
                  </a:solidFill>
                </a:rPr>
                <a:t>Indispensables</a:t>
              </a:r>
            </a:p>
          </p:txBody>
        </p:sp>
        <p:sp>
          <p:nvSpPr>
            <p:cNvPr id="9" name="ZoneTexte 8">
              <a:extLst>
                <a:ext uri="{FF2B5EF4-FFF2-40B4-BE49-F238E27FC236}">
                  <a16:creationId xmlns:a16="http://schemas.microsoft.com/office/drawing/2014/main" id="{38820BFD-7A70-42A5-83C0-596F9A05C151}"/>
                </a:ext>
              </a:extLst>
            </p:cNvPr>
            <p:cNvSpPr txBox="1"/>
            <p:nvPr/>
          </p:nvSpPr>
          <p:spPr>
            <a:xfrm>
              <a:off x="4220309" y="1940952"/>
              <a:ext cx="1758461" cy="861774"/>
            </a:xfrm>
            <a:prstGeom prst="rect">
              <a:avLst/>
            </a:prstGeom>
            <a:noFill/>
          </p:spPr>
          <p:txBody>
            <a:bodyPr wrap="square" rtlCol="0">
              <a:spAutoFit/>
            </a:bodyPr>
            <a:lstStyle/>
            <a:p>
              <a:r>
                <a:rPr lang="fr-FR" sz="2500" b="1" dirty="0">
                  <a:solidFill>
                    <a:schemeClr val="bg1"/>
                  </a:solidFill>
                </a:rPr>
                <a:t>Prendre du</a:t>
              </a:r>
            </a:p>
            <a:p>
              <a:r>
                <a:rPr lang="fr-FR" sz="2500" b="1" dirty="0">
                  <a:solidFill>
                    <a:schemeClr val="bg1"/>
                  </a:solidFill>
                </a:rPr>
                <a:t>recul</a:t>
              </a:r>
            </a:p>
          </p:txBody>
        </p:sp>
        <p:sp>
          <p:nvSpPr>
            <p:cNvPr id="10" name="ZoneTexte 9">
              <a:extLst>
                <a:ext uri="{FF2B5EF4-FFF2-40B4-BE49-F238E27FC236}">
                  <a16:creationId xmlns:a16="http://schemas.microsoft.com/office/drawing/2014/main" id="{55789BBA-DF25-4B1C-B406-2C00A5FA8361}"/>
                </a:ext>
              </a:extLst>
            </p:cNvPr>
            <p:cNvSpPr txBox="1"/>
            <p:nvPr/>
          </p:nvSpPr>
          <p:spPr>
            <a:xfrm>
              <a:off x="4220309" y="4396012"/>
              <a:ext cx="1448973" cy="477054"/>
            </a:xfrm>
            <a:prstGeom prst="rect">
              <a:avLst/>
            </a:prstGeom>
            <a:noFill/>
          </p:spPr>
          <p:txBody>
            <a:bodyPr wrap="square" rtlCol="0">
              <a:spAutoFit/>
            </a:bodyPr>
            <a:lstStyle/>
            <a:p>
              <a:pPr algn="ctr"/>
              <a:r>
                <a:rPr lang="fr-FR" sz="2500" b="1" dirty="0">
                  <a:solidFill>
                    <a:schemeClr val="bg1"/>
                  </a:solidFill>
                </a:rPr>
                <a:t>Écouter</a:t>
              </a:r>
            </a:p>
          </p:txBody>
        </p:sp>
        <p:sp>
          <p:nvSpPr>
            <p:cNvPr id="11" name="ZoneTexte 10">
              <a:extLst>
                <a:ext uri="{FF2B5EF4-FFF2-40B4-BE49-F238E27FC236}">
                  <a16:creationId xmlns:a16="http://schemas.microsoft.com/office/drawing/2014/main" id="{6A2309E7-6C09-4FD1-ADD8-0494AA05AA5F}"/>
                </a:ext>
              </a:extLst>
            </p:cNvPr>
            <p:cNvSpPr txBox="1"/>
            <p:nvPr/>
          </p:nvSpPr>
          <p:spPr>
            <a:xfrm>
              <a:off x="6438313" y="4250173"/>
              <a:ext cx="1674055" cy="861774"/>
            </a:xfrm>
            <a:prstGeom prst="rect">
              <a:avLst/>
            </a:prstGeom>
            <a:noFill/>
          </p:spPr>
          <p:txBody>
            <a:bodyPr wrap="square" rtlCol="0">
              <a:spAutoFit/>
            </a:bodyPr>
            <a:lstStyle/>
            <a:p>
              <a:pPr algn="ctr"/>
              <a:r>
                <a:rPr lang="fr-FR" sz="2500" b="1" dirty="0">
                  <a:solidFill>
                    <a:schemeClr val="bg1"/>
                  </a:solidFill>
                </a:rPr>
                <a:t>Organiser</a:t>
              </a:r>
            </a:p>
            <a:p>
              <a:pPr algn="ctr"/>
              <a:r>
                <a:rPr lang="fr-FR" sz="2500" b="1" dirty="0">
                  <a:solidFill>
                    <a:schemeClr val="bg1"/>
                  </a:solidFill>
                </a:rPr>
                <a:t>Gérer</a:t>
              </a:r>
            </a:p>
          </p:txBody>
        </p:sp>
        <p:sp>
          <p:nvSpPr>
            <p:cNvPr id="12" name="ZoneTexte 11">
              <a:extLst>
                <a:ext uri="{FF2B5EF4-FFF2-40B4-BE49-F238E27FC236}">
                  <a16:creationId xmlns:a16="http://schemas.microsoft.com/office/drawing/2014/main" id="{B757FF8E-C77F-404A-A50C-1FF734505808}"/>
                </a:ext>
              </a:extLst>
            </p:cNvPr>
            <p:cNvSpPr txBox="1"/>
            <p:nvPr/>
          </p:nvSpPr>
          <p:spPr>
            <a:xfrm>
              <a:off x="6438313" y="1940952"/>
              <a:ext cx="1533377" cy="477054"/>
            </a:xfrm>
            <a:prstGeom prst="rect">
              <a:avLst/>
            </a:prstGeom>
            <a:noFill/>
          </p:spPr>
          <p:txBody>
            <a:bodyPr wrap="square" rtlCol="0">
              <a:spAutoFit/>
            </a:bodyPr>
            <a:lstStyle/>
            <a:p>
              <a:pPr algn="ctr"/>
              <a:r>
                <a:rPr lang="fr-FR" sz="2500" b="1" dirty="0">
                  <a:solidFill>
                    <a:schemeClr val="bg1"/>
                  </a:solidFill>
                </a:rPr>
                <a:t>Déléguer</a:t>
              </a:r>
            </a:p>
          </p:txBody>
        </p:sp>
      </p:grpSp>
    </p:spTree>
    <p:extLst>
      <p:ext uri="{BB962C8B-B14F-4D97-AF65-F5344CB8AC3E}">
        <p14:creationId xmlns:p14="http://schemas.microsoft.com/office/powerpoint/2010/main" val="464348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1</a:t>
            </a:fld>
            <a:endParaRPr lang="fr-FR" dirty="0"/>
          </a:p>
        </p:txBody>
      </p:sp>
      <p:pic>
        <p:nvPicPr>
          <p:cNvPr id="14" name="Pages.jpg" descr="/Volumes/GAIA_3To/APEL/MASQUES PPT/2018/Pages.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984492" y="1626841"/>
            <a:ext cx="6887029" cy="35329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984492" y="2017486"/>
            <a:ext cx="7009581" cy="2845498"/>
          </a:xfrm>
        </p:spPr>
        <p:txBody>
          <a:bodyPr anchor="ctr">
            <a:normAutofit/>
          </a:bodyPr>
          <a:lstStyle/>
          <a:p>
            <a:r>
              <a:rPr lang="fr-FR" sz="3200" u="sng" dirty="0">
                <a:solidFill>
                  <a:srgbClr val="C40B74"/>
                </a:solidFill>
                <a:latin typeface="Martel Sans Black"/>
                <a:cs typeface="Martel Sans Black"/>
              </a:rPr>
              <a:t>Des sigles retenir </a:t>
            </a:r>
            <a:r>
              <a:rPr lang="fr-FR" sz="3200" dirty="0">
                <a:solidFill>
                  <a:srgbClr val="C40B74"/>
                </a:solidFill>
                <a:latin typeface="Martel Sans Black"/>
                <a:cs typeface="Martel Sans Black"/>
              </a:rPr>
              <a:t>:</a:t>
            </a:r>
            <a:br>
              <a:rPr lang="fr-FR" sz="3200" dirty="0">
                <a:solidFill>
                  <a:srgbClr val="C40B74"/>
                </a:solidFill>
                <a:latin typeface="Martel Sans Black"/>
                <a:cs typeface="Martel Sans Black"/>
              </a:rPr>
            </a:br>
            <a:br>
              <a:rPr lang="fr-FR" sz="3200" dirty="0">
                <a:solidFill>
                  <a:srgbClr val="C40B74"/>
                </a:solidFill>
                <a:latin typeface="Martel Sans Black"/>
                <a:cs typeface="Martel Sans Black"/>
              </a:rPr>
            </a:br>
            <a:r>
              <a:rPr lang="fr-FR" sz="3600" dirty="0">
                <a:solidFill>
                  <a:srgbClr val="C40B74"/>
                </a:solidFill>
                <a:latin typeface="Martel Sans Black"/>
                <a:cs typeface="Martel Sans Black"/>
              </a:rPr>
              <a:t>AG </a:t>
            </a:r>
            <a:r>
              <a:rPr lang="fr-FR" sz="3200" dirty="0">
                <a:solidFill>
                  <a:srgbClr val="C40B74"/>
                </a:solidFill>
                <a:latin typeface="Martel Sans Black"/>
                <a:cs typeface="Martel Sans Black"/>
              </a:rPr>
              <a:t>: Assemblée Générale</a:t>
            </a:r>
            <a:br>
              <a:rPr lang="fr-FR" sz="3200" dirty="0">
                <a:solidFill>
                  <a:srgbClr val="C40B74"/>
                </a:solidFill>
                <a:latin typeface="Martel Sans Black"/>
                <a:cs typeface="Martel Sans Black"/>
              </a:rPr>
            </a:br>
            <a:br>
              <a:rPr lang="fr-FR" sz="3200" dirty="0">
                <a:solidFill>
                  <a:srgbClr val="C40B74"/>
                </a:solidFill>
                <a:latin typeface="Martel Sans Black"/>
                <a:cs typeface="Martel Sans Black"/>
              </a:rPr>
            </a:br>
            <a:r>
              <a:rPr lang="fr-FR" sz="3600" dirty="0">
                <a:solidFill>
                  <a:srgbClr val="C40B74"/>
                </a:solidFill>
                <a:latin typeface="Martel Sans Black"/>
                <a:cs typeface="Martel Sans Black"/>
              </a:rPr>
              <a:t>CA</a:t>
            </a:r>
            <a:r>
              <a:rPr lang="fr-FR" sz="3200" dirty="0">
                <a:solidFill>
                  <a:srgbClr val="C40B74"/>
                </a:solidFill>
                <a:latin typeface="Martel Sans Black"/>
                <a:cs typeface="Martel Sans Black"/>
              </a:rPr>
              <a:t> : Conseil d’administration</a:t>
            </a:r>
          </a:p>
        </p:txBody>
      </p:sp>
      <p:pic>
        <p:nvPicPr>
          <p:cNvPr id="13" name="Logo+Appellation_blc.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8162299" y="153820"/>
            <a:ext cx="866711" cy="643406"/>
          </a:xfrm>
          <a:prstGeom prst="rect">
            <a:avLst/>
          </a:prstGeom>
        </p:spPr>
      </p:pic>
      <p:sp>
        <p:nvSpPr>
          <p:cNvPr id="15" name="Ellipse 14"/>
          <p:cNvSpPr/>
          <p:nvPr/>
        </p:nvSpPr>
        <p:spPr>
          <a:xfrm>
            <a:off x="8329820" y="6180119"/>
            <a:ext cx="298000" cy="29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Espace réservé du numéro de diapositive 7"/>
          <p:cNvSpPr txBox="1">
            <a:spLocks/>
          </p:cNvSpPr>
          <p:nvPr/>
        </p:nvSpPr>
        <p:spPr>
          <a:xfrm>
            <a:off x="8265886" y="6143410"/>
            <a:ext cx="420914"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1</a:t>
            </a:fld>
            <a:endParaRPr lang="fr-FR" sz="900" dirty="0"/>
          </a:p>
        </p:txBody>
      </p:sp>
      <p:sp>
        <p:nvSpPr>
          <p:cNvPr id="17"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solidFill>
                <a:latin typeface="Martel Sans Black"/>
                <a:cs typeface="Martel Sans Black"/>
              </a:rPr>
              <a:t>www.apel.fr</a:t>
            </a:r>
          </a:p>
        </p:txBody>
      </p:sp>
    </p:spTree>
    <p:extLst>
      <p:ext uri="{BB962C8B-B14F-4D97-AF65-F5344CB8AC3E}">
        <p14:creationId xmlns:p14="http://schemas.microsoft.com/office/powerpoint/2010/main" val="2775785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DDF049-FEAD-4A3D-8041-C1310D2FF34C}"/>
              </a:ext>
            </a:extLst>
          </p:cNvPr>
          <p:cNvSpPr>
            <a:spLocks noGrp="1"/>
          </p:cNvSpPr>
          <p:nvPr>
            <p:ph type="title"/>
          </p:nvPr>
        </p:nvSpPr>
        <p:spPr>
          <a:xfrm>
            <a:off x="341085" y="315798"/>
            <a:ext cx="8229600" cy="812573"/>
          </a:xfrm>
        </p:spPr>
        <p:txBody>
          <a:bodyPr/>
          <a:lstStyle/>
          <a:p>
            <a:pPr algn="l"/>
            <a:r>
              <a:rPr lang="fr-FR" sz="3600" dirty="0">
                <a:solidFill>
                  <a:schemeClr val="bg1"/>
                </a:solidFill>
                <a:latin typeface="Martel Sans Black"/>
                <a:cs typeface="Martel Sans Black"/>
              </a:rPr>
              <a:t>Un état d’esprit dans les Apel…</a:t>
            </a:r>
            <a:endParaRPr lang="fr-FR" sz="3600" dirty="0"/>
          </a:p>
        </p:txBody>
      </p:sp>
      <p:sp>
        <p:nvSpPr>
          <p:cNvPr id="3" name="Espace réservé du contenu 2">
            <a:extLst>
              <a:ext uri="{FF2B5EF4-FFF2-40B4-BE49-F238E27FC236}">
                <a16:creationId xmlns:a16="http://schemas.microsoft.com/office/drawing/2014/main" id="{FB7E407A-8DB6-44A6-93A6-E29131B03D92}"/>
              </a:ext>
            </a:extLst>
          </p:cNvPr>
          <p:cNvSpPr>
            <a:spLocks noGrp="1"/>
          </p:cNvSpPr>
          <p:nvPr>
            <p:ph idx="1"/>
          </p:nvPr>
        </p:nvSpPr>
        <p:spPr>
          <a:xfrm>
            <a:off x="217714" y="1088571"/>
            <a:ext cx="8737600" cy="5632903"/>
          </a:xfrm>
          <a:solidFill>
            <a:schemeClr val="bg1"/>
          </a:solidFill>
        </p:spPr>
        <p:txBody>
          <a:bodyPr/>
          <a:lstStyle/>
          <a:p>
            <a:pPr marL="0" indent="0">
              <a:buNone/>
            </a:pPr>
            <a:r>
              <a:rPr lang="fr-FR" dirty="0"/>
              <a:t> </a:t>
            </a:r>
          </a:p>
        </p:txBody>
      </p:sp>
      <p:sp>
        <p:nvSpPr>
          <p:cNvPr id="4" name="Espace réservé du numéro de diapositive 3">
            <a:extLst>
              <a:ext uri="{FF2B5EF4-FFF2-40B4-BE49-F238E27FC236}">
                <a16:creationId xmlns:a16="http://schemas.microsoft.com/office/drawing/2014/main" id="{68B41FDA-0E80-4B56-B676-9A52BEA0A69C}"/>
              </a:ext>
            </a:extLst>
          </p:cNvPr>
          <p:cNvSpPr>
            <a:spLocks noGrp="1"/>
          </p:cNvSpPr>
          <p:nvPr>
            <p:ph type="sldNum" sz="quarter" idx="12"/>
          </p:nvPr>
        </p:nvSpPr>
        <p:spPr/>
        <p:txBody>
          <a:bodyPr/>
          <a:lstStyle/>
          <a:p>
            <a:fld id="{96538381-93E3-BB47-9751-DACDB8DC3AD3}" type="slidenum">
              <a:rPr lang="fr-FR" smtClean="0"/>
              <a:t>19</a:t>
            </a:fld>
            <a:endParaRPr lang="fr-FR"/>
          </a:p>
        </p:txBody>
      </p:sp>
      <p:pic>
        <p:nvPicPr>
          <p:cNvPr id="5" name="Image 4">
            <a:extLst>
              <a:ext uri="{FF2B5EF4-FFF2-40B4-BE49-F238E27FC236}">
                <a16:creationId xmlns:a16="http://schemas.microsoft.com/office/drawing/2014/main" id="{B3934B7C-F908-4F54-8144-BE34A90AC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992" y="1492704"/>
            <a:ext cx="8394322" cy="4458153"/>
          </a:xfrm>
          <a:prstGeom prst="rect">
            <a:avLst/>
          </a:prstGeom>
        </p:spPr>
      </p:pic>
      <p:pic>
        <p:nvPicPr>
          <p:cNvPr id="6" name="Image 5">
            <a:extLst>
              <a:ext uri="{FF2B5EF4-FFF2-40B4-BE49-F238E27FC236}">
                <a16:creationId xmlns:a16="http://schemas.microsoft.com/office/drawing/2014/main" id="{0E8D26B8-B4BF-4C15-B869-C314D23835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54992"/>
            <a:ext cx="2362200" cy="1933575"/>
          </a:xfrm>
          <a:prstGeom prst="rect">
            <a:avLst/>
          </a:prstGeom>
        </p:spPr>
      </p:pic>
    </p:spTree>
    <p:extLst>
      <p:ext uri="{BB962C8B-B14F-4D97-AF65-F5344CB8AC3E}">
        <p14:creationId xmlns:p14="http://schemas.microsoft.com/office/powerpoint/2010/main" val="3377838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20</a:t>
            </a:fld>
            <a:endParaRPr lang="fr-FR" dirty="0"/>
          </a:p>
        </p:txBody>
      </p:sp>
      <p:pic>
        <p:nvPicPr>
          <p:cNvPr id="14" name="Pages.jpg" descr="/Volumes/GAIA_3To/APEL/MASQUES PPT/2018/Pages.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799771" y="2017486"/>
            <a:ext cx="5443613" cy="2845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99771" y="2017486"/>
            <a:ext cx="5443613" cy="2845498"/>
          </a:xfrm>
        </p:spPr>
        <p:txBody>
          <a:bodyPr anchor="ctr">
            <a:normAutofit/>
          </a:bodyPr>
          <a:lstStyle/>
          <a:p>
            <a:r>
              <a:rPr lang="fr-FR" sz="4000" dirty="0">
                <a:solidFill>
                  <a:srgbClr val="C40B74"/>
                </a:solidFill>
                <a:latin typeface="Martel Sans Black"/>
                <a:cs typeface="Martel Sans Black"/>
              </a:rPr>
              <a:t>Merci de votre participation</a:t>
            </a:r>
            <a:br>
              <a:rPr lang="fr-FR" sz="4000" dirty="0">
                <a:solidFill>
                  <a:srgbClr val="C40B74"/>
                </a:solidFill>
                <a:latin typeface="Martel Sans Black"/>
                <a:cs typeface="Martel Sans Black"/>
              </a:rPr>
            </a:br>
            <a:br>
              <a:rPr lang="fr-FR" sz="4000" dirty="0">
                <a:solidFill>
                  <a:srgbClr val="C40B74"/>
                </a:solidFill>
                <a:latin typeface="Martel Sans Black"/>
                <a:cs typeface="Martel Sans Black"/>
              </a:rPr>
            </a:br>
            <a:r>
              <a:rPr lang="fr-FR" sz="3200" i="1" dirty="0">
                <a:solidFill>
                  <a:srgbClr val="C40B74"/>
                </a:solidFill>
                <a:latin typeface="Martel Sans Black"/>
                <a:cs typeface="Martel Sans Black"/>
              </a:rPr>
              <a:t>Belle année en Apel…</a:t>
            </a:r>
          </a:p>
        </p:txBody>
      </p:sp>
      <p:pic>
        <p:nvPicPr>
          <p:cNvPr id="13" name="Logo+Appellation_blc.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8162299" y="153820"/>
            <a:ext cx="866711" cy="643406"/>
          </a:xfrm>
          <a:prstGeom prst="rect">
            <a:avLst/>
          </a:prstGeom>
        </p:spPr>
      </p:pic>
      <p:sp>
        <p:nvSpPr>
          <p:cNvPr id="15" name="Ellipse 14"/>
          <p:cNvSpPr/>
          <p:nvPr/>
        </p:nvSpPr>
        <p:spPr>
          <a:xfrm>
            <a:off x="8329820" y="6180119"/>
            <a:ext cx="298000" cy="29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Espace réservé du numéro de diapositive 7"/>
          <p:cNvSpPr txBox="1">
            <a:spLocks/>
          </p:cNvSpPr>
          <p:nvPr/>
        </p:nvSpPr>
        <p:spPr>
          <a:xfrm>
            <a:off x="8265886" y="6143410"/>
            <a:ext cx="420914"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20</a:t>
            </a:fld>
            <a:endParaRPr lang="fr-FR" sz="900" dirty="0"/>
          </a:p>
        </p:txBody>
      </p:sp>
      <p:sp>
        <p:nvSpPr>
          <p:cNvPr id="17"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solidFill>
                <a:latin typeface="Martel Sans Black"/>
                <a:cs typeface="Martel Sans Black"/>
              </a:rPr>
              <a:t>www.apel.fr</a:t>
            </a:r>
          </a:p>
        </p:txBody>
      </p:sp>
    </p:spTree>
    <p:extLst>
      <p:ext uri="{BB962C8B-B14F-4D97-AF65-F5344CB8AC3E}">
        <p14:creationId xmlns:p14="http://schemas.microsoft.com/office/powerpoint/2010/main" val="1207454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80704" y="376028"/>
            <a:ext cx="7303448" cy="423699"/>
          </a:xfrm>
        </p:spPr>
        <p:txBody>
          <a:bodyPr>
            <a:normAutofit fontScale="90000"/>
          </a:bodyPr>
          <a:lstStyle/>
          <a:p>
            <a:pPr algn="l"/>
            <a:r>
              <a:rPr lang="fr-FR" sz="2800" dirty="0">
                <a:solidFill>
                  <a:schemeClr val="bg1"/>
                </a:solidFill>
                <a:latin typeface="Martel Sans Black"/>
                <a:cs typeface="Martel Sans Black"/>
              </a:rPr>
              <a:t>L’APEL, une association Loi 1901</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3" name="Sous-titre 2">
            <a:extLst>
              <a:ext uri="{FF2B5EF4-FFF2-40B4-BE49-F238E27FC236}">
                <a16:creationId xmlns:a16="http://schemas.microsoft.com/office/drawing/2014/main" id="{0CC0B1A8-1DED-4E70-9D6B-257EF37B6755}"/>
              </a:ext>
            </a:extLst>
          </p:cNvPr>
          <p:cNvSpPr>
            <a:spLocks noGrp="1"/>
          </p:cNvSpPr>
          <p:nvPr>
            <p:ph type="subTitle" idx="1"/>
          </p:nvPr>
        </p:nvSpPr>
        <p:spPr>
          <a:xfrm>
            <a:off x="140786" y="1039660"/>
            <a:ext cx="8862428" cy="5495824"/>
          </a:xfrm>
          <a:solidFill>
            <a:schemeClr val="bg1"/>
          </a:solidFill>
        </p:spPr>
        <p:txBody>
          <a:bodyPr/>
          <a:lstStyle/>
          <a:p>
            <a:r>
              <a:rPr lang="fr-FR" dirty="0"/>
              <a:t>m</a:t>
            </a:r>
          </a:p>
        </p:txBody>
      </p:sp>
      <p:sp>
        <p:nvSpPr>
          <p:cNvPr id="12" name="Espace réservé du contenu 2">
            <a:extLst>
              <a:ext uri="{FF2B5EF4-FFF2-40B4-BE49-F238E27FC236}">
                <a16:creationId xmlns:a16="http://schemas.microsoft.com/office/drawing/2014/main" id="{33AD86BB-FB59-4AEA-B997-40FC3CC7A2B0}"/>
              </a:ext>
            </a:extLst>
          </p:cNvPr>
          <p:cNvSpPr txBox="1">
            <a:spLocks/>
          </p:cNvSpPr>
          <p:nvPr/>
        </p:nvSpPr>
        <p:spPr>
          <a:xfrm>
            <a:off x="2111530" y="3059304"/>
            <a:ext cx="5003692" cy="3476180"/>
          </a:xfrm>
          <a:prstGeom prst="rect">
            <a:avLst/>
          </a:prstGeom>
          <a:solidFill>
            <a:schemeClr val="bg1"/>
          </a:solidFill>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fr-FR" sz="5400" b="1" dirty="0">
                <a:solidFill>
                  <a:srgbClr val="1CB3AC"/>
                </a:solidFill>
              </a:rPr>
              <a:t>L’APEL Nationale</a:t>
            </a:r>
          </a:p>
          <a:p>
            <a:pPr marL="0" indent="0" algn="ctr">
              <a:buFont typeface="Arial"/>
              <a:buNone/>
            </a:pPr>
            <a:r>
              <a:rPr lang="fr-FR" sz="4500" dirty="0">
                <a:solidFill>
                  <a:srgbClr val="1CB3AC"/>
                </a:solidFill>
              </a:rPr>
              <a:t>Fondée en février 1930</a:t>
            </a:r>
          </a:p>
          <a:p>
            <a:pPr marL="0" indent="0" algn="ctr">
              <a:buFont typeface="Arial"/>
              <a:buNone/>
            </a:pPr>
            <a:r>
              <a:rPr lang="fr-FR" sz="4500" dirty="0">
                <a:solidFill>
                  <a:srgbClr val="1CB3AC"/>
                </a:solidFill>
              </a:rPr>
              <a:t>à Marseille</a:t>
            </a:r>
          </a:p>
        </p:txBody>
      </p:sp>
      <p:pic>
        <p:nvPicPr>
          <p:cNvPr id="13" name="Image 12">
            <a:extLst>
              <a:ext uri="{FF2B5EF4-FFF2-40B4-BE49-F238E27FC236}">
                <a16:creationId xmlns:a16="http://schemas.microsoft.com/office/drawing/2014/main" id="{1D86BB32-B41D-4240-A037-E9DE74062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4530" y="1159626"/>
            <a:ext cx="3208794" cy="1899677"/>
          </a:xfrm>
          <a:prstGeom prst="rect">
            <a:avLst/>
          </a:prstGeom>
        </p:spPr>
      </p:pic>
      <p:pic>
        <p:nvPicPr>
          <p:cNvPr id="14" name="Image 13">
            <a:extLst>
              <a:ext uri="{FF2B5EF4-FFF2-40B4-BE49-F238E27FC236}">
                <a16:creationId xmlns:a16="http://schemas.microsoft.com/office/drawing/2014/main" id="{8DDF3D41-0908-4E13-90E9-C74F754794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900" y="3768849"/>
            <a:ext cx="2165416" cy="2165416"/>
          </a:xfrm>
          <a:prstGeom prst="rect">
            <a:avLst/>
          </a:prstGeom>
        </p:spPr>
      </p:pic>
      <p:pic>
        <p:nvPicPr>
          <p:cNvPr id="17" name="Image 16">
            <a:extLst>
              <a:ext uri="{FF2B5EF4-FFF2-40B4-BE49-F238E27FC236}">
                <a16:creationId xmlns:a16="http://schemas.microsoft.com/office/drawing/2014/main" id="{B5B1669E-DF55-406F-BB28-A753574DC4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6686" y="3745281"/>
            <a:ext cx="2165416" cy="2165416"/>
          </a:xfrm>
          <a:prstGeom prst="rect">
            <a:avLst/>
          </a:prstGeom>
        </p:spPr>
      </p:pic>
    </p:spTree>
    <p:extLst>
      <p:ext uri="{BB962C8B-B14F-4D97-AF65-F5344CB8AC3E}">
        <p14:creationId xmlns:p14="http://schemas.microsoft.com/office/powerpoint/2010/main" val="143235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80704" y="376028"/>
            <a:ext cx="7303448" cy="423699"/>
          </a:xfrm>
        </p:spPr>
        <p:txBody>
          <a:bodyPr>
            <a:normAutofit fontScale="90000"/>
          </a:bodyPr>
          <a:lstStyle/>
          <a:p>
            <a:pPr algn="l"/>
            <a:r>
              <a:rPr lang="fr-FR" sz="2800" dirty="0">
                <a:solidFill>
                  <a:schemeClr val="bg1"/>
                </a:solidFill>
                <a:latin typeface="Martel Sans Black"/>
                <a:cs typeface="Martel Sans Black"/>
              </a:rPr>
              <a:t>Les 3 grandes missions de l’Apel</a:t>
            </a:r>
          </a:p>
        </p:txBody>
      </p:sp>
      <p:sp>
        <p:nvSpPr>
          <p:cNvPr id="16" name="Sous-titre 2"/>
          <p:cNvSpPr>
            <a:spLocks noGrp="1"/>
          </p:cNvSpPr>
          <p:nvPr>
            <p:ph type="subTitle" idx="1"/>
          </p:nvPr>
        </p:nvSpPr>
        <p:spPr>
          <a:xfrm>
            <a:off x="254000" y="1004144"/>
            <a:ext cx="8636000" cy="5533998"/>
          </a:xfrm>
          <a:solidFill>
            <a:schemeClr val="bg1"/>
          </a:solidFill>
        </p:spPr>
        <p:txBody>
          <a:bodyPr>
            <a:normAutofit/>
          </a:bodyPr>
          <a:lstStyle/>
          <a:p>
            <a:pPr algn="l"/>
            <a:r>
              <a:rPr lang="fr-FR" sz="2000" dirty="0">
                <a:solidFill>
                  <a:schemeClr val="tx1"/>
                </a:solidFill>
                <a:latin typeface="Helvetica 45 Light"/>
                <a:cs typeface="Helvetica 45 Light"/>
              </a:rPr>
              <a:t> </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3</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9" name="Forme libre 9">
            <a:extLst>
              <a:ext uri="{FF2B5EF4-FFF2-40B4-BE49-F238E27FC236}">
                <a16:creationId xmlns:a16="http://schemas.microsoft.com/office/drawing/2014/main" id="{83F64CAE-E32A-4EBD-B101-FB6902E027DE}"/>
              </a:ext>
            </a:extLst>
          </p:cNvPr>
          <p:cNvSpPr/>
          <p:nvPr/>
        </p:nvSpPr>
        <p:spPr>
          <a:xfrm>
            <a:off x="2960914" y="768918"/>
            <a:ext cx="3371595" cy="2948837"/>
          </a:xfrm>
          <a:custGeom>
            <a:avLst/>
            <a:gdLst>
              <a:gd name="connsiteX0" fmla="*/ 0 w 2749214"/>
              <a:gd name="connsiteY0" fmla="*/ 2749214 h 2749214"/>
              <a:gd name="connsiteX1" fmla="*/ 1374607 w 2749214"/>
              <a:gd name="connsiteY1" fmla="*/ 0 h 2749214"/>
              <a:gd name="connsiteX2" fmla="*/ 2749214 w 2749214"/>
              <a:gd name="connsiteY2" fmla="*/ 2749214 h 2749214"/>
              <a:gd name="connsiteX3" fmla="*/ 0 w 2749214"/>
              <a:gd name="connsiteY3" fmla="*/ 2749214 h 2749214"/>
            </a:gdLst>
            <a:ahLst/>
            <a:cxnLst>
              <a:cxn ang="0">
                <a:pos x="connsiteX0" y="connsiteY0"/>
              </a:cxn>
              <a:cxn ang="0">
                <a:pos x="connsiteX1" y="connsiteY1"/>
              </a:cxn>
              <a:cxn ang="0">
                <a:pos x="connsiteX2" y="connsiteY2"/>
              </a:cxn>
              <a:cxn ang="0">
                <a:pos x="connsiteX3" y="connsiteY3"/>
              </a:cxn>
            </a:cxnLst>
            <a:rect l="l" t="t" r="r" b="b"/>
            <a:pathLst>
              <a:path w="2749214" h="2749214">
                <a:moveTo>
                  <a:pt x="0" y="2749214"/>
                </a:moveTo>
                <a:lnTo>
                  <a:pt x="1374607" y="0"/>
                </a:lnTo>
                <a:lnTo>
                  <a:pt x="2749214" y="2749214"/>
                </a:lnTo>
                <a:lnTo>
                  <a:pt x="0" y="2749214"/>
                </a:lnTo>
                <a:close/>
              </a:path>
            </a:pathLst>
          </a:custGeom>
          <a:solidFill>
            <a:srgbClr val="FFC000"/>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744454" tIns="1431757" rIns="744453" bIns="57150" numCol="1" spcCol="1270" anchor="ctr" anchorCtr="0">
            <a:noAutofit/>
          </a:bodyPr>
          <a:lstStyle/>
          <a:p>
            <a:pPr lvl="0" algn="ctr" defTabSz="666750">
              <a:lnSpc>
                <a:spcPct val="90000"/>
              </a:lnSpc>
              <a:spcBef>
                <a:spcPct val="0"/>
              </a:spcBef>
              <a:spcAft>
                <a:spcPct val="35000"/>
              </a:spcAft>
            </a:pPr>
            <a:r>
              <a:rPr lang="fr-FR" sz="2800" b="1" kern="1200" dirty="0"/>
              <a:t>Animation statutaire</a:t>
            </a:r>
          </a:p>
        </p:txBody>
      </p:sp>
      <p:sp>
        <p:nvSpPr>
          <p:cNvPr id="10" name="Forme libre 10">
            <a:extLst>
              <a:ext uri="{FF2B5EF4-FFF2-40B4-BE49-F238E27FC236}">
                <a16:creationId xmlns:a16="http://schemas.microsoft.com/office/drawing/2014/main" id="{FAB23E99-82DB-40BA-878E-BE5410A6C47F}"/>
              </a:ext>
            </a:extLst>
          </p:cNvPr>
          <p:cNvSpPr/>
          <p:nvPr/>
        </p:nvSpPr>
        <p:spPr>
          <a:xfrm>
            <a:off x="1245585" y="3717755"/>
            <a:ext cx="3497871" cy="2948837"/>
          </a:xfrm>
          <a:custGeom>
            <a:avLst/>
            <a:gdLst>
              <a:gd name="connsiteX0" fmla="*/ 0 w 2749214"/>
              <a:gd name="connsiteY0" fmla="*/ 2749214 h 2749214"/>
              <a:gd name="connsiteX1" fmla="*/ 1374607 w 2749214"/>
              <a:gd name="connsiteY1" fmla="*/ 0 h 2749214"/>
              <a:gd name="connsiteX2" fmla="*/ 2749214 w 2749214"/>
              <a:gd name="connsiteY2" fmla="*/ 2749214 h 2749214"/>
              <a:gd name="connsiteX3" fmla="*/ 0 w 2749214"/>
              <a:gd name="connsiteY3" fmla="*/ 2749214 h 2749214"/>
            </a:gdLst>
            <a:ahLst/>
            <a:cxnLst>
              <a:cxn ang="0">
                <a:pos x="connsiteX0" y="connsiteY0"/>
              </a:cxn>
              <a:cxn ang="0">
                <a:pos x="connsiteX1" y="connsiteY1"/>
              </a:cxn>
              <a:cxn ang="0">
                <a:pos x="connsiteX2" y="connsiteY2"/>
              </a:cxn>
              <a:cxn ang="0">
                <a:pos x="connsiteX3" y="connsiteY3"/>
              </a:cxn>
            </a:cxnLst>
            <a:rect l="l" t="t" r="r" b="b"/>
            <a:pathLst>
              <a:path w="2749214" h="2749214">
                <a:moveTo>
                  <a:pt x="0" y="2749214"/>
                </a:moveTo>
                <a:lnTo>
                  <a:pt x="1374607" y="0"/>
                </a:lnTo>
                <a:lnTo>
                  <a:pt x="2749214" y="2749214"/>
                </a:lnTo>
                <a:lnTo>
                  <a:pt x="0" y="2749214"/>
                </a:lnTo>
                <a:close/>
              </a:path>
            </a:pathLst>
          </a:custGeom>
        </p:spPr>
        <p:style>
          <a:lnRef idx="0">
            <a:schemeClr val="lt1">
              <a:hueOff val="0"/>
              <a:satOff val="0"/>
              <a:lumOff val="0"/>
              <a:alphaOff val="0"/>
            </a:schemeClr>
          </a:lnRef>
          <a:fillRef idx="3">
            <a:schemeClr val="accent4">
              <a:hueOff val="3465231"/>
              <a:satOff val="-15989"/>
              <a:lumOff val="588"/>
              <a:alphaOff val="0"/>
            </a:schemeClr>
          </a:fillRef>
          <a:effectRef idx="3">
            <a:schemeClr val="accent4">
              <a:hueOff val="3465231"/>
              <a:satOff val="-15989"/>
              <a:lumOff val="588"/>
              <a:alphaOff val="0"/>
            </a:schemeClr>
          </a:effectRef>
          <a:fontRef idx="minor">
            <a:schemeClr val="lt1"/>
          </a:fontRef>
        </p:style>
        <p:txBody>
          <a:bodyPr spcFirstLastPara="0" vert="horz" wrap="square" lIns="744454" tIns="1431757" rIns="744453" bIns="57150" numCol="1" spcCol="1270" anchor="ctr" anchorCtr="0">
            <a:noAutofit/>
          </a:bodyPr>
          <a:lstStyle/>
          <a:p>
            <a:pPr lvl="0" algn="ctr" defTabSz="666750">
              <a:lnSpc>
                <a:spcPct val="90000"/>
              </a:lnSpc>
              <a:spcBef>
                <a:spcPct val="0"/>
              </a:spcBef>
              <a:spcAft>
                <a:spcPct val="35000"/>
              </a:spcAft>
            </a:pPr>
            <a:r>
              <a:rPr lang="fr-FR" sz="2400" b="1" kern="1200" dirty="0"/>
              <a:t>Représentation des parents</a:t>
            </a:r>
          </a:p>
        </p:txBody>
      </p:sp>
      <p:sp>
        <p:nvSpPr>
          <p:cNvPr id="11" name="Forme libre 12">
            <a:extLst>
              <a:ext uri="{FF2B5EF4-FFF2-40B4-BE49-F238E27FC236}">
                <a16:creationId xmlns:a16="http://schemas.microsoft.com/office/drawing/2014/main" id="{B78B1CE1-D6AE-483E-837B-4F6B71BF47B3}"/>
              </a:ext>
            </a:extLst>
          </p:cNvPr>
          <p:cNvSpPr/>
          <p:nvPr/>
        </p:nvSpPr>
        <p:spPr>
          <a:xfrm>
            <a:off x="4630891" y="3717754"/>
            <a:ext cx="3367478" cy="2948837"/>
          </a:xfrm>
          <a:custGeom>
            <a:avLst/>
            <a:gdLst>
              <a:gd name="connsiteX0" fmla="*/ 0 w 2749214"/>
              <a:gd name="connsiteY0" fmla="*/ 2749214 h 2749214"/>
              <a:gd name="connsiteX1" fmla="*/ 1374607 w 2749214"/>
              <a:gd name="connsiteY1" fmla="*/ 0 h 2749214"/>
              <a:gd name="connsiteX2" fmla="*/ 2749214 w 2749214"/>
              <a:gd name="connsiteY2" fmla="*/ 2749214 h 2749214"/>
              <a:gd name="connsiteX3" fmla="*/ 0 w 2749214"/>
              <a:gd name="connsiteY3" fmla="*/ 2749214 h 2749214"/>
            </a:gdLst>
            <a:ahLst/>
            <a:cxnLst>
              <a:cxn ang="0">
                <a:pos x="connsiteX0" y="connsiteY0"/>
              </a:cxn>
              <a:cxn ang="0">
                <a:pos x="connsiteX1" y="connsiteY1"/>
              </a:cxn>
              <a:cxn ang="0">
                <a:pos x="connsiteX2" y="connsiteY2"/>
              </a:cxn>
              <a:cxn ang="0">
                <a:pos x="connsiteX3" y="connsiteY3"/>
              </a:cxn>
            </a:cxnLst>
            <a:rect l="l" t="t" r="r" b="b"/>
            <a:pathLst>
              <a:path w="2749214" h="2749214">
                <a:moveTo>
                  <a:pt x="0" y="2749214"/>
                </a:moveTo>
                <a:lnTo>
                  <a:pt x="1374607" y="0"/>
                </a:lnTo>
                <a:lnTo>
                  <a:pt x="2749214" y="2749214"/>
                </a:lnTo>
                <a:lnTo>
                  <a:pt x="0" y="2749214"/>
                </a:lnTo>
                <a:close/>
              </a:path>
            </a:pathLst>
          </a:custGeom>
          <a:solidFill>
            <a:srgbClr val="00B0F0"/>
          </a:solidFill>
        </p:spPr>
        <p:style>
          <a:lnRef idx="0">
            <a:schemeClr val="lt1">
              <a:hueOff val="0"/>
              <a:satOff val="0"/>
              <a:lumOff val="0"/>
              <a:alphaOff val="0"/>
            </a:schemeClr>
          </a:lnRef>
          <a:fillRef idx="3">
            <a:schemeClr val="accent4">
              <a:hueOff val="10395692"/>
              <a:satOff val="-47968"/>
              <a:lumOff val="1765"/>
              <a:alphaOff val="0"/>
            </a:schemeClr>
          </a:fillRef>
          <a:effectRef idx="3">
            <a:schemeClr val="accent4">
              <a:hueOff val="10395692"/>
              <a:satOff val="-47968"/>
              <a:lumOff val="1765"/>
              <a:alphaOff val="0"/>
            </a:schemeClr>
          </a:effectRef>
          <a:fontRef idx="minor">
            <a:schemeClr val="lt1"/>
          </a:fontRef>
        </p:style>
        <p:txBody>
          <a:bodyPr spcFirstLastPara="0" vert="horz" wrap="square" lIns="744454" tIns="1431757" rIns="744453" bIns="57150" numCol="1" spcCol="1270" anchor="ctr" anchorCtr="0">
            <a:noAutofit/>
          </a:bodyPr>
          <a:lstStyle/>
          <a:p>
            <a:pPr lvl="0" algn="ctr" defTabSz="666750">
              <a:lnSpc>
                <a:spcPct val="90000"/>
              </a:lnSpc>
              <a:spcBef>
                <a:spcPct val="0"/>
              </a:spcBef>
              <a:spcAft>
                <a:spcPct val="35000"/>
              </a:spcAft>
            </a:pPr>
            <a:r>
              <a:rPr lang="fr-FR" sz="2400" b="1" kern="1200" dirty="0"/>
              <a:t>Actions</a:t>
            </a:r>
          </a:p>
        </p:txBody>
      </p:sp>
      <p:pic>
        <p:nvPicPr>
          <p:cNvPr id="4" name="Image 3">
            <a:extLst>
              <a:ext uri="{FF2B5EF4-FFF2-40B4-BE49-F238E27FC236}">
                <a16:creationId xmlns:a16="http://schemas.microsoft.com/office/drawing/2014/main" id="{7466C321-4449-4CFA-A5FC-8C226E1324A3}"/>
              </a:ext>
            </a:extLst>
          </p:cNvPr>
          <p:cNvPicPr>
            <a:picLocks noChangeAspect="1"/>
          </p:cNvPicPr>
          <p:nvPr/>
        </p:nvPicPr>
        <p:blipFill>
          <a:blip r:embed="rId3"/>
          <a:stretch>
            <a:fillRect/>
          </a:stretch>
        </p:blipFill>
        <p:spPr>
          <a:xfrm>
            <a:off x="3875261" y="3922172"/>
            <a:ext cx="1662722" cy="1132311"/>
          </a:xfrm>
          <a:prstGeom prst="rect">
            <a:avLst/>
          </a:prstGeom>
        </p:spPr>
      </p:pic>
    </p:spTree>
    <p:extLst>
      <p:ext uri="{BB962C8B-B14F-4D97-AF65-F5344CB8AC3E}">
        <p14:creationId xmlns:p14="http://schemas.microsoft.com/office/powerpoint/2010/main" val="60204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80">
                                          <p:stCondLst>
                                            <p:cond delay="0"/>
                                          </p:stCondLst>
                                        </p:cTn>
                                        <p:tgtEl>
                                          <p:spTgt spid="11"/>
                                        </p:tgtEl>
                                      </p:cBhvr>
                                    </p:animEffect>
                                    <p:anim calcmode="lin" valueType="num">
                                      <p:cBhvr>
                                        <p:cTn id="2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5" dur="26">
                                          <p:stCondLst>
                                            <p:cond delay="650"/>
                                          </p:stCondLst>
                                        </p:cTn>
                                        <p:tgtEl>
                                          <p:spTgt spid="11"/>
                                        </p:tgtEl>
                                      </p:cBhvr>
                                      <p:to x="100000" y="60000"/>
                                    </p:animScale>
                                    <p:animScale>
                                      <p:cBhvr>
                                        <p:cTn id="26" dur="166" decel="50000">
                                          <p:stCondLst>
                                            <p:cond delay="676"/>
                                          </p:stCondLst>
                                        </p:cTn>
                                        <p:tgtEl>
                                          <p:spTgt spid="11"/>
                                        </p:tgtEl>
                                      </p:cBhvr>
                                      <p:to x="100000" y="100000"/>
                                    </p:animScale>
                                    <p:animScale>
                                      <p:cBhvr>
                                        <p:cTn id="27" dur="26">
                                          <p:stCondLst>
                                            <p:cond delay="1312"/>
                                          </p:stCondLst>
                                        </p:cTn>
                                        <p:tgtEl>
                                          <p:spTgt spid="11"/>
                                        </p:tgtEl>
                                      </p:cBhvr>
                                      <p:to x="100000" y="80000"/>
                                    </p:animScale>
                                    <p:animScale>
                                      <p:cBhvr>
                                        <p:cTn id="28" dur="166" decel="50000">
                                          <p:stCondLst>
                                            <p:cond delay="1338"/>
                                          </p:stCondLst>
                                        </p:cTn>
                                        <p:tgtEl>
                                          <p:spTgt spid="11"/>
                                        </p:tgtEl>
                                      </p:cBhvr>
                                      <p:to x="100000" y="100000"/>
                                    </p:animScale>
                                    <p:animScale>
                                      <p:cBhvr>
                                        <p:cTn id="29" dur="26">
                                          <p:stCondLst>
                                            <p:cond delay="1642"/>
                                          </p:stCondLst>
                                        </p:cTn>
                                        <p:tgtEl>
                                          <p:spTgt spid="11"/>
                                        </p:tgtEl>
                                      </p:cBhvr>
                                      <p:to x="100000" y="90000"/>
                                    </p:animScale>
                                    <p:animScale>
                                      <p:cBhvr>
                                        <p:cTn id="30" dur="166" decel="50000">
                                          <p:stCondLst>
                                            <p:cond delay="1668"/>
                                          </p:stCondLst>
                                        </p:cTn>
                                        <p:tgtEl>
                                          <p:spTgt spid="11"/>
                                        </p:tgtEl>
                                      </p:cBhvr>
                                      <p:to x="100000" y="100000"/>
                                    </p:animScale>
                                    <p:animScale>
                                      <p:cBhvr>
                                        <p:cTn id="31" dur="26">
                                          <p:stCondLst>
                                            <p:cond delay="1808"/>
                                          </p:stCondLst>
                                        </p:cTn>
                                        <p:tgtEl>
                                          <p:spTgt spid="11"/>
                                        </p:tgtEl>
                                      </p:cBhvr>
                                      <p:to x="100000" y="95000"/>
                                    </p:animScale>
                                    <p:animScale>
                                      <p:cBhvr>
                                        <p:cTn id="3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80704" y="376028"/>
            <a:ext cx="7303448" cy="423699"/>
          </a:xfrm>
        </p:spPr>
        <p:txBody>
          <a:bodyPr>
            <a:noAutofit/>
          </a:bodyPr>
          <a:lstStyle/>
          <a:p>
            <a:pPr algn="l"/>
            <a:r>
              <a:rPr lang="fr-FR" sz="3200" dirty="0">
                <a:solidFill>
                  <a:schemeClr val="bg1"/>
                </a:solidFill>
                <a:latin typeface="Martel Sans Black"/>
                <a:cs typeface="Martel Sans Black"/>
              </a:rPr>
              <a:t>Les statuts</a:t>
            </a:r>
          </a:p>
        </p:txBody>
      </p:sp>
      <p:sp>
        <p:nvSpPr>
          <p:cNvPr id="16" name="Sous-titre 2"/>
          <p:cNvSpPr>
            <a:spLocks noGrp="1"/>
          </p:cNvSpPr>
          <p:nvPr>
            <p:ph type="subTitle" idx="1"/>
          </p:nvPr>
        </p:nvSpPr>
        <p:spPr>
          <a:xfrm>
            <a:off x="660521" y="1262705"/>
            <a:ext cx="8193193" cy="4990697"/>
          </a:xfrm>
          <a:solidFill>
            <a:schemeClr val="bg1"/>
          </a:solidFill>
        </p:spPr>
        <p:txBody>
          <a:bodyPr>
            <a:normAutofit/>
          </a:bodyPr>
          <a:lstStyle/>
          <a:p>
            <a:pPr algn="l"/>
            <a:r>
              <a:rPr lang="fr-FR" sz="2000" dirty="0">
                <a:solidFill>
                  <a:schemeClr val="tx1"/>
                </a:solidFill>
                <a:latin typeface="Helvetica 45 Light"/>
                <a:cs typeface="Helvetica 45 Light"/>
              </a:rPr>
              <a:t>  </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4</a:t>
            </a:fld>
            <a:endParaRPr lang="fr-FR" sz="900" dirty="0"/>
          </a:p>
        </p:txBody>
      </p:sp>
      <p:sp>
        <p:nvSpPr>
          <p:cNvPr id="22" name="Rectangle 21">
            <a:extLst>
              <a:ext uri="{FF2B5EF4-FFF2-40B4-BE49-F238E27FC236}">
                <a16:creationId xmlns:a16="http://schemas.microsoft.com/office/drawing/2014/main" id="{2A69EEDC-366C-43A1-9206-DCFD7290EEBB}"/>
              </a:ext>
            </a:extLst>
          </p:cNvPr>
          <p:cNvSpPr/>
          <p:nvPr/>
        </p:nvSpPr>
        <p:spPr>
          <a:xfrm>
            <a:off x="164029" y="1262705"/>
            <a:ext cx="496492" cy="49906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2500" b="1" dirty="0"/>
              <a:t>ANIMATION</a:t>
            </a:r>
          </a:p>
        </p:txBody>
      </p:sp>
      <p:grpSp>
        <p:nvGrpSpPr>
          <p:cNvPr id="23" name="Groupe 22">
            <a:extLst>
              <a:ext uri="{FF2B5EF4-FFF2-40B4-BE49-F238E27FC236}">
                <a16:creationId xmlns:a16="http://schemas.microsoft.com/office/drawing/2014/main" id="{0EC7A0E9-BCE2-4B09-921B-BD41AB40AC1E}"/>
              </a:ext>
            </a:extLst>
          </p:cNvPr>
          <p:cNvGrpSpPr/>
          <p:nvPr/>
        </p:nvGrpSpPr>
        <p:grpSpPr>
          <a:xfrm>
            <a:off x="1106350" y="1362822"/>
            <a:ext cx="7248998" cy="4766794"/>
            <a:chOff x="2031999" y="719666"/>
            <a:chExt cx="8128001" cy="5418667"/>
          </a:xfrm>
        </p:grpSpPr>
        <p:sp>
          <p:nvSpPr>
            <p:cNvPr id="24" name="Forme libre 14">
              <a:extLst>
                <a:ext uri="{FF2B5EF4-FFF2-40B4-BE49-F238E27FC236}">
                  <a16:creationId xmlns:a16="http://schemas.microsoft.com/office/drawing/2014/main" id="{E834DD19-83B0-42D8-A311-0AE9228C9EDC}"/>
                </a:ext>
              </a:extLst>
            </p:cNvPr>
            <p:cNvSpPr/>
            <p:nvPr/>
          </p:nvSpPr>
          <p:spPr>
            <a:xfrm rot="21600000">
              <a:off x="2031999" y="719666"/>
              <a:ext cx="4064001" cy="2709334"/>
            </a:xfrm>
            <a:custGeom>
              <a:avLst/>
              <a:gdLst>
                <a:gd name="connsiteX0" fmla="*/ 0 w 2709333"/>
                <a:gd name="connsiteY0" fmla="*/ 0 h 4064000"/>
                <a:gd name="connsiteX1" fmla="*/ 2257768 w 2709333"/>
                <a:gd name="connsiteY1" fmla="*/ 0 h 4064000"/>
                <a:gd name="connsiteX2" fmla="*/ 2709333 w 2709333"/>
                <a:gd name="connsiteY2" fmla="*/ 451565 h 4064000"/>
                <a:gd name="connsiteX3" fmla="*/ 2709333 w 2709333"/>
                <a:gd name="connsiteY3" fmla="*/ 4064000 h 4064000"/>
                <a:gd name="connsiteX4" fmla="*/ 0 w 2709333"/>
                <a:gd name="connsiteY4" fmla="*/ 4064000 h 4064000"/>
                <a:gd name="connsiteX5" fmla="*/ 0 w 2709333"/>
                <a:gd name="connsiteY5" fmla="*/ 0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333" h="4064000">
                  <a:moveTo>
                    <a:pt x="0" y="4063999"/>
                  </a:moveTo>
                  <a:lnTo>
                    <a:pt x="0" y="677348"/>
                  </a:lnTo>
                  <a:cubicBezTo>
                    <a:pt x="0" y="303260"/>
                    <a:pt x="134782" y="1"/>
                    <a:pt x="301044" y="1"/>
                  </a:cubicBezTo>
                  <a:lnTo>
                    <a:pt x="2709333" y="1"/>
                  </a:lnTo>
                  <a:lnTo>
                    <a:pt x="2709333" y="4063999"/>
                  </a:lnTo>
                  <a:lnTo>
                    <a:pt x="0" y="4063999"/>
                  </a:lnTo>
                  <a:close/>
                </a:path>
              </a:pathLst>
            </a:custGeom>
            <a:solidFill>
              <a:srgbClr val="CB007E"/>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462280" tIns="462281" rIns="462281" bIns="1139613" numCol="1" spcCol="1270" anchor="ctr" anchorCtr="0">
              <a:noAutofit/>
            </a:bodyPr>
            <a:lstStyle/>
            <a:p>
              <a:pPr lvl="0" algn="ctr" defTabSz="2889250">
                <a:lnSpc>
                  <a:spcPct val="90000"/>
                </a:lnSpc>
                <a:spcBef>
                  <a:spcPct val="0"/>
                </a:spcBef>
                <a:spcAft>
                  <a:spcPct val="35000"/>
                </a:spcAft>
              </a:pPr>
              <a:endParaRPr lang="fr-FR" sz="6500" kern="1200" dirty="0"/>
            </a:p>
          </p:txBody>
        </p:sp>
        <p:sp>
          <p:nvSpPr>
            <p:cNvPr id="25" name="Forme libre 15">
              <a:extLst>
                <a:ext uri="{FF2B5EF4-FFF2-40B4-BE49-F238E27FC236}">
                  <a16:creationId xmlns:a16="http://schemas.microsoft.com/office/drawing/2014/main" id="{33304C8A-E1F1-457E-85CA-2EC02599235A}"/>
                </a:ext>
              </a:extLst>
            </p:cNvPr>
            <p:cNvSpPr/>
            <p:nvPr/>
          </p:nvSpPr>
          <p:spPr>
            <a:xfrm>
              <a:off x="6096000" y="719666"/>
              <a:ext cx="4064000" cy="2709333"/>
            </a:xfrm>
            <a:custGeom>
              <a:avLst/>
              <a:gdLst>
                <a:gd name="connsiteX0" fmla="*/ 0 w 4064000"/>
                <a:gd name="connsiteY0" fmla="*/ 0 h 2709333"/>
                <a:gd name="connsiteX1" fmla="*/ 3612435 w 4064000"/>
                <a:gd name="connsiteY1" fmla="*/ 0 h 2709333"/>
                <a:gd name="connsiteX2" fmla="*/ 4064000 w 4064000"/>
                <a:gd name="connsiteY2" fmla="*/ 451565 h 2709333"/>
                <a:gd name="connsiteX3" fmla="*/ 4064000 w 4064000"/>
                <a:gd name="connsiteY3" fmla="*/ 2709333 h 2709333"/>
                <a:gd name="connsiteX4" fmla="*/ 0 w 4064000"/>
                <a:gd name="connsiteY4" fmla="*/ 2709333 h 2709333"/>
                <a:gd name="connsiteX5" fmla="*/ 0 w 4064000"/>
                <a:gd name="connsiteY5" fmla="*/ 0 h 270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2709333">
                  <a:moveTo>
                    <a:pt x="0" y="0"/>
                  </a:moveTo>
                  <a:lnTo>
                    <a:pt x="3612435" y="0"/>
                  </a:lnTo>
                  <a:cubicBezTo>
                    <a:pt x="3861827" y="0"/>
                    <a:pt x="4064000" y="202173"/>
                    <a:pt x="4064000" y="451565"/>
                  </a:cubicBezTo>
                  <a:lnTo>
                    <a:pt x="4064000" y="2709333"/>
                  </a:lnTo>
                  <a:lnTo>
                    <a:pt x="0" y="2709333"/>
                  </a:lnTo>
                  <a:lnTo>
                    <a:pt x="0" y="0"/>
                  </a:lnTo>
                  <a:close/>
                </a:path>
              </a:pathLst>
            </a:custGeom>
            <a:solidFill>
              <a:srgbClr val="1CB3AC"/>
            </a:solidFill>
          </p:spPr>
          <p:style>
            <a:lnRef idx="0">
              <a:schemeClr val="lt1">
                <a:hueOff val="0"/>
                <a:satOff val="0"/>
                <a:lumOff val="0"/>
                <a:alphaOff val="0"/>
              </a:schemeClr>
            </a:lnRef>
            <a:fillRef idx="3">
              <a:schemeClr val="accent3">
                <a:hueOff val="903533"/>
                <a:satOff val="33333"/>
                <a:lumOff val="-4902"/>
                <a:alphaOff val="0"/>
              </a:schemeClr>
            </a:fillRef>
            <a:effectRef idx="2">
              <a:schemeClr val="accent3">
                <a:hueOff val="903533"/>
                <a:satOff val="33333"/>
                <a:lumOff val="-4902"/>
                <a:alphaOff val="0"/>
              </a:schemeClr>
            </a:effectRef>
            <a:fontRef idx="minor">
              <a:schemeClr val="lt1"/>
            </a:fontRef>
          </p:style>
          <p:txBody>
            <a:bodyPr spcFirstLastPara="0" vert="horz" wrap="square" lIns="462280" tIns="462280" rIns="462280" bIns="1139613" numCol="1" spcCol="1270" anchor="ctr" anchorCtr="0">
              <a:noAutofit/>
            </a:bodyPr>
            <a:lstStyle/>
            <a:p>
              <a:pPr lvl="0" algn="ctr" defTabSz="2889250">
                <a:lnSpc>
                  <a:spcPct val="90000"/>
                </a:lnSpc>
                <a:spcBef>
                  <a:spcPct val="0"/>
                </a:spcBef>
                <a:spcAft>
                  <a:spcPct val="35000"/>
                </a:spcAft>
              </a:pPr>
              <a:endParaRPr lang="fr-FR" sz="6500" kern="1200"/>
            </a:p>
          </p:txBody>
        </p:sp>
        <p:sp>
          <p:nvSpPr>
            <p:cNvPr id="26" name="Forme libre 16">
              <a:extLst>
                <a:ext uri="{FF2B5EF4-FFF2-40B4-BE49-F238E27FC236}">
                  <a16:creationId xmlns:a16="http://schemas.microsoft.com/office/drawing/2014/main" id="{A9F727DD-5204-4E0E-8B2A-1356C84FA475}"/>
                </a:ext>
              </a:extLst>
            </p:cNvPr>
            <p:cNvSpPr/>
            <p:nvPr/>
          </p:nvSpPr>
          <p:spPr>
            <a:xfrm rot="21600000">
              <a:off x="2032000" y="3428998"/>
              <a:ext cx="4064000" cy="2709334"/>
            </a:xfrm>
            <a:custGeom>
              <a:avLst/>
              <a:gdLst>
                <a:gd name="connsiteX0" fmla="*/ 0 w 4064000"/>
                <a:gd name="connsiteY0" fmla="*/ 0 h 2709333"/>
                <a:gd name="connsiteX1" fmla="*/ 3612435 w 4064000"/>
                <a:gd name="connsiteY1" fmla="*/ 0 h 2709333"/>
                <a:gd name="connsiteX2" fmla="*/ 4064000 w 4064000"/>
                <a:gd name="connsiteY2" fmla="*/ 451565 h 2709333"/>
                <a:gd name="connsiteX3" fmla="*/ 4064000 w 4064000"/>
                <a:gd name="connsiteY3" fmla="*/ 2709333 h 2709333"/>
                <a:gd name="connsiteX4" fmla="*/ 0 w 4064000"/>
                <a:gd name="connsiteY4" fmla="*/ 2709333 h 2709333"/>
                <a:gd name="connsiteX5" fmla="*/ 0 w 4064000"/>
                <a:gd name="connsiteY5" fmla="*/ 0 h 270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2709333">
                  <a:moveTo>
                    <a:pt x="4064000" y="2709333"/>
                  </a:moveTo>
                  <a:lnTo>
                    <a:pt x="451565" y="2709333"/>
                  </a:lnTo>
                  <a:cubicBezTo>
                    <a:pt x="202173" y="2709333"/>
                    <a:pt x="0" y="2507160"/>
                    <a:pt x="0" y="2257768"/>
                  </a:cubicBezTo>
                  <a:lnTo>
                    <a:pt x="0" y="0"/>
                  </a:lnTo>
                  <a:lnTo>
                    <a:pt x="4064000" y="0"/>
                  </a:lnTo>
                  <a:lnTo>
                    <a:pt x="4064000" y="2709333"/>
                  </a:lnTo>
                  <a:close/>
                </a:path>
              </a:pathLst>
            </a:custGeom>
            <a:solidFill>
              <a:srgbClr val="1CB3AC"/>
            </a:solidFill>
          </p:spPr>
          <p:style>
            <a:lnRef idx="0">
              <a:schemeClr val="lt1">
                <a:hueOff val="0"/>
                <a:satOff val="0"/>
                <a:lumOff val="0"/>
                <a:alphaOff val="0"/>
              </a:schemeClr>
            </a:lnRef>
            <a:fillRef idx="3">
              <a:schemeClr val="accent3">
                <a:hueOff val="1807066"/>
                <a:satOff val="66667"/>
                <a:lumOff val="-9804"/>
                <a:alphaOff val="0"/>
              </a:schemeClr>
            </a:fillRef>
            <a:effectRef idx="2">
              <a:schemeClr val="accent3">
                <a:hueOff val="1807066"/>
                <a:satOff val="66667"/>
                <a:lumOff val="-9804"/>
                <a:alphaOff val="0"/>
              </a:schemeClr>
            </a:effectRef>
            <a:fontRef idx="minor">
              <a:schemeClr val="lt1"/>
            </a:fontRef>
          </p:style>
          <p:txBody>
            <a:bodyPr spcFirstLastPara="0" vert="horz" wrap="square" lIns="462279" tIns="1139614" rIns="462280" bIns="462280" numCol="1" spcCol="1270" anchor="ctr" anchorCtr="0">
              <a:noAutofit/>
            </a:bodyPr>
            <a:lstStyle/>
            <a:p>
              <a:pPr lvl="0" algn="ctr" defTabSz="2889250">
                <a:lnSpc>
                  <a:spcPct val="90000"/>
                </a:lnSpc>
                <a:spcBef>
                  <a:spcPct val="0"/>
                </a:spcBef>
                <a:spcAft>
                  <a:spcPct val="35000"/>
                </a:spcAft>
              </a:pPr>
              <a:endParaRPr lang="fr-FR" sz="6500" kern="1200"/>
            </a:p>
          </p:txBody>
        </p:sp>
        <p:sp>
          <p:nvSpPr>
            <p:cNvPr id="27" name="Forme libre 17">
              <a:extLst>
                <a:ext uri="{FF2B5EF4-FFF2-40B4-BE49-F238E27FC236}">
                  <a16:creationId xmlns:a16="http://schemas.microsoft.com/office/drawing/2014/main" id="{0F1E8D25-0AFD-4E68-92FF-386C33130CD3}"/>
                </a:ext>
              </a:extLst>
            </p:cNvPr>
            <p:cNvSpPr/>
            <p:nvPr/>
          </p:nvSpPr>
          <p:spPr>
            <a:xfrm>
              <a:off x="6095999" y="3428999"/>
              <a:ext cx="4064001" cy="2709334"/>
            </a:xfrm>
            <a:custGeom>
              <a:avLst/>
              <a:gdLst>
                <a:gd name="connsiteX0" fmla="*/ 0 w 2709333"/>
                <a:gd name="connsiteY0" fmla="*/ 0 h 4064000"/>
                <a:gd name="connsiteX1" fmla="*/ 2257768 w 2709333"/>
                <a:gd name="connsiteY1" fmla="*/ 0 h 4064000"/>
                <a:gd name="connsiteX2" fmla="*/ 2709333 w 2709333"/>
                <a:gd name="connsiteY2" fmla="*/ 451565 h 4064000"/>
                <a:gd name="connsiteX3" fmla="*/ 2709333 w 2709333"/>
                <a:gd name="connsiteY3" fmla="*/ 4064000 h 4064000"/>
                <a:gd name="connsiteX4" fmla="*/ 0 w 2709333"/>
                <a:gd name="connsiteY4" fmla="*/ 4064000 h 4064000"/>
                <a:gd name="connsiteX5" fmla="*/ 0 w 2709333"/>
                <a:gd name="connsiteY5" fmla="*/ 0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333" h="4064000">
                  <a:moveTo>
                    <a:pt x="2709333" y="1"/>
                  </a:moveTo>
                  <a:lnTo>
                    <a:pt x="2709333" y="3386652"/>
                  </a:lnTo>
                  <a:cubicBezTo>
                    <a:pt x="2709333" y="3760740"/>
                    <a:pt x="2574551" y="4063999"/>
                    <a:pt x="2408289" y="4063999"/>
                  </a:cubicBezTo>
                  <a:lnTo>
                    <a:pt x="0" y="4063999"/>
                  </a:lnTo>
                  <a:lnTo>
                    <a:pt x="0" y="1"/>
                  </a:lnTo>
                  <a:lnTo>
                    <a:pt x="2709333" y="1"/>
                  </a:lnTo>
                  <a:close/>
                </a:path>
              </a:pathLst>
            </a:custGeom>
            <a:solidFill>
              <a:srgbClr val="CB007E"/>
            </a:solidFill>
          </p:spPr>
          <p:style>
            <a:lnRef idx="0">
              <a:schemeClr val="lt1">
                <a:hueOff val="0"/>
                <a:satOff val="0"/>
                <a:lumOff val="0"/>
                <a:alphaOff val="0"/>
              </a:schemeClr>
            </a:lnRef>
            <a:fillRef idx="3">
              <a:schemeClr val="accent3">
                <a:hueOff val="2710599"/>
                <a:satOff val="100000"/>
                <a:lumOff val="-14706"/>
                <a:alphaOff val="0"/>
              </a:schemeClr>
            </a:fillRef>
            <a:effectRef idx="2">
              <a:schemeClr val="accent3">
                <a:hueOff val="2710599"/>
                <a:satOff val="100000"/>
                <a:lumOff val="-14706"/>
                <a:alphaOff val="0"/>
              </a:schemeClr>
            </a:effectRef>
            <a:fontRef idx="minor">
              <a:schemeClr val="lt1"/>
            </a:fontRef>
          </p:style>
          <p:txBody>
            <a:bodyPr spcFirstLastPara="0" vert="horz" wrap="square" lIns="462280" tIns="1139613" rIns="462281" bIns="462281" numCol="1" spcCol="1270" anchor="ctr" anchorCtr="0">
              <a:noAutofit/>
            </a:bodyPr>
            <a:lstStyle/>
            <a:p>
              <a:pPr lvl="0" algn="ctr" defTabSz="2889250">
                <a:lnSpc>
                  <a:spcPct val="90000"/>
                </a:lnSpc>
                <a:spcBef>
                  <a:spcPct val="0"/>
                </a:spcBef>
                <a:spcAft>
                  <a:spcPct val="35000"/>
                </a:spcAft>
              </a:pPr>
              <a:endParaRPr lang="fr-FR" sz="6500" kern="1200"/>
            </a:p>
          </p:txBody>
        </p:sp>
      </p:grpSp>
      <p:sp>
        <p:nvSpPr>
          <p:cNvPr id="28" name="Ellipse 27">
            <a:extLst>
              <a:ext uri="{FF2B5EF4-FFF2-40B4-BE49-F238E27FC236}">
                <a16:creationId xmlns:a16="http://schemas.microsoft.com/office/drawing/2014/main" id="{B50FA8CA-08FD-4509-9280-3E2D1792BE6F}"/>
              </a:ext>
            </a:extLst>
          </p:cNvPr>
          <p:cNvSpPr/>
          <p:nvPr/>
        </p:nvSpPr>
        <p:spPr>
          <a:xfrm>
            <a:off x="3367314" y="2844800"/>
            <a:ext cx="2448195" cy="1745637"/>
          </a:xfrm>
          <a:prstGeom prst="ellipse">
            <a:avLst/>
          </a:prstGeom>
          <a:solidFill>
            <a:srgbClr val="FFFFFF"/>
          </a:solidFill>
          <a:ln w="3175">
            <a:solidFill>
              <a:srgbClr val="CE007F">
                <a:alpha val="1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CB007E"/>
                </a:solidFill>
              </a:rPr>
              <a:t>STATUTS</a:t>
            </a:r>
          </a:p>
        </p:txBody>
      </p:sp>
      <p:sp>
        <p:nvSpPr>
          <p:cNvPr id="29" name="Rectangle 28">
            <a:extLst>
              <a:ext uri="{FF2B5EF4-FFF2-40B4-BE49-F238E27FC236}">
                <a16:creationId xmlns:a16="http://schemas.microsoft.com/office/drawing/2014/main" id="{89B5957D-109A-4642-B255-537B01A07BE3}"/>
              </a:ext>
            </a:extLst>
          </p:cNvPr>
          <p:cNvSpPr/>
          <p:nvPr/>
        </p:nvSpPr>
        <p:spPr>
          <a:xfrm>
            <a:off x="1006791" y="1705721"/>
            <a:ext cx="3690872" cy="1246495"/>
          </a:xfrm>
          <a:prstGeom prst="rect">
            <a:avLst/>
          </a:prstGeom>
        </p:spPr>
        <p:txBody>
          <a:bodyPr wrap="square">
            <a:spAutoFit/>
          </a:bodyPr>
          <a:lstStyle/>
          <a:p>
            <a:pPr algn="ctr"/>
            <a:r>
              <a:rPr lang="fr-FR" sz="2500" b="1" dirty="0">
                <a:solidFill>
                  <a:schemeClr val="bg1"/>
                </a:solidFill>
              </a:rPr>
              <a:t>Bien connus du Président et du Conseil d’Administration </a:t>
            </a:r>
          </a:p>
        </p:txBody>
      </p:sp>
      <p:sp>
        <p:nvSpPr>
          <p:cNvPr id="35" name="Rectangle 34">
            <a:extLst>
              <a:ext uri="{FF2B5EF4-FFF2-40B4-BE49-F238E27FC236}">
                <a16:creationId xmlns:a16="http://schemas.microsoft.com/office/drawing/2014/main" id="{40B579D0-D898-4F26-BC79-C31C85BA80C6}"/>
              </a:ext>
            </a:extLst>
          </p:cNvPr>
          <p:cNvSpPr/>
          <p:nvPr/>
        </p:nvSpPr>
        <p:spPr>
          <a:xfrm>
            <a:off x="5160864" y="2155165"/>
            <a:ext cx="2829108" cy="477054"/>
          </a:xfrm>
          <a:prstGeom prst="rect">
            <a:avLst/>
          </a:prstGeom>
        </p:spPr>
        <p:txBody>
          <a:bodyPr wrap="none">
            <a:spAutoFit/>
          </a:bodyPr>
          <a:lstStyle/>
          <a:p>
            <a:r>
              <a:rPr lang="fr-FR" sz="2500" b="1" dirty="0">
                <a:solidFill>
                  <a:schemeClr val="bg1"/>
                </a:solidFill>
              </a:rPr>
              <a:t>Respectés par tous </a:t>
            </a:r>
          </a:p>
        </p:txBody>
      </p:sp>
      <p:sp>
        <p:nvSpPr>
          <p:cNvPr id="36" name="Rectangle 35">
            <a:extLst>
              <a:ext uri="{FF2B5EF4-FFF2-40B4-BE49-F238E27FC236}">
                <a16:creationId xmlns:a16="http://schemas.microsoft.com/office/drawing/2014/main" id="{009565FB-1CFE-4767-8103-2BE9BF80D1CF}"/>
              </a:ext>
            </a:extLst>
          </p:cNvPr>
          <p:cNvSpPr/>
          <p:nvPr/>
        </p:nvSpPr>
        <p:spPr>
          <a:xfrm>
            <a:off x="4755581" y="4632618"/>
            <a:ext cx="3599768" cy="1246495"/>
          </a:xfrm>
          <a:prstGeom prst="rect">
            <a:avLst/>
          </a:prstGeom>
        </p:spPr>
        <p:txBody>
          <a:bodyPr wrap="none">
            <a:spAutoFit/>
          </a:bodyPr>
          <a:lstStyle/>
          <a:p>
            <a:pPr algn="ctr"/>
            <a:r>
              <a:rPr lang="fr-FR" sz="2500" b="1" dirty="0">
                <a:solidFill>
                  <a:schemeClr val="bg1"/>
                </a:solidFill>
              </a:rPr>
              <a:t>Modifications possibles </a:t>
            </a:r>
          </a:p>
          <a:p>
            <a:pPr algn="ctr"/>
            <a:r>
              <a:rPr lang="fr-FR" sz="2500" b="1" dirty="0">
                <a:solidFill>
                  <a:schemeClr val="bg1"/>
                </a:solidFill>
              </a:rPr>
              <a:t>sous</a:t>
            </a:r>
          </a:p>
          <a:p>
            <a:pPr algn="ctr"/>
            <a:r>
              <a:rPr lang="fr-FR" sz="2500" b="1" dirty="0">
                <a:solidFill>
                  <a:schemeClr val="bg1"/>
                </a:solidFill>
              </a:rPr>
              <a:t>  conditions et obligations</a:t>
            </a:r>
          </a:p>
        </p:txBody>
      </p:sp>
      <p:sp>
        <p:nvSpPr>
          <p:cNvPr id="37" name="Rectangle 36">
            <a:extLst>
              <a:ext uri="{FF2B5EF4-FFF2-40B4-BE49-F238E27FC236}">
                <a16:creationId xmlns:a16="http://schemas.microsoft.com/office/drawing/2014/main" id="{ABAAA807-4AA8-45F5-90E9-C49DCB927E50}"/>
              </a:ext>
            </a:extLst>
          </p:cNvPr>
          <p:cNvSpPr/>
          <p:nvPr/>
        </p:nvSpPr>
        <p:spPr>
          <a:xfrm>
            <a:off x="1319108" y="4613068"/>
            <a:ext cx="3163495" cy="861774"/>
          </a:xfrm>
          <a:prstGeom prst="rect">
            <a:avLst/>
          </a:prstGeom>
        </p:spPr>
        <p:txBody>
          <a:bodyPr wrap="none">
            <a:spAutoFit/>
          </a:bodyPr>
          <a:lstStyle/>
          <a:p>
            <a:pPr algn="ctr"/>
            <a:r>
              <a:rPr lang="fr-FR" sz="2500" b="1" dirty="0">
                <a:solidFill>
                  <a:schemeClr val="bg1"/>
                </a:solidFill>
              </a:rPr>
              <a:t>Toujours à disposition </a:t>
            </a:r>
          </a:p>
          <a:p>
            <a:pPr algn="ctr"/>
            <a:r>
              <a:rPr lang="fr-FR" sz="2500" b="1" dirty="0">
                <a:solidFill>
                  <a:schemeClr val="bg1"/>
                </a:solidFill>
              </a:rPr>
              <a:t>pour consultation </a:t>
            </a:r>
          </a:p>
        </p:txBody>
      </p:sp>
    </p:spTree>
    <p:extLst>
      <p:ext uri="{BB962C8B-B14F-4D97-AF65-F5344CB8AC3E}">
        <p14:creationId xmlns:p14="http://schemas.microsoft.com/office/powerpoint/2010/main" val="3419404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567874-C31D-40AA-8C94-B2B16EBAE7F9}"/>
              </a:ext>
            </a:extLst>
          </p:cNvPr>
          <p:cNvSpPr>
            <a:spLocks noGrp="1"/>
          </p:cNvSpPr>
          <p:nvPr>
            <p:ph type="title"/>
          </p:nvPr>
        </p:nvSpPr>
        <p:spPr>
          <a:xfrm>
            <a:off x="457200" y="359142"/>
            <a:ext cx="8229600" cy="1348308"/>
          </a:xfrm>
        </p:spPr>
        <p:txBody>
          <a:bodyPr/>
          <a:lstStyle/>
          <a:p>
            <a:pPr algn="l"/>
            <a:r>
              <a:rPr lang="fr-FR" sz="2800" dirty="0">
                <a:solidFill>
                  <a:schemeClr val="bg1"/>
                </a:solidFill>
                <a:latin typeface="Martel Sans Black"/>
                <a:cs typeface="Martel Sans Black"/>
              </a:rPr>
              <a:t>Fonctionnement d’une association</a:t>
            </a:r>
            <a:endParaRPr lang="fr-FR" sz="2800" dirty="0"/>
          </a:p>
        </p:txBody>
      </p:sp>
      <p:sp>
        <p:nvSpPr>
          <p:cNvPr id="3" name="Espace réservé du contenu 2">
            <a:extLst>
              <a:ext uri="{FF2B5EF4-FFF2-40B4-BE49-F238E27FC236}">
                <a16:creationId xmlns:a16="http://schemas.microsoft.com/office/drawing/2014/main" id="{98A2F31E-334B-4763-B3E4-198E8CECE365}"/>
              </a:ext>
            </a:extLst>
          </p:cNvPr>
          <p:cNvSpPr>
            <a:spLocks noGrp="1"/>
          </p:cNvSpPr>
          <p:nvPr>
            <p:ph idx="1"/>
          </p:nvPr>
        </p:nvSpPr>
        <p:spPr>
          <a:xfrm>
            <a:off x="253806" y="1221758"/>
            <a:ext cx="8803004" cy="5537309"/>
          </a:xfrm>
          <a:solidFill>
            <a:schemeClr val="bg1"/>
          </a:solidFill>
        </p:spPr>
        <p:txBody>
          <a:bodyPr/>
          <a:lstStyle/>
          <a:p>
            <a:pPr marL="0" indent="0">
              <a:buNone/>
            </a:pPr>
            <a:r>
              <a:rPr lang="fr-FR" dirty="0"/>
              <a:t>  </a:t>
            </a:r>
          </a:p>
        </p:txBody>
      </p:sp>
      <p:sp>
        <p:nvSpPr>
          <p:cNvPr id="4" name="Espace réservé du numéro de diapositive 3">
            <a:extLst>
              <a:ext uri="{FF2B5EF4-FFF2-40B4-BE49-F238E27FC236}">
                <a16:creationId xmlns:a16="http://schemas.microsoft.com/office/drawing/2014/main" id="{84C0D071-E8BC-4009-BAD9-4156002843DC}"/>
              </a:ext>
            </a:extLst>
          </p:cNvPr>
          <p:cNvSpPr>
            <a:spLocks noGrp="1"/>
          </p:cNvSpPr>
          <p:nvPr>
            <p:ph type="sldNum" sz="quarter" idx="12"/>
          </p:nvPr>
        </p:nvSpPr>
        <p:spPr/>
        <p:txBody>
          <a:bodyPr/>
          <a:lstStyle/>
          <a:p>
            <a:fld id="{96538381-93E3-BB47-9751-DACDB8DC3AD3}" type="slidenum">
              <a:rPr lang="fr-FR" smtClean="0"/>
              <a:t>5</a:t>
            </a:fld>
            <a:endParaRPr lang="fr-FR"/>
          </a:p>
        </p:txBody>
      </p:sp>
      <p:sp>
        <p:nvSpPr>
          <p:cNvPr id="6" name="Rectangle 5">
            <a:extLst>
              <a:ext uri="{FF2B5EF4-FFF2-40B4-BE49-F238E27FC236}">
                <a16:creationId xmlns:a16="http://schemas.microsoft.com/office/drawing/2014/main" id="{3DB6EA83-FC9F-4B9E-92F6-8B319EA886B3}"/>
              </a:ext>
            </a:extLst>
          </p:cNvPr>
          <p:cNvSpPr/>
          <p:nvPr/>
        </p:nvSpPr>
        <p:spPr>
          <a:xfrm>
            <a:off x="253806" y="1221758"/>
            <a:ext cx="496492" cy="49906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2500" b="1" dirty="0"/>
              <a:t>ANIMATION</a:t>
            </a:r>
          </a:p>
        </p:txBody>
      </p:sp>
      <p:sp>
        <p:nvSpPr>
          <p:cNvPr id="7" name="Larme 6">
            <a:extLst>
              <a:ext uri="{FF2B5EF4-FFF2-40B4-BE49-F238E27FC236}">
                <a16:creationId xmlns:a16="http://schemas.microsoft.com/office/drawing/2014/main" id="{B2D22AEC-82EA-4A96-B076-B9FADC424833}"/>
              </a:ext>
            </a:extLst>
          </p:cNvPr>
          <p:cNvSpPr/>
          <p:nvPr/>
        </p:nvSpPr>
        <p:spPr>
          <a:xfrm rot="16200000">
            <a:off x="1450079" y="1287884"/>
            <a:ext cx="4990696" cy="5829828"/>
          </a:xfrm>
          <a:prstGeom prst="teardrop">
            <a:avLst/>
          </a:prstGeom>
          <a:solidFill>
            <a:schemeClr val="accent2">
              <a:lumMod val="20000"/>
              <a:lumOff val="80000"/>
            </a:schemeClr>
          </a:solidFill>
          <a:ln w="38100">
            <a:solidFill>
              <a:srgbClr val="CB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4F5A36EF-1BBA-4913-896F-D7DC4D88D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872" y="1781139"/>
            <a:ext cx="2048572" cy="1487747"/>
          </a:xfrm>
          <a:prstGeom prst="rect">
            <a:avLst/>
          </a:prstGeom>
        </p:spPr>
      </p:pic>
      <p:sp>
        <p:nvSpPr>
          <p:cNvPr id="9" name="ZoneTexte 8">
            <a:extLst>
              <a:ext uri="{FF2B5EF4-FFF2-40B4-BE49-F238E27FC236}">
                <a16:creationId xmlns:a16="http://schemas.microsoft.com/office/drawing/2014/main" id="{8D124FEB-4885-43D2-9685-456990CE501C}"/>
              </a:ext>
            </a:extLst>
          </p:cNvPr>
          <p:cNvSpPr txBox="1"/>
          <p:nvPr/>
        </p:nvSpPr>
        <p:spPr>
          <a:xfrm>
            <a:off x="3219383" y="1762728"/>
            <a:ext cx="1922570" cy="1569660"/>
          </a:xfrm>
          <a:prstGeom prst="rect">
            <a:avLst/>
          </a:prstGeom>
          <a:noFill/>
        </p:spPr>
        <p:txBody>
          <a:bodyPr wrap="square" rtlCol="0">
            <a:spAutoFit/>
          </a:bodyPr>
          <a:lstStyle/>
          <a:p>
            <a:pPr algn="ctr"/>
            <a:r>
              <a:rPr lang="fr-FR" sz="2400" b="1" dirty="0">
                <a:solidFill>
                  <a:srgbClr val="1CB3AC"/>
                </a:solidFill>
              </a:rPr>
              <a:t>Les Adhérents en Assemblée Générale</a:t>
            </a:r>
          </a:p>
        </p:txBody>
      </p:sp>
      <p:sp>
        <p:nvSpPr>
          <p:cNvPr id="10" name="Larme 9">
            <a:extLst>
              <a:ext uri="{FF2B5EF4-FFF2-40B4-BE49-F238E27FC236}">
                <a16:creationId xmlns:a16="http://schemas.microsoft.com/office/drawing/2014/main" id="{9106DF9B-1C1B-4E30-BA2B-0C1C5968FD6F}"/>
              </a:ext>
            </a:extLst>
          </p:cNvPr>
          <p:cNvSpPr/>
          <p:nvPr/>
        </p:nvSpPr>
        <p:spPr>
          <a:xfrm>
            <a:off x="1845718" y="4121310"/>
            <a:ext cx="2747115" cy="2342367"/>
          </a:xfrm>
          <a:prstGeom prst="teardrop">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Larme 10">
            <a:extLst>
              <a:ext uri="{FF2B5EF4-FFF2-40B4-BE49-F238E27FC236}">
                <a16:creationId xmlns:a16="http://schemas.microsoft.com/office/drawing/2014/main" id="{0509982E-D137-40C4-B592-E5629411BE31}"/>
              </a:ext>
            </a:extLst>
          </p:cNvPr>
          <p:cNvSpPr/>
          <p:nvPr/>
        </p:nvSpPr>
        <p:spPr>
          <a:xfrm>
            <a:off x="2131158" y="5283865"/>
            <a:ext cx="1361528" cy="1006598"/>
          </a:xfrm>
          <a:prstGeom prst="teardrop">
            <a:avLst/>
          </a:prstGeom>
          <a:solidFill>
            <a:srgbClr val="EAEF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1">
                    <a:lumMod val="50000"/>
                  </a:schemeClr>
                </a:solidFill>
              </a:rPr>
              <a:t>Bureau</a:t>
            </a:r>
          </a:p>
        </p:txBody>
      </p:sp>
      <p:sp>
        <p:nvSpPr>
          <p:cNvPr id="12" name="Larme 11">
            <a:extLst>
              <a:ext uri="{FF2B5EF4-FFF2-40B4-BE49-F238E27FC236}">
                <a16:creationId xmlns:a16="http://schemas.microsoft.com/office/drawing/2014/main" id="{4B3648B1-46E6-404F-BF2B-187BC2A2E1C7}"/>
              </a:ext>
            </a:extLst>
          </p:cNvPr>
          <p:cNvSpPr/>
          <p:nvPr/>
        </p:nvSpPr>
        <p:spPr>
          <a:xfrm rot="769752">
            <a:off x="1069370" y="3871324"/>
            <a:ext cx="1733203" cy="882000"/>
          </a:xfrm>
          <a:prstGeom prst="teardrop">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1">
                    <a:lumMod val="50000"/>
                  </a:schemeClr>
                </a:solidFill>
              </a:rPr>
              <a:t>Membres</a:t>
            </a:r>
            <a:r>
              <a:rPr lang="fr-FR" b="1" dirty="0"/>
              <a:t> </a:t>
            </a:r>
            <a:r>
              <a:rPr lang="fr-FR" b="1" dirty="0">
                <a:solidFill>
                  <a:schemeClr val="accent1">
                    <a:lumMod val="50000"/>
                  </a:schemeClr>
                </a:solidFill>
              </a:rPr>
              <a:t>BDIO</a:t>
            </a:r>
          </a:p>
        </p:txBody>
      </p:sp>
      <p:sp>
        <p:nvSpPr>
          <p:cNvPr id="13" name="Larme 12">
            <a:extLst>
              <a:ext uri="{FF2B5EF4-FFF2-40B4-BE49-F238E27FC236}">
                <a16:creationId xmlns:a16="http://schemas.microsoft.com/office/drawing/2014/main" id="{E603854E-4678-42D1-A5D5-FC17BB337F65}"/>
              </a:ext>
            </a:extLst>
          </p:cNvPr>
          <p:cNvSpPr/>
          <p:nvPr/>
        </p:nvSpPr>
        <p:spPr>
          <a:xfrm rot="19634406" flipH="1">
            <a:off x="4387370" y="4282360"/>
            <a:ext cx="2145032" cy="776950"/>
          </a:xfrm>
          <a:prstGeom prst="teardrop">
            <a:avLst/>
          </a:prstGeom>
          <a:noFill/>
          <a:ln w="38100">
            <a:solidFill>
              <a:srgbClr val="00B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accent6">
                    <a:lumMod val="50000"/>
                  </a:schemeClr>
                </a:solidFill>
              </a:rPr>
              <a:t>Parents</a:t>
            </a:r>
          </a:p>
          <a:p>
            <a:pPr algn="ctr"/>
            <a:r>
              <a:rPr lang="fr-FR" sz="1600" b="1" dirty="0">
                <a:solidFill>
                  <a:schemeClr val="accent6">
                    <a:lumMod val="50000"/>
                  </a:schemeClr>
                </a:solidFill>
              </a:rPr>
              <a:t>correspondants</a:t>
            </a:r>
          </a:p>
        </p:txBody>
      </p:sp>
      <p:sp>
        <p:nvSpPr>
          <p:cNvPr id="14" name="ZoneTexte 13">
            <a:extLst>
              <a:ext uri="{FF2B5EF4-FFF2-40B4-BE49-F238E27FC236}">
                <a16:creationId xmlns:a16="http://schemas.microsoft.com/office/drawing/2014/main" id="{449253EC-7840-4E4D-945E-0ACE56CB40ED}"/>
              </a:ext>
            </a:extLst>
          </p:cNvPr>
          <p:cNvSpPr txBox="1"/>
          <p:nvPr/>
        </p:nvSpPr>
        <p:spPr>
          <a:xfrm>
            <a:off x="2588904" y="4126762"/>
            <a:ext cx="2065182" cy="707886"/>
          </a:xfrm>
          <a:prstGeom prst="rect">
            <a:avLst/>
          </a:prstGeom>
          <a:noFill/>
        </p:spPr>
        <p:txBody>
          <a:bodyPr wrap="square" rtlCol="0">
            <a:spAutoFit/>
          </a:bodyPr>
          <a:lstStyle/>
          <a:p>
            <a:pPr algn="ctr"/>
            <a:r>
              <a:rPr lang="fr-FR" sz="2000" b="1" dirty="0">
                <a:solidFill>
                  <a:schemeClr val="accent5">
                    <a:lumMod val="50000"/>
                  </a:schemeClr>
                </a:solidFill>
              </a:rPr>
              <a:t>Conseil d’administration</a:t>
            </a:r>
          </a:p>
        </p:txBody>
      </p:sp>
      <p:sp>
        <p:nvSpPr>
          <p:cNvPr id="15" name="Larme 14">
            <a:extLst>
              <a:ext uri="{FF2B5EF4-FFF2-40B4-BE49-F238E27FC236}">
                <a16:creationId xmlns:a16="http://schemas.microsoft.com/office/drawing/2014/main" id="{FCC64203-C950-42DC-AC26-EF6DDDED67DF}"/>
              </a:ext>
            </a:extLst>
          </p:cNvPr>
          <p:cNvSpPr/>
          <p:nvPr/>
        </p:nvSpPr>
        <p:spPr>
          <a:xfrm rot="208674" flipH="1">
            <a:off x="3819173" y="5523003"/>
            <a:ext cx="1946179" cy="882000"/>
          </a:xfrm>
          <a:prstGeom prst="teardrop">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7030A0"/>
                </a:solidFill>
              </a:rPr>
              <a:t>Animateurs</a:t>
            </a:r>
          </a:p>
          <a:p>
            <a:pPr algn="ctr"/>
            <a:r>
              <a:rPr lang="fr-FR" b="1" dirty="0">
                <a:solidFill>
                  <a:srgbClr val="7030A0"/>
                </a:solidFill>
              </a:rPr>
              <a:t>RPE</a:t>
            </a:r>
          </a:p>
        </p:txBody>
      </p:sp>
      <p:sp>
        <p:nvSpPr>
          <p:cNvPr id="16" name="Flèche : droite 15">
            <a:extLst>
              <a:ext uri="{FF2B5EF4-FFF2-40B4-BE49-F238E27FC236}">
                <a16:creationId xmlns:a16="http://schemas.microsoft.com/office/drawing/2014/main" id="{36ADFFF9-9B2B-43BF-9602-2653E7D9B06C}"/>
              </a:ext>
            </a:extLst>
          </p:cNvPr>
          <p:cNvSpPr/>
          <p:nvPr/>
        </p:nvSpPr>
        <p:spPr>
          <a:xfrm rot="6688555">
            <a:off x="3629572" y="3474724"/>
            <a:ext cx="878200" cy="48476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droite 16">
            <a:extLst>
              <a:ext uri="{FF2B5EF4-FFF2-40B4-BE49-F238E27FC236}">
                <a16:creationId xmlns:a16="http://schemas.microsoft.com/office/drawing/2014/main" id="{8E094A68-E94C-49A2-95BB-C23FA169CE1E}"/>
              </a:ext>
            </a:extLst>
          </p:cNvPr>
          <p:cNvSpPr/>
          <p:nvPr/>
        </p:nvSpPr>
        <p:spPr>
          <a:xfrm rot="6688555">
            <a:off x="3121421" y="4917757"/>
            <a:ext cx="742532" cy="48476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8" name="Diagramme 17">
            <a:extLst>
              <a:ext uri="{FF2B5EF4-FFF2-40B4-BE49-F238E27FC236}">
                <a16:creationId xmlns:a16="http://schemas.microsoft.com/office/drawing/2014/main" id="{BE6D7773-B8B3-4D2A-AE99-BA90D1EF9CB8}"/>
              </a:ext>
            </a:extLst>
          </p:cNvPr>
          <p:cNvGraphicFramePr/>
          <p:nvPr>
            <p:extLst>
              <p:ext uri="{D42A27DB-BD31-4B8C-83A1-F6EECF244321}">
                <p14:modId xmlns:p14="http://schemas.microsoft.com/office/powerpoint/2010/main" val="3485173024"/>
              </p:ext>
            </p:extLst>
          </p:nvPr>
        </p:nvGraphicFramePr>
        <p:xfrm>
          <a:off x="6919253" y="1844025"/>
          <a:ext cx="2133600" cy="4350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7567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8FD734-48E6-47AF-856E-91E89834C642}"/>
              </a:ext>
            </a:extLst>
          </p:cNvPr>
          <p:cNvSpPr>
            <a:spLocks noGrp="1"/>
          </p:cNvSpPr>
          <p:nvPr>
            <p:ph type="title"/>
          </p:nvPr>
        </p:nvSpPr>
        <p:spPr/>
        <p:txBody>
          <a:bodyPr/>
          <a:lstStyle/>
          <a:p>
            <a:pPr algn="l"/>
            <a:r>
              <a:rPr lang="fr-FR" sz="3200" dirty="0">
                <a:solidFill>
                  <a:schemeClr val="bg1"/>
                </a:solidFill>
                <a:latin typeface="Martel Sans Black"/>
                <a:cs typeface="Martel Sans Black"/>
              </a:rPr>
              <a:t>AG ordinaire : le déroulé type</a:t>
            </a:r>
            <a:endParaRPr lang="fr-FR" sz="3200" dirty="0"/>
          </a:p>
        </p:txBody>
      </p:sp>
      <p:sp>
        <p:nvSpPr>
          <p:cNvPr id="3" name="Espace réservé du contenu 2">
            <a:extLst>
              <a:ext uri="{FF2B5EF4-FFF2-40B4-BE49-F238E27FC236}">
                <a16:creationId xmlns:a16="http://schemas.microsoft.com/office/drawing/2014/main" id="{3EEF35C3-274A-4E28-BAD1-8931DBC54457}"/>
              </a:ext>
            </a:extLst>
          </p:cNvPr>
          <p:cNvSpPr>
            <a:spLocks noGrp="1"/>
          </p:cNvSpPr>
          <p:nvPr>
            <p:ph idx="1"/>
          </p:nvPr>
        </p:nvSpPr>
        <p:spPr>
          <a:xfrm>
            <a:off x="208954" y="1146074"/>
            <a:ext cx="8726092" cy="5437288"/>
          </a:xfrm>
          <a:solidFill>
            <a:schemeClr val="bg1"/>
          </a:solidFill>
        </p:spPr>
        <p:txBody>
          <a:bodyPr/>
          <a:lstStyle/>
          <a:p>
            <a:r>
              <a:rPr lang="fr-FR" dirty="0"/>
              <a:t>  </a:t>
            </a:r>
          </a:p>
        </p:txBody>
      </p:sp>
      <p:sp>
        <p:nvSpPr>
          <p:cNvPr id="4" name="Espace réservé du numéro de diapositive 3">
            <a:extLst>
              <a:ext uri="{FF2B5EF4-FFF2-40B4-BE49-F238E27FC236}">
                <a16:creationId xmlns:a16="http://schemas.microsoft.com/office/drawing/2014/main" id="{19879E7E-0635-4B6C-9C39-D16D0E5D3155}"/>
              </a:ext>
            </a:extLst>
          </p:cNvPr>
          <p:cNvSpPr>
            <a:spLocks noGrp="1"/>
          </p:cNvSpPr>
          <p:nvPr>
            <p:ph type="sldNum" sz="quarter" idx="12"/>
          </p:nvPr>
        </p:nvSpPr>
        <p:spPr/>
        <p:txBody>
          <a:bodyPr/>
          <a:lstStyle/>
          <a:p>
            <a:fld id="{96538381-93E3-BB47-9751-DACDB8DC3AD3}" type="slidenum">
              <a:rPr lang="fr-FR" smtClean="0"/>
              <a:t>6</a:t>
            </a:fld>
            <a:endParaRPr lang="fr-FR"/>
          </a:p>
        </p:txBody>
      </p:sp>
      <p:sp>
        <p:nvSpPr>
          <p:cNvPr id="5" name="Rectangle 4">
            <a:extLst>
              <a:ext uri="{FF2B5EF4-FFF2-40B4-BE49-F238E27FC236}">
                <a16:creationId xmlns:a16="http://schemas.microsoft.com/office/drawing/2014/main" id="{D8AF251D-D165-41B3-AEAC-A43F9069E4AA}"/>
              </a:ext>
            </a:extLst>
          </p:cNvPr>
          <p:cNvSpPr/>
          <p:nvPr/>
        </p:nvSpPr>
        <p:spPr>
          <a:xfrm>
            <a:off x="208954" y="1146074"/>
            <a:ext cx="496492" cy="49906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2500" b="1" dirty="0"/>
              <a:t>ANIMATION</a:t>
            </a:r>
          </a:p>
        </p:txBody>
      </p:sp>
      <p:sp>
        <p:nvSpPr>
          <p:cNvPr id="6" name="Rectangle 5">
            <a:extLst>
              <a:ext uri="{FF2B5EF4-FFF2-40B4-BE49-F238E27FC236}">
                <a16:creationId xmlns:a16="http://schemas.microsoft.com/office/drawing/2014/main" id="{DAD1BD26-A5B2-49F5-A8BF-E82FC0A0D7EF}"/>
              </a:ext>
            </a:extLst>
          </p:cNvPr>
          <p:cNvSpPr/>
          <p:nvPr/>
        </p:nvSpPr>
        <p:spPr>
          <a:xfrm>
            <a:off x="1494880" y="1178625"/>
            <a:ext cx="6402485" cy="1200329"/>
          </a:xfrm>
          <a:prstGeom prst="rect">
            <a:avLst/>
          </a:prstGeom>
        </p:spPr>
        <p:txBody>
          <a:bodyPr wrap="square">
            <a:spAutoFit/>
          </a:bodyPr>
          <a:lstStyle/>
          <a:p>
            <a:pPr algn="ctr"/>
            <a:r>
              <a:rPr lang="fr-FR" dirty="0"/>
              <a:t>L'objectif de l'assemblée générale est de </a:t>
            </a:r>
            <a:r>
              <a:rPr lang="fr-FR" b="1" dirty="0"/>
              <a:t>rendre compte</a:t>
            </a:r>
            <a:r>
              <a:rPr lang="fr-FR" dirty="0"/>
              <a:t>, de </a:t>
            </a:r>
            <a:r>
              <a:rPr lang="fr-FR" b="1" dirty="0"/>
              <a:t>partager l'information</a:t>
            </a:r>
            <a:r>
              <a:rPr lang="fr-FR" dirty="0"/>
              <a:t>, et de </a:t>
            </a:r>
            <a:r>
              <a:rPr lang="fr-FR" b="1" dirty="0"/>
              <a:t>rassembler les membres autour des projets communs</a:t>
            </a:r>
            <a:r>
              <a:rPr lang="fr-FR" dirty="0"/>
              <a:t>. </a:t>
            </a:r>
            <a:br>
              <a:rPr lang="fr-FR" dirty="0"/>
            </a:br>
            <a:endParaRPr lang="fr-FR" dirty="0"/>
          </a:p>
        </p:txBody>
      </p:sp>
      <p:graphicFrame>
        <p:nvGraphicFramePr>
          <p:cNvPr id="7" name="Diagramme 6">
            <a:extLst>
              <a:ext uri="{FF2B5EF4-FFF2-40B4-BE49-F238E27FC236}">
                <a16:creationId xmlns:a16="http://schemas.microsoft.com/office/drawing/2014/main" id="{F207F154-A5F5-4F8D-B781-87DC6661435F}"/>
              </a:ext>
            </a:extLst>
          </p:cNvPr>
          <p:cNvGraphicFramePr/>
          <p:nvPr>
            <p:extLst>
              <p:ext uri="{D42A27DB-BD31-4B8C-83A1-F6EECF244321}">
                <p14:modId xmlns:p14="http://schemas.microsoft.com/office/powerpoint/2010/main" val="3997509686"/>
              </p:ext>
            </p:extLst>
          </p:nvPr>
        </p:nvGraphicFramePr>
        <p:xfrm>
          <a:off x="812800" y="2289074"/>
          <a:ext cx="7953829" cy="4203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a:extLst>
              <a:ext uri="{FF2B5EF4-FFF2-40B4-BE49-F238E27FC236}">
                <a16:creationId xmlns:a16="http://schemas.microsoft.com/office/drawing/2014/main" id="{5632650C-7B6A-4A9C-B3F5-ACB0FFD47C4D}"/>
              </a:ext>
            </a:extLst>
          </p:cNvPr>
          <p:cNvSpPr txBox="1"/>
          <p:nvPr/>
        </p:nvSpPr>
        <p:spPr>
          <a:xfrm>
            <a:off x="1997480" y="5785359"/>
            <a:ext cx="6585200" cy="369332"/>
          </a:xfrm>
          <a:prstGeom prst="rect">
            <a:avLst/>
          </a:prstGeom>
          <a:noFill/>
        </p:spPr>
        <p:txBody>
          <a:bodyPr wrap="square" rtlCol="0">
            <a:spAutoFit/>
          </a:bodyPr>
          <a:lstStyle/>
          <a:p>
            <a:pPr algn="ctr"/>
            <a:r>
              <a:rPr lang="fr-FR" b="1" dirty="0">
                <a:solidFill>
                  <a:schemeClr val="tx1">
                    <a:lumMod val="75000"/>
                    <a:lumOff val="25000"/>
                  </a:schemeClr>
                </a:solidFill>
              </a:rPr>
              <a:t>Déroulé type d’une Assemblée Générale</a:t>
            </a:r>
            <a:endParaRPr lang="fr-FR" dirty="0">
              <a:solidFill>
                <a:schemeClr val="tx1">
                  <a:lumMod val="75000"/>
                  <a:lumOff val="25000"/>
                </a:schemeClr>
              </a:solidFill>
            </a:endParaRPr>
          </a:p>
        </p:txBody>
      </p:sp>
    </p:spTree>
    <p:extLst>
      <p:ext uri="{BB962C8B-B14F-4D97-AF65-F5344CB8AC3E}">
        <p14:creationId xmlns:p14="http://schemas.microsoft.com/office/powerpoint/2010/main" val="1254997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842606-6465-43EC-A2B4-B3D71819F77E}"/>
              </a:ext>
            </a:extLst>
          </p:cNvPr>
          <p:cNvSpPr>
            <a:spLocks noGrp="1"/>
          </p:cNvSpPr>
          <p:nvPr>
            <p:ph type="title"/>
          </p:nvPr>
        </p:nvSpPr>
        <p:spPr>
          <a:xfrm>
            <a:off x="457200" y="389732"/>
            <a:ext cx="8229600" cy="853328"/>
          </a:xfrm>
        </p:spPr>
        <p:txBody>
          <a:bodyPr/>
          <a:lstStyle/>
          <a:p>
            <a:pPr algn="l"/>
            <a:r>
              <a:rPr lang="fr-FR" sz="2800" dirty="0">
                <a:solidFill>
                  <a:schemeClr val="bg1"/>
                </a:solidFill>
                <a:latin typeface="Martel Sans Black"/>
                <a:cs typeface="Martel Sans Black"/>
              </a:rPr>
              <a:t>Avant, pendant et après l’AG</a:t>
            </a:r>
            <a:endParaRPr lang="fr-FR" sz="2800" dirty="0"/>
          </a:p>
        </p:txBody>
      </p:sp>
      <p:sp>
        <p:nvSpPr>
          <p:cNvPr id="3" name="Espace réservé du contenu 2">
            <a:extLst>
              <a:ext uri="{FF2B5EF4-FFF2-40B4-BE49-F238E27FC236}">
                <a16:creationId xmlns:a16="http://schemas.microsoft.com/office/drawing/2014/main" id="{77377EFE-FBAE-4405-A37B-1FEC1BE2F301}"/>
              </a:ext>
            </a:extLst>
          </p:cNvPr>
          <p:cNvSpPr>
            <a:spLocks noGrp="1"/>
          </p:cNvSpPr>
          <p:nvPr>
            <p:ph idx="1"/>
          </p:nvPr>
        </p:nvSpPr>
        <p:spPr>
          <a:xfrm>
            <a:off x="203200" y="962347"/>
            <a:ext cx="8752114" cy="5641654"/>
          </a:xfrm>
          <a:solidFill>
            <a:schemeClr val="bg1"/>
          </a:solidFill>
        </p:spPr>
        <p:txBody>
          <a:bodyPr/>
          <a:lstStyle/>
          <a:p>
            <a:pPr marL="0" indent="0">
              <a:buNone/>
            </a:pPr>
            <a:r>
              <a:rPr lang="fr-FR" dirty="0"/>
              <a:t>  </a:t>
            </a:r>
          </a:p>
        </p:txBody>
      </p:sp>
      <p:sp>
        <p:nvSpPr>
          <p:cNvPr id="4" name="Espace réservé du numéro de diapositive 3">
            <a:extLst>
              <a:ext uri="{FF2B5EF4-FFF2-40B4-BE49-F238E27FC236}">
                <a16:creationId xmlns:a16="http://schemas.microsoft.com/office/drawing/2014/main" id="{2CB183D2-5D99-4AB9-830B-9DADBD22EC2A}"/>
              </a:ext>
            </a:extLst>
          </p:cNvPr>
          <p:cNvSpPr>
            <a:spLocks noGrp="1"/>
          </p:cNvSpPr>
          <p:nvPr>
            <p:ph type="sldNum" sz="quarter" idx="12"/>
          </p:nvPr>
        </p:nvSpPr>
        <p:spPr/>
        <p:txBody>
          <a:bodyPr/>
          <a:lstStyle/>
          <a:p>
            <a:fld id="{96538381-93E3-BB47-9751-DACDB8DC3AD3}" type="slidenum">
              <a:rPr lang="fr-FR" smtClean="0"/>
              <a:t>7</a:t>
            </a:fld>
            <a:endParaRPr lang="fr-FR" dirty="0"/>
          </a:p>
        </p:txBody>
      </p:sp>
      <p:sp>
        <p:nvSpPr>
          <p:cNvPr id="5" name="Rectangle 4">
            <a:extLst>
              <a:ext uri="{FF2B5EF4-FFF2-40B4-BE49-F238E27FC236}">
                <a16:creationId xmlns:a16="http://schemas.microsoft.com/office/drawing/2014/main" id="{D61192C7-81FF-4589-96D9-EAC545E20B04}"/>
              </a:ext>
            </a:extLst>
          </p:cNvPr>
          <p:cNvSpPr/>
          <p:nvPr/>
        </p:nvSpPr>
        <p:spPr>
          <a:xfrm>
            <a:off x="92923" y="1351256"/>
            <a:ext cx="496492" cy="49906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2500" b="1" dirty="0"/>
              <a:t>ANIMATION</a:t>
            </a:r>
          </a:p>
        </p:txBody>
      </p:sp>
      <p:sp>
        <p:nvSpPr>
          <p:cNvPr id="6" name="ZoneTexte 5">
            <a:extLst>
              <a:ext uri="{FF2B5EF4-FFF2-40B4-BE49-F238E27FC236}">
                <a16:creationId xmlns:a16="http://schemas.microsoft.com/office/drawing/2014/main" id="{2119FDD1-81F7-4D35-AF8B-7546742FABBC}"/>
              </a:ext>
            </a:extLst>
          </p:cNvPr>
          <p:cNvSpPr txBox="1"/>
          <p:nvPr/>
        </p:nvSpPr>
        <p:spPr>
          <a:xfrm>
            <a:off x="4096935" y="932708"/>
            <a:ext cx="2584794" cy="477054"/>
          </a:xfrm>
          <a:prstGeom prst="rect">
            <a:avLst/>
          </a:prstGeom>
          <a:noFill/>
        </p:spPr>
        <p:txBody>
          <a:bodyPr wrap="square" rtlCol="0">
            <a:spAutoFit/>
          </a:bodyPr>
          <a:lstStyle/>
          <a:p>
            <a:r>
              <a:rPr lang="fr-FR" sz="2500" b="1" dirty="0">
                <a:solidFill>
                  <a:srgbClr val="1CB3AC"/>
                </a:solidFill>
              </a:rPr>
              <a:t>Qui invite t’on ?</a:t>
            </a:r>
          </a:p>
        </p:txBody>
      </p:sp>
      <p:pic>
        <p:nvPicPr>
          <p:cNvPr id="7" name="Image 6">
            <a:extLst>
              <a:ext uri="{FF2B5EF4-FFF2-40B4-BE49-F238E27FC236}">
                <a16:creationId xmlns:a16="http://schemas.microsoft.com/office/drawing/2014/main" id="{ECAC1929-C263-4BEE-807F-04DC4C857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183" y="1300657"/>
            <a:ext cx="1806259" cy="1311770"/>
          </a:xfrm>
          <a:prstGeom prst="rect">
            <a:avLst/>
          </a:prstGeom>
        </p:spPr>
      </p:pic>
      <p:sp>
        <p:nvSpPr>
          <p:cNvPr id="8" name="ZoneTexte 7">
            <a:extLst>
              <a:ext uri="{FF2B5EF4-FFF2-40B4-BE49-F238E27FC236}">
                <a16:creationId xmlns:a16="http://schemas.microsoft.com/office/drawing/2014/main" id="{B9F1AEA2-2E84-48C0-B068-E3868F2FDD5A}"/>
              </a:ext>
            </a:extLst>
          </p:cNvPr>
          <p:cNvSpPr txBox="1"/>
          <p:nvPr/>
        </p:nvSpPr>
        <p:spPr>
          <a:xfrm>
            <a:off x="3493507" y="1351256"/>
            <a:ext cx="5590172" cy="1477328"/>
          </a:xfrm>
          <a:prstGeom prst="rect">
            <a:avLst/>
          </a:prstGeom>
          <a:noFill/>
        </p:spPr>
        <p:txBody>
          <a:bodyPr wrap="square" rtlCol="0">
            <a:spAutoFit/>
          </a:bodyPr>
          <a:lstStyle/>
          <a:p>
            <a:pPr marL="285750" indent="-285750">
              <a:buSzPct val="150000"/>
              <a:buBlip>
                <a:blip r:embed="rId4"/>
              </a:buBlip>
            </a:pPr>
            <a:r>
              <a:rPr lang="fr-FR" dirty="0"/>
              <a:t>L’ensemble des familles (adhérentes ou non) ;</a:t>
            </a:r>
          </a:p>
          <a:p>
            <a:pPr marL="285750" indent="-285750">
              <a:buSzPct val="150000"/>
              <a:buBlip>
                <a:blip r:embed="rId4"/>
              </a:buBlip>
            </a:pPr>
            <a:r>
              <a:rPr lang="fr-FR" dirty="0"/>
              <a:t>Président de l’Apel départementale (membre de droit)</a:t>
            </a:r>
          </a:p>
          <a:p>
            <a:pPr marL="285750" indent="-285750">
              <a:buSzPct val="150000"/>
              <a:buBlip>
                <a:blip r:embed="rId4"/>
              </a:buBlip>
            </a:pPr>
            <a:r>
              <a:rPr lang="fr-FR" dirty="0"/>
              <a:t>Le chef d’établissement ; </a:t>
            </a:r>
          </a:p>
          <a:p>
            <a:pPr marL="285750" indent="-285750">
              <a:buSzPct val="150000"/>
              <a:buBlip>
                <a:blip r:embed="rId4"/>
              </a:buBlip>
            </a:pPr>
            <a:r>
              <a:rPr lang="fr-FR" dirty="0"/>
              <a:t>Le Président d’</a:t>
            </a:r>
            <a:r>
              <a:rPr lang="fr-FR" dirty="0" err="1"/>
              <a:t>Ogec</a:t>
            </a:r>
            <a:r>
              <a:rPr lang="fr-FR" dirty="0"/>
              <a:t> ;</a:t>
            </a:r>
          </a:p>
          <a:p>
            <a:pPr marL="285750" indent="-285750">
              <a:buSzPct val="150000"/>
              <a:buBlip>
                <a:blip r:embed="rId4"/>
              </a:buBlip>
            </a:pPr>
            <a:r>
              <a:rPr lang="fr-FR" dirty="0"/>
              <a:t>Maire de la commune…</a:t>
            </a:r>
          </a:p>
        </p:txBody>
      </p:sp>
      <p:sp>
        <p:nvSpPr>
          <p:cNvPr id="9" name="ZoneTexte 8">
            <a:extLst>
              <a:ext uri="{FF2B5EF4-FFF2-40B4-BE49-F238E27FC236}">
                <a16:creationId xmlns:a16="http://schemas.microsoft.com/office/drawing/2014/main" id="{88B80CE4-75F5-47D0-A785-43506242BA0D}"/>
              </a:ext>
            </a:extLst>
          </p:cNvPr>
          <p:cNvSpPr txBox="1"/>
          <p:nvPr/>
        </p:nvSpPr>
        <p:spPr>
          <a:xfrm>
            <a:off x="644027" y="2670024"/>
            <a:ext cx="3130909" cy="477054"/>
          </a:xfrm>
          <a:prstGeom prst="rect">
            <a:avLst/>
          </a:prstGeom>
          <a:noFill/>
        </p:spPr>
        <p:txBody>
          <a:bodyPr wrap="square" rtlCol="0">
            <a:spAutoFit/>
          </a:bodyPr>
          <a:lstStyle/>
          <a:p>
            <a:r>
              <a:rPr lang="fr-FR" sz="2500" b="1" dirty="0">
                <a:solidFill>
                  <a:srgbClr val="1CB3AC"/>
                </a:solidFill>
              </a:rPr>
              <a:t>Comment procéder :</a:t>
            </a:r>
          </a:p>
        </p:txBody>
      </p:sp>
      <p:sp>
        <p:nvSpPr>
          <p:cNvPr id="10" name="Forme libre : forme 9">
            <a:extLst>
              <a:ext uri="{FF2B5EF4-FFF2-40B4-BE49-F238E27FC236}">
                <a16:creationId xmlns:a16="http://schemas.microsoft.com/office/drawing/2014/main" id="{912FA878-ACEB-423C-B2AF-353F247286C7}"/>
              </a:ext>
            </a:extLst>
          </p:cNvPr>
          <p:cNvSpPr/>
          <p:nvPr/>
        </p:nvSpPr>
        <p:spPr>
          <a:xfrm>
            <a:off x="718060" y="3212426"/>
            <a:ext cx="2739689" cy="438937"/>
          </a:xfrm>
          <a:custGeom>
            <a:avLst/>
            <a:gdLst>
              <a:gd name="connsiteX0" fmla="*/ 0 w 3131494"/>
              <a:gd name="connsiteY0" fmla="*/ 0 h 489600"/>
              <a:gd name="connsiteX1" fmla="*/ 3131494 w 3131494"/>
              <a:gd name="connsiteY1" fmla="*/ 0 h 489600"/>
              <a:gd name="connsiteX2" fmla="*/ 3131494 w 3131494"/>
              <a:gd name="connsiteY2" fmla="*/ 489600 h 489600"/>
              <a:gd name="connsiteX3" fmla="*/ 0 w 3131494"/>
              <a:gd name="connsiteY3" fmla="*/ 489600 h 489600"/>
              <a:gd name="connsiteX4" fmla="*/ 0 w 3131494"/>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494" h="489600">
                <a:moveTo>
                  <a:pt x="0" y="0"/>
                </a:moveTo>
                <a:lnTo>
                  <a:pt x="3131494" y="0"/>
                </a:lnTo>
                <a:lnTo>
                  <a:pt x="3131494" y="489600"/>
                </a:lnTo>
                <a:lnTo>
                  <a:pt x="0" y="489600"/>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fr-FR" sz="1700" kern="1200" dirty="0"/>
              <a:t>Avant</a:t>
            </a:r>
          </a:p>
        </p:txBody>
      </p:sp>
      <p:sp>
        <p:nvSpPr>
          <p:cNvPr id="11" name="Forme libre : forme 10">
            <a:extLst>
              <a:ext uri="{FF2B5EF4-FFF2-40B4-BE49-F238E27FC236}">
                <a16:creationId xmlns:a16="http://schemas.microsoft.com/office/drawing/2014/main" id="{B7771987-B18F-4BCE-9B1A-597294F5ED8D}"/>
              </a:ext>
            </a:extLst>
          </p:cNvPr>
          <p:cNvSpPr/>
          <p:nvPr/>
        </p:nvSpPr>
        <p:spPr>
          <a:xfrm>
            <a:off x="718060" y="3714217"/>
            <a:ext cx="2739689" cy="2905971"/>
          </a:xfrm>
          <a:custGeom>
            <a:avLst/>
            <a:gdLst>
              <a:gd name="connsiteX0" fmla="*/ 0 w 3131494"/>
              <a:gd name="connsiteY0" fmla="*/ 0 h 2333250"/>
              <a:gd name="connsiteX1" fmla="*/ 3131494 w 3131494"/>
              <a:gd name="connsiteY1" fmla="*/ 0 h 2333250"/>
              <a:gd name="connsiteX2" fmla="*/ 3131494 w 3131494"/>
              <a:gd name="connsiteY2" fmla="*/ 2333250 h 2333250"/>
              <a:gd name="connsiteX3" fmla="*/ 0 w 3131494"/>
              <a:gd name="connsiteY3" fmla="*/ 2333250 h 2333250"/>
              <a:gd name="connsiteX4" fmla="*/ 0 w 3131494"/>
              <a:gd name="connsiteY4" fmla="*/ 0 h 233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494" h="2333250">
                <a:moveTo>
                  <a:pt x="0" y="0"/>
                </a:moveTo>
                <a:lnTo>
                  <a:pt x="3131494" y="0"/>
                </a:lnTo>
                <a:lnTo>
                  <a:pt x="3131494" y="2333250"/>
                </a:lnTo>
                <a:lnTo>
                  <a:pt x="0" y="2333250"/>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fr-FR" sz="1700" kern="1200" dirty="0"/>
              <a:t>Fixer la date – Avant le 15 octobre</a:t>
            </a:r>
          </a:p>
          <a:p>
            <a:pPr marL="171450" lvl="1" indent="-171450" algn="l" defTabSz="755650">
              <a:lnSpc>
                <a:spcPct val="90000"/>
              </a:lnSpc>
              <a:spcBef>
                <a:spcPct val="0"/>
              </a:spcBef>
              <a:spcAft>
                <a:spcPct val="15000"/>
              </a:spcAft>
              <a:buChar char="•"/>
            </a:pPr>
            <a:r>
              <a:rPr lang="fr-FR" sz="1700" kern="1200" dirty="0"/>
              <a:t>Préparer l’ordre du jour en CA</a:t>
            </a:r>
          </a:p>
          <a:p>
            <a:pPr marL="171450" lvl="1" indent="-171450" algn="l" defTabSz="755650">
              <a:lnSpc>
                <a:spcPct val="90000"/>
              </a:lnSpc>
              <a:spcBef>
                <a:spcPct val="0"/>
              </a:spcBef>
              <a:spcAft>
                <a:spcPct val="15000"/>
              </a:spcAft>
              <a:buChar char="•"/>
            </a:pPr>
            <a:r>
              <a:rPr lang="fr-FR" sz="1700" kern="1200" dirty="0"/>
              <a:t>Envoyer les convocations (J-15)</a:t>
            </a:r>
          </a:p>
          <a:p>
            <a:pPr marL="342900" lvl="2" indent="-171450" algn="l" defTabSz="755650">
              <a:lnSpc>
                <a:spcPct val="90000"/>
              </a:lnSpc>
              <a:spcBef>
                <a:spcPct val="0"/>
              </a:spcBef>
              <a:spcAft>
                <a:spcPct val="15000"/>
              </a:spcAft>
              <a:buChar char="•"/>
            </a:pPr>
            <a:r>
              <a:rPr lang="fr-FR" sz="1700" kern="1200" dirty="0"/>
              <a:t>Ordre du jour</a:t>
            </a:r>
          </a:p>
          <a:p>
            <a:pPr marL="342900" lvl="2" indent="-171450" algn="l" defTabSz="755650">
              <a:lnSpc>
                <a:spcPct val="90000"/>
              </a:lnSpc>
              <a:spcBef>
                <a:spcPct val="0"/>
              </a:spcBef>
              <a:spcAft>
                <a:spcPct val="15000"/>
              </a:spcAft>
              <a:buChar char="•"/>
            </a:pPr>
            <a:r>
              <a:rPr lang="fr-FR" sz="1700" kern="1200" dirty="0"/>
              <a:t>Documents complémentaires</a:t>
            </a:r>
          </a:p>
          <a:p>
            <a:pPr marL="342900" lvl="2" indent="-171450" algn="l" defTabSz="755650">
              <a:lnSpc>
                <a:spcPct val="90000"/>
              </a:lnSpc>
              <a:spcBef>
                <a:spcPct val="0"/>
              </a:spcBef>
              <a:spcAft>
                <a:spcPct val="15000"/>
              </a:spcAft>
              <a:buChar char="•"/>
            </a:pPr>
            <a:r>
              <a:rPr lang="fr-FR" sz="1700" kern="1200" dirty="0"/>
              <a:t>Les pouvoirs (pas + de 2 par personne</a:t>
            </a:r>
          </a:p>
        </p:txBody>
      </p:sp>
      <p:sp>
        <p:nvSpPr>
          <p:cNvPr id="12" name="Forme libre : forme 11">
            <a:extLst>
              <a:ext uri="{FF2B5EF4-FFF2-40B4-BE49-F238E27FC236}">
                <a16:creationId xmlns:a16="http://schemas.microsoft.com/office/drawing/2014/main" id="{4F069E5C-3E1F-4C0D-AD3A-AB5F4DCDDA90}"/>
              </a:ext>
            </a:extLst>
          </p:cNvPr>
          <p:cNvSpPr/>
          <p:nvPr/>
        </p:nvSpPr>
        <p:spPr>
          <a:xfrm>
            <a:off x="3568026" y="3212426"/>
            <a:ext cx="2739689" cy="438937"/>
          </a:xfrm>
          <a:custGeom>
            <a:avLst/>
            <a:gdLst>
              <a:gd name="connsiteX0" fmla="*/ 0 w 3131494"/>
              <a:gd name="connsiteY0" fmla="*/ 0 h 489600"/>
              <a:gd name="connsiteX1" fmla="*/ 3131494 w 3131494"/>
              <a:gd name="connsiteY1" fmla="*/ 0 h 489600"/>
              <a:gd name="connsiteX2" fmla="*/ 3131494 w 3131494"/>
              <a:gd name="connsiteY2" fmla="*/ 489600 h 489600"/>
              <a:gd name="connsiteX3" fmla="*/ 0 w 3131494"/>
              <a:gd name="connsiteY3" fmla="*/ 489600 h 489600"/>
              <a:gd name="connsiteX4" fmla="*/ 0 w 3131494"/>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494" h="489600">
                <a:moveTo>
                  <a:pt x="0" y="0"/>
                </a:moveTo>
                <a:lnTo>
                  <a:pt x="3131494" y="0"/>
                </a:lnTo>
                <a:lnTo>
                  <a:pt x="3131494" y="489600"/>
                </a:lnTo>
                <a:lnTo>
                  <a:pt x="0" y="489600"/>
                </a:lnTo>
                <a:lnTo>
                  <a:pt x="0" y="0"/>
                </a:lnTo>
                <a:close/>
              </a:path>
            </a:pathLst>
          </a:custGeom>
        </p:spPr>
        <p:style>
          <a:lnRef idx="2">
            <a:schemeClr val="accent4">
              <a:hueOff val="5197846"/>
              <a:satOff val="-23984"/>
              <a:lumOff val="883"/>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fr-FR" sz="1700" kern="1200" dirty="0"/>
              <a:t>Pendant</a:t>
            </a:r>
          </a:p>
        </p:txBody>
      </p:sp>
      <p:sp>
        <p:nvSpPr>
          <p:cNvPr id="13" name="Forme libre : forme 12">
            <a:extLst>
              <a:ext uri="{FF2B5EF4-FFF2-40B4-BE49-F238E27FC236}">
                <a16:creationId xmlns:a16="http://schemas.microsoft.com/office/drawing/2014/main" id="{E9F7CA1D-8152-4B99-A6CF-1012D635356C}"/>
              </a:ext>
            </a:extLst>
          </p:cNvPr>
          <p:cNvSpPr/>
          <p:nvPr/>
        </p:nvSpPr>
        <p:spPr>
          <a:xfrm>
            <a:off x="3568026" y="3702025"/>
            <a:ext cx="2739689" cy="2901975"/>
          </a:xfrm>
          <a:custGeom>
            <a:avLst/>
            <a:gdLst>
              <a:gd name="connsiteX0" fmla="*/ 0 w 3131494"/>
              <a:gd name="connsiteY0" fmla="*/ 0 h 2333250"/>
              <a:gd name="connsiteX1" fmla="*/ 3131494 w 3131494"/>
              <a:gd name="connsiteY1" fmla="*/ 0 h 2333250"/>
              <a:gd name="connsiteX2" fmla="*/ 3131494 w 3131494"/>
              <a:gd name="connsiteY2" fmla="*/ 2333250 h 2333250"/>
              <a:gd name="connsiteX3" fmla="*/ 0 w 3131494"/>
              <a:gd name="connsiteY3" fmla="*/ 2333250 h 2333250"/>
              <a:gd name="connsiteX4" fmla="*/ 0 w 3131494"/>
              <a:gd name="connsiteY4" fmla="*/ 0 h 233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494" h="2333250">
                <a:moveTo>
                  <a:pt x="0" y="0"/>
                </a:moveTo>
                <a:lnTo>
                  <a:pt x="3131494" y="0"/>
                </a:lnTo>
                <a:lnTo>
                  <a:pt x="3131494" y="2333250"/>
                </a:lnTo>
                <a:lnTo>
                  <a:pt x="0" y="2333250"/>
                </a:lnTo>
                <a:lnTo>
                  <a:pt x="0" y="0"/>
                </a:lnTo>
                <a:close/>
              </a:path>
            </a:pathLst>
          </a:custGeom>
        </p:spPr>
        <p:style>
          <a:lnRef idx="2">
            <a:schemeClr val="accent4">
              <a:tint val="40000"/>
              <a:alpha val="90000"/>
              <a:hueOff val="5756959"/>
              <a:satOff val="-30630"/>
              <a:lumOff val="-1745"/>
              <a:alphaOff val="0"/>
            </a:schemeClr>
          </a:lnRef>
          <a:fillRef idx="1">
            <a:schemeClr val="accent4">
              <a:tint val="40000"/>
              <a:alpha val="90000"/>
              <a:hueOff val="5756959"/>
              <a:satOff val="-30630"/>
              <a:lumOff val="-1745"/>
              <a:alphaOff val="0"/>
            </a:schemeClr>
          </a:fillRef>
          <a:effectRef idx="0">
            <a:schemeClr val="accent4">
              <a:tint val="40000"/>
              <a:alpha val="90000"/>
              <a:hueOff val="5756959"/>
              <a:satOff val="-30630"/>
              <a:lumOff val="-1745"/>
              <a:alphaOff val="0"/>
            </a:schemeClr>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fr-FR" sz="1700" kern="1200" dirty="0"/>
              <a:t>Délibération exclusivement sur les questions inscrites à l’ordre du jour</a:t>
            </a:r>
          </a:p>
          <a:p>
            <a:pPr marL="171450" lvl="1" indent="-171450" algn="l" defTabSz="755650">
              <a:lnSpc>
                <a:spcPct val="90000"/>
              </a:lnSpc>
              <a:spcBef>
                <a:spcPct val="0"/>
              </a:spcBef>
              <a:spcAft>
                <a:spcPct val="15000"/>
              </a:spcAft>
              <a:buChar char="•"/>
            </a:pPr>
            <a:r>
              <a:rPr lang="fr-FR" sz="1700" kern="1200" dirty="0"/>
              <a:t>Feuille de présence</a:t>
            </a:r>
          </a:p>
          <a:p>
            <a:pPr marL="171450" lvl="1" indent="-171450" algn="l" defTabSz="755650">
              <a:lnSpc>
                <a:spcPct val="90000"/>
              </a:lnSpc>
              <a:spcBef>
                <a:spcPct val="0"/>
              </a:spcBef>
              <a:spcAft>
                <a:spcPct val="15000"/>
              </a:spcAft>
              <a:buChar char="•"/>
            </a:pPr>
            <a:r>
              <a:rPr lang="fr-FR" sz="1700" kern="1200" dirty="0"/>
              <a:t>Quorum et règle de majorité</a:t>
            </a:r>
          </a:p>
          <a:p>
            <a:pPr marL="171450" lvl="1" indent="-171450" algn="l" defTabSz="755650">
              <a:lnSpc>
                <a:spcPct val="90000"/>
              </a:lnSpc>
              <a:spcBef>
                <a:spcPct val="0"/>
              </a:spcBef>
              <a:spcAft>
                <a:spcPct val="15000"/>
              </a:spcAft>
              <a:buChar char="•"/>
            </a:pPr>
            <a:r>
              <a:rPr lang="fr-FR" sz="1700" kern="1200" dirty="0"/>
              <a:t>Mode de scrutin (statut)</a:t>
            </a:r>
          </a:p>
          <a:p>
            <a:pPr marL="171450" lvl="1" indent="-171450" algn="l" defTabSz="755650">
              <a:lnSpc>
                <a:spcPct val="90000"/>
              </a:lnSpc>
              <a:spcBef>
                <a:spcPct val="0"/>
              </a:spcBef>
              <a:spcAft>
                <a:spcPct val="15000"/>
              </a:spcAft>
              <a:buChar char="•"/>
            </a:pPr>
            <a:r>
              <a:rPr lang="fr-FR" sz="1700" kern="1200" dirty="0"/>
              <a:t>Vote du quitus</a:t>
            </a:r>
          </a:p>
        </p:txBody>
      </p:sp>
      <p:sp>
        <p:nvSpPr>
          <p:cNvPr id="14" name="Forme libre : forme 13">
            <a:extLst>
              <a:ext uri="{FF2B5EF4-FFF2-40B4-BE49-F238E27FC236}">
                <a16:creationId xmlns:a16="http://schemas.microsoft.com/office/drawing/2014/main" id="{E3E39407-C6A7-4865-A7B8-83139BBC42BF}"/>
              </a:ext>
            </a:extLst>
          </p:cNvPr>
          <p:cNvSpPr/>
          <p:nvPr/>
        </p:nvSpPr>
        <p:spPr>
          <a:xfrm>
            <a:off x="6417992" y="3212426"/>
            <a:ext cx="2578386" cy="438937"/>
          </a:xfrm>
          <a:custGeom>
            <a:avLst/>
            <a:gdLst>
              <a:gd name="connsiteX0" fmla="*/ 0 w 3131494"/>
              <a:gd name="connsiteY0" fmla="*/ 0 h 489600"/>
              <a:gd name="connsiteX1" fmla="*/ 3131494 w 3131494"/>
              <a:gd name="connsiteY1" fmla="*/ 0 h 489600"/>
              <a:gd name="connsiteX2" fmla="*/ 3131494 w 3131494"/>
              <a:gd name="connsiteY2" fmla="*/ 489600 h 489600"/>
              <a:gd name="connsiteX3" fmla="*/ 0 w 3131494"/>
              <a:gd name="connsiteY3" fmla="*/ 489600 h 489600"/>
              <a:gd name="connsiteX4" fmla="*/ 0 w 3131494"/>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494" h="489600">
                <a:moveTo>
                  <a:pt x="0" y="0"/>
                </a:moveTo>
                <a:lnTo>
                  <a:pt x="3131494" y="0"/>
                </a:lnTo>
                <a:lnTo>
                  <a:pt x="3131494" y="489600"/>
                </a:lnTo>
                <a:lnTo>
                  <a:pt x="0" y="489600"/>
                </a:lnTo>
                <a:lnTo>
                  <a:pt x="0" y="0"/>
                </a:lnTo>
                <a:close/>
              </a:path>
            </a:pathLst>
          </a:custGeom>
        </p:spPr>
        <p:style>
          <a:lnRef idx="2">
            <a:schemeClr val="accent4">
              <a:hueOff val="10395692"/>
              <a:satOff val="-47968"/>
              <a:lumOff val="1765"/>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fr-FR" sz="1700" kern="1200" dirty="0"/>
              <a:t>Après</a:t>
            </a:r>
          </a:p>
        </p:txBody>
      </p:sp>
      <p:sp>
        <p:nvSpPr>
          <p:cNvPr id="15" name="Forme libre : forme 14">
            <a:extLst>
              <a:ext uri="{FF2B5EF4-FFF2-40B4-BE49-F238E27FC236}">
                <a16:creationId xmlns:a16="http://schemas.microsoft.com/office/drawing/2014/main" id="{3E9110E4-7C1B-4E30-964A-B818C3FDFF2D}"/>
              </a:ext>
            </a:extLst>
          </p:cNvPr>
          <p:cNvSpPr/>
          <p:nvPr/>
        </p:nvSpPr>
        <p:spPr>
          <a:xfrm>
            <a:off x="6417992" y="3702026"/>
            <a:ext cx="2578386" cy="2901974"/>
          </a:xfrm>
          <a:custGeom>
            <a:avLst/>
            <a:gdLst>
              <a:gd name="connsiteX0" fmla="*/ 0 w 3131494"/>
              <a:gd name="connsiteY0" fmla="*/ 0 h 2333250"/>
              <a:gd name="connsiteX1" fmla="*/ 3131494 w 3131494"/>
              <a:gd name="connsiteY1" fmla="*/ 0 h 2333250"/>
              <a:gd name="connsiteX2" fmla="*/ 3131494 w 3131494"/>
              <a:gd name="connsiteY2" fmla="*/ 2333250 h 2333250"/>
              <a:gd name="connsiteX3" fmla="*/ 0 w 3131494"/>
              <a:gd name="connsiteY3" fmla="*/ 2333250 h 2333250"/>
              <a:gd name="connsiteX4" fmla="*/ 0 w 3131494"/>
              <a:gd name="connsiteY4" fmla="*/ 0 h 233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494" h="2333250">
                <a:moveTo>
                  <a:pt x="0" y="0"/>
                </a:moveTo>
                <a:lnTo>
                  <a:pt x="3131494" y="0"/>
                </a:lnTo>
                <a:lnTo>
                  <a:pt x="3131494" y="2333250"/>
                </a:lnTo>
                <a:lnTo>
                  <a:pt x="0" y="2333250"/>
                </a:lnTo>
                <a:lnTo>
                  <a:pt x="0" y="0"/>
                </a:lnTo>
                <a:close/>
              </a:path>
            </a:pathLst>
          </a:custGeom>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fr-FR" sz="1700" kern="1200" dirty="0"/>
              <a:t>Déclaration légale</a:t>
            </a:r>
          </a:p>
          <a:p>
            <a:pPr marL="171450" lvl="1" indent="-171450" algn="l" defTabSz="755650">
              <a:lnSpc>
                <a:spcPct val="90000"/>
              </a:lnSpc>
              <a:spcBef>
                <a:spcPct val="0"/>
              </a:spcBef>
              <a:spcAft>
                <a:spcPct val="15000"/>
              </a:spcAft>
              <a:buChar char="•"/>
            </a:pPr>
            <a:r>
              <a:rPr lang="fr-FR" sz="1700" kern="1200" dirty="0"/>
              <a:t>Rédaction des documents de l’assemblée (PV)</a:t>
            </a:r>
          </a:p>
          <a:p>
            <a:pPr marL="171450" lvl="1" indent="-171450" algn="l" defTabSz="755650">
              <a:lnSpc>
                <a:spcPct val="90000"/>
              </a:lnSpc>
              <a:spcBef>
                <a:spcPct val="0"/>
              </a:spcBef>
              <a:spcAft>
                <a:spcPct val="15000"/>
              </a:spcAft>
              <a:buChar char="•"/>
            </a:pPr>
            <a:r>
              <a:rPr lang="fr-FR" sz="1700" kern="1200" dirty="0"/>
              <a:t>Informer les partenaires</a:t>
            </a:r>
          </a:p>
        </p:txBody>
      </p:sp>
    </p:spTree>
    <p:extLst>
      <p:ext uri="{BB962C8B-B14F-4D97-AF65-F5344CB8AC3E}">
        <p14:creationId xmlns:p14="http://schemas.microsoft.com/office/powerpoint/2010/main" val="132371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10" fill="hold"/>
                                        <p:tgtEl>
                                          <p:spTgt spid="15"/>
                                        </p:tgtEl>
                                        <p:attrNameLst>
                                          <p:attrName>ppt_x</p:attrName>
                                        </p:attrNameLst>
                                      </p:cBhvr>
                                      <p:tavLst>
                                        <p:tav tm="0">
                                          <p:val>
                                            <p:strVal val="#ppt_x"/>
                                          </p:val>
                                        </p:tav>
                                        <p:tav tm="100000">
                                          <p:val>
                                            <p:strVal val="#ppt_x"/>
                                          </p:val>
                                        </p:tav>
                                      </p:tavLst>
                                    </p:anim>
                                    <p:anim calcmode="lin" valueType="num">
                                      <p:cBhvr additive="base">
                                        <p:cTn id="47" dur="1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3BC905-278C-45F8-954B-58C86E637F43}"/>
              </a:ext>
            </a:extLst>
          </p:cNvPr>
          <p:cNvSpPr>
            <a:spLocks noGrp="1"/>
          </p:cNvSpPr>
          <p:nvPr>
            <p:ph type="title"/>
          </p:nvPr>
        </p:nvSpPr>
        <p:spPr>
          <a:xfrm>
            <a:off x="457200" y="274638"/>
            <a:ext cx="8229600" cy="697819"/>
          </a:xfrm>
        </p:spPr>
        <p:txBody>
          <a:bodyPr/>
          <a:lstStyle/>
          <a:p>
            <a:pPr algn="l"/>
            <a:r>
              <a:rPr lang="fr-FR" sz="2800" dirty="0">
                <a:solidFill>
                  <a:schemeClr val="bg1"/>
                </a:solidFill>
                <a:latin typeface="Martel Sans Black"/>
                <a:cs typeface="Martel Sans Black"/>
              </a:rPr>
              <a:t>L’Assemblée Générale Extraordinaire</a:t>
            </a:r>
            <a:endParaRPr lang="fr-FR" sz="2800" dirty="0"/>
          </a:p>
        </p:txBody>
      </p:sp>
      <p:sp>
        <p:nvSpPr>
          <p:cNvPr id="3" name="Espace réservé du contenu 2">
            <a:extLst>
              <a:ext uri="{FF2B5EF4-FFF2-40B4-BE49-F238E27FC236}">
                <a16:creationId xmlns:a16="http://schemas.microsoft.com/office/drawing/2014/main" id="{81827AD0-F0DD-4982-9193-278817EACFC9}"/>
              </a:ext>
            </a:extLst>
          </p:cNvPr>
          <p:cNvSpPr>
            <a:spLocks noGrp="1"/>
          </p:cNvSpPr>
          <p:nvPr>
            <p:ph idx="1"/>
          </p:nvPr>
        </p:nvSpPr>
        <p:spPr>
          <a:xfrm>
            <a:off x="0" y="1135468"/>
            <a:ext cx="9027886" cy="5447894"/>
          </a:xfrm>
          <a:solidFill>
            <a:schemeClr val="bg1"/>
          </a:solidFill>
        </p:spPr>
        <p:txBody>
          <a:bodyPr/>
          <a:lstStyle/>
          <a:p>
            <a:pPr marL="0" indent="0">
              <a:buNone/>
            </a:pPr>
            <a:r>
              <a:rPr lang="fr-FR" dirty="0"/>
              <a:t>  </a:t>
            </a:r>
          </a:p>
        </p:txBody>
      </p:sp>
      <p:sp>
        <p:nvSpPr>
          <p:cNvPr id="4" name="Espace réservé du numéro de diapositive 3">
            <a:extLst>
              <a:ext uri="{FF2B5EF4-FFF2-40B4-BE49-F238E27FC236}">
                <a16:creationId xmlns:a16="http://schemas.microsoft.com/office/drawing/2014/main" id="{09EE736E-1A6D-4BE8-B721-0BAF23D71426}"/>
              </a:ext>
            </a:extLst>
          </p:cNvPr>
          <p:cNvSpPr>
            <a:spLocks noGrp="1"/>
          </p:cNvSpPr>
          <p:nvPr>
            <p:ph type="sldNum" sz="quarter" idx="12"/>
          </p:nvPr>
        </p:nvSpPr>
        <p:spPr/>
        <p:txBody>
          <a:bodyPr/>
          <a:lstStyle/>
          <a:p>
            <a:fld id="{96538381-93E3-BB47-9751-DACDB8DC3AD3}" type="slidenum">
              <a:rPr lang="fr-FR" smtClean="0"/>
              <a:t>8</a:t>
            </a:fld>
            <a:endParaRPr lang="fr-FR"/>
          </a:p>
        </p:txBody>
      </p:sp>
      <p:sp>
        <p:nvSpPr>
          <p:cNvPr id="5" name="Rectangle 4">
            <a:extLst>
              <a:ext uri="{FF2B5EF4-FFF2-40B4-BE49-F238E27FC236}">
                <a16:creationId xmlns:a16="http://schemas.microsoft.com/office/drawing/2014/main" id="{3350FB9D-3C6D-4B2B-8823-3ED80462777D}"/>
              </a:ext>
            </a:extLst>
          </p:cNvPr>
          <p:cNvSpPr/>
          <p:nvPr/>
        </p:nvSpPr>
        <p:spPr>
          <a:xfrm>
            <a:off x="185679" y="1325290"/>
            <a:ext cx="496492" cy="49906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2500" b="1" dirty="0"/>
              <a:t>ANIMATION</a:t>
            </a:r>
          </a:p>
        </p:txBody>
      </p:sp>
      <p:pic>
        <p:nvPicPr>
          <p:cNvPr id="6" name="Image 5">
            <a:extLst>
              <a:ext uri="{FF2B5EF4-FFF2-40B4-BE49-F238E27FC236}">
                <a16:creationId xmlns:a16="http://schemas.microsoft.com/office/drawing/2014/main" id="{C17BC302-1024-4DE3-B070-9B1D15594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709" y="1725745"/>
            <a:ext cx="2703291" cy="2136894"/>
          </a:xfrm>
          <a:prstGeom prst="rect">
            <a:avLst/>
          </a:prstGeom>
        </p:spPr>
      </p:pic>
      <p:sp>
        <p:nvSpPr>
          <p:cNvPr id="7" name="ZoneTexte 6">
            <a:extLst>
              <a:ext uri="{FF2B5EF4-FFF2-40B4-BE49-F238E27FC236}">
                <a16:creationId xmlns:a16="http://schemas.microsoft.com/office/drawing/2014/main" id="{FE77A012-8F46-4AAE-8B32-47DBFD583A65}"/>
              </a:ext>
            </a:extLst>
          </p:cNvPr>
          <p:cNvSpPr txBox="1"/>
          <p:nvPr/>
        </p:nvSpPr>
        <p:spPr>
          <a:xfrm>
            <a:off x="682169" y="2654588"/>
            <a:ext cx="4159559" cy="477054"/>
          </a:xfrm>
          <a:prstGeom prst="rect">
            <a:avLst/>
          </a:prstGeom>
          <a:noFill/>
        </p:spPr>
        <p:txBody>
          <a:bodyPr wrap="square" rtlCol="0">
            <a:spAutoFit/>
          </a:bodyPr>
          <a:lstStyle/>
          <a:p>
            <a:r>
              <a:rPr lang="fr-FR" sz="2500" b="1" dirty="0">
                <a:solidFill>
                  <a:srgbClr val="1CB3AC"/>
                </a:solidFill>
              </a:rPr>
              <a:t>La procédure :</a:t>
            </a:r>
          </a:p>
        </p:txBody>
      </p:sp>
      <p:sp>
        <p:nvSpPr>
          <p:cNvPr id="8" name="ZoneTexte 7">
            <a:extLst>
              <a:ext uri="{FF2B5EF4-FFF2-40B4-BE49-F238E27FC236}">
                <a16:creationId xmlns:a16="http://schemas.microsoft.com/office/drawing/2014/main" id="{83FC28E4-4613-48BE-97AC-6CA6A636F79F}"/>
              </a:ext>
            </a:extLst>
          </p:cNvPr>
          <p:cNvSpPr txBox="1"/>
          <p:nvPr/>
        </p:nvSpPr>
        <p:spPr>
          <a:xfrm>
            <a:off x="682171" y="1325461"/>
            <a:ext cx="4159559" cy="477054"/>
          </a:xfrm>
          <a:prstGeom prst="rect">
            <a:avLst/>
          </a:prstGeom>
          <a:noFill/>
        </p:spPr>
        <p:txBody>
          <a:bodyPr wrap="square" rtlCol="0">
            <a:spAutoFit/>
          </a:bodyPr>
          <a:lstStyle/>
          <a:p>
            <a:r>
              <a:rPr lang="fr-FR" sz="2500" b="1" dirty="0">
                <a:solidFill>
                  <a:srgbClr val="1CB3AC"/>
                </a:solidFill>
              </a:rPr>
              <a:t>Dans quelles circonstances ?</a:t>
            </a:r>
          </a:p>
        </p:txBody>
      </p:sp>
      <p:sp>
        <p:nvSpPr>
          <p:cNvPr id="9" name="ZoneTexte 8">
            <a:extLst>
              <a:ext uri="{FF2B5EF4-FFF2-40B4-BE49-F238E27FC236}">
                <a16:creationId xmlns:a16="http://schemas.microsoft.com/office/drawing/2014/main" id="{0FC41CEC-3D9B-4552-85A6-9BD685D6673A}"/>
              </a:ext>
            </a:extLst>
          </p:cNvPr>
          <p:cNvSpPr txBox="1"/>
          <p:nvPr/>
        </p:nvSpPr>
        <p:spPr>
          <a:xfrm>
            <a:off x="815307" y="1826815"/>
            <a:ext cx="4830750" cy="923330"/>
          </a:xfrm>
          <a:prstGeom prst="rect">
            <a:avLst/>
          </a:prstGeom>
          <a:noFill/>
        </p:spPr>
        <p:txBody>
          <a:bodyPr wrap="square" rtlCol="0">
            <a:spAutoFit/>
          </a:bodyPr>
          <a:lstStyle/>
          <a:p>
            <a:pPr marL="285750" indent="-285750">
              <a:buClr>
                <a:schemeClr val="accent1">
                  <a:lumMod val="50000"/>
                </a:schemeClr>
              </a:buClr>
              <a:buFont typeface="Wingdings" panose="05000000000000000000" pitchFamily="2" charset="2"/>
              <a:buChar char="Ø"/>
            </a:pPr>
            <a:r>
              <a:rPr lang="fr-FR" dirty="0"/>
              <a:t>Modification des statuts ;</a:t>
            </a:r>
          </a:p>
          <a:p>
            <a:pPr marL="285750" indent="-285750">
              <a:buClr>
                <a:schemeClr val="accent1">
                  <a:lumMod val="50000"/>
                </a:schemeClr>
              </a:buClr>
              <a:buFont typeface="Wingdings" panose="05000000000000000000" pitchFamily="2" charset="2"/>
              <a:buChar char="Ø"/>
            </a:pPr>
            <a:r>
              <a:rPr lang="fr-FR" dirty="0"/>
              <a:t>Dissolution de l’association ou fusion avec une autre association ayant le même objet.</a:t>
            </a:r>
          </a:p>
        </p:txBody>
      </p:sp>
      <p:sp>
        <p:nvSpPr>
          <p:cNvPr id="10" name="ZoneTexte 9">
            <a:extLst>
              <a:ext uri="{FF2B5EF4-FFF2-40B4-BE49-F238E27FC236}">
                <a16:creationId xmlns:a16="http://schemas.microsoft.com/office/drawing/2014/main" id="{711E3E35-E7A7-4F57-B58C-83BA99DF219A}"/>
              </a:ext>
            </a:extLst>
          </p:cNvPr>
          <p:cNvSpPr txBox="1"/>
          <p:nvPr/>
        </p:nvSpPr>
        <p:spPr>
          <a:xfrm>
            <a:off x="815307" y="3076078"/>
            <a:ext cx="6085908" cy="1754326"/>
          </a:xfrm>
          <a:prstGeom prst="rect">
            <a:avLst/>
          </a:prstGeom>
          <a:noFill/>
        </p:spPr>
        <p:txBody>
          <a:bodyPr wrap="square" rtlCol="0">
            <a:spAutoFit/>
          </a:bodyPr>
          <a:lstStyle/>
          <a:p>
            <a:pPr marL="285750" indent="-285750">
              <a:buClr>
                <a:schemeClr val="accent1">
                  <a:lumMod val="50000"/>
                </a:schemeClr>
              </a:buClr>
              <a:buFont typeface="Wingdings" panose="05000000000000000000" pitchFamily="2" charset="2"/>
              <a:buChar char="Ø"/>
            </a:pPr>
            <a:r>
              <a:rPr lang="fr-FR" dirty="0"/>
              <a:t>Projet envoyé au Président Départemental 30 jours francs au moins avant son adoption ;</a:t>
            </a:r>
          </a:p>
          <a:p>
            <a:pPr marL="285750" indent="-285750">
              <a:buClr>
                <a:schemeClr val="accent1">
                  <a:lumMod val="50000"/>
                </a:schemeClr>
              </a:buClr>
              <a:buFont typeface="Wingdings" panose="05000000000000000000" pitchFamily="2" charset="2"/>
              <a:buChar char="Ø"/>
            </a:pPr>
            <a:r>
              <a:rPr lang="fr-FR" dirty="0"/>
              <a:t>Convocation par le CA 15 jours au moins avant la date fixée</a:t>
            </a:r>
          </a:p>
          <a:p>
            <a:pPr marL="742950" lvl="1" indent="-285750">
              <a:buClr>
                <a:schemeClr val="accent1">
                  <a:lumMod val="50000"/>
                </a:schemeClr>
              </a:buClr>
              <a:buFont typeface="Wingdings" panose="05000000000000000000" pitchFamily="2" charset="2"/>
              <a:buChar char="Ø"/>
            </a:pPr>
            <a:r>
              <a:rPr lang="fr-FR" dirty="0"/>
              <a:t>Indique l’ordre du jour ;</a:t>
            </a:r>
          </a:p>
          <a:p>
            <a:pPr marL="742950" lvl="1" indent="-285750">
              <a:buClr>
                <a:schemeClr val="accent1">
                  <a:lumMod val="50000"/>
                </a:schemeClr>
              </a:buClr>
              <a:buFont typeface="Wingdings" panose="05000000000000000000" pitchFamily="2" charset="2"/>
              <a:buChar char="Ø"/>
            </a:pPr>
            <a:r>
              <a:rPr lang="fr-FR" dirty="0"/>
              <a:t>Comporte tout document nécessaire à la délibération ;</a:t>
            </a:r>
          </a:p>
          <a:p>
            <a:pPr marL="742950" lvl="1" indent="-285750">
              <a:buClr>
                <a:schemeClr val="accent1">
                  <a:lumMod val="50000"/>
                </a:schemeClr>
              </a:buClr>
              <a:buFont typeface="Wingdings" panose="05000000000000000000" pitchFamily="2" charset="2"/>
              <a:buChar char="Ø"/>
            </a:pPr>
            <a:r>
              <a:rPr lang="fr-FR" dirty="0"/>
              <a:t>Pouvoirs (par plus de 2 par personne présente)</a:t>
            </a:r>
          </a:p>
        </p:txBody>
      </p:sp>
      <p:sp>
        <p:nvSpPr>
          <p:cNvPr id="11" name="ZoneTexte 10">
            <a:extLst>
              <a:ext uri="{FF2B5EF4-FFF2-40B4-BE49-F238E27FC236}">
                <a16:creationId xmlns:a16="http://schemas.microsoft.com/office/drawing/2014/main" id="{B58E2B95-8656-4960-A2AA-33A0A52FD67D}"/>
              </a:ext>
            </a:extLst>
          </p:cNvPr>
          <p:cNvSpPr txBox="1"/>
          <p:nvPr/>
        </p:nvSpPr>
        <p:spPr>
          <a:xfrm>
            <a:off x="682169" y="4787822"/>
            <a:ext cx="4159559" cy="477054"/>
          </a:xfrm>
          <a:prstGeom prst="rect">
            <a:avLst/>
          </a:prstGeom>
          <a:noFill/>
        </p:spPr>
        <p:txBody>
          <a:bodyPr wrap="square" rtlCol="0">
            <a:spAutoFit/>
          </a:bodyPr>
          <a:lstStyle/>
          <a:p>
            <a:r>
              <a:rPr lang="fr-FR" sz="2500" b="1" dirty="0">
                <a:solidFill>
                  <a:srgbClr val="1CB3AC"/>
                </a:solidFill>
              </a:rPr>
              <a:t>Délibération :</a:t>
            </a:r>
          </a:p>
        </p:txBody>
      </p:sp>
      <p:sp>
        <p:nvSpPr>
          <p:cNvPr id="12" name="ZoneTexte 11">
            <a:extLst>
              <a:ext uri="{FF2B5EF4-FFF2-40B4-BE49-F238E27FC236}">
                <a16:creationId xmlns:a16="http://schemas.microsoft.com/office/drawing/2014/main" id="{E4D0B3EE-392E-4107-990A-D91E406CB200}"/>
              </a:ext>
            </a:extLst>
          </p:cNvPr>
          <p:cNvSpPr txBox="1"/>
          <p:nvPr/>
        </p:nvSpPr>
        <p:spPr>
          <a:xfrm>
            <a:off x="815306" y="5189199"/>
            <a:ext cx="7360146" cy="1200329"/>
          </a:xfrm>
          <a:prstGeom prst="rect">
            <a:avLst/>
          </a:prstGeom>
          <a:noFill/>
        </p:spPr>
        <p:txBody>
          <a:bodyPr wrap="square" rtlCol="0">
            <a:spAutoFit/>
          </a:bodyPr>
          <a:lstStyle/>
          <a:p>
            <a:pPr marL="285750" indent="-285750">
              <a:buClr>
                <a:schemeClr val="accent1">
                  <a:lumMod val="50000"/>
                </a:schemeClr>
              </a:buClr>
              <a:buFont typeface="Wingdings" panose="05000000000000000000" pitchFamily="2" charset="2"/>
              <a:buChar char="Ø"/>
            </a:pPr>
            <a:r>
              <a:rPr lang="fr-FR" dirty="0"/>
              <a:t>Validation par la majorité des deux tiers des suffrages exprimés ;</a:t>
            </a:r>
          </a:p>
          <a:p>
            <a:pPr marL="285750" indent="-285750">
              <a:buClr>
                <a:schemeClr val="accent1">
                  <a:lumMod val="50000"/>
                </a:schemeClr>
              </a:buClr>
              <a:buFont typeface="Wingdings" panose="05000000000000000000" pitchFamily="2" charset="2"/>
              <a:buChar char="Ø"/>
            </a:pPr>
            <a:r>
              <a:rPr lang="fr-FR" dirty="0"/>
              <a:t>Le quorum est de un quart au moins des adhérents de l’association</a:t>
            </a:r>
          </a:p>
          <a:p>
            <a:pPr marL="285750" indent="-285750">
              <a:buClr>
                <a:schemeClr val="accent1">
                  <a:lumMod val="50000"/>
                </a:schemeClr>
              </a:buClr>
              <a:buFont typeface="Wingdings" panose="05000000000000000000" pitchFamily="2" charset="2"/>
              <a:buChar char="Ø"/>
            </a:pPr>
            <a:r>
              <a:rPr lang="fr-FR" dirty="0"/>
              <a:t>Si le quorum n’est pas atteint, nouvelle convocation (15 jours d’intervalle) et pourra délibérer quel que soit le nombre de membres présents.</a:t>
            </a:r>
          </a:p>
        </p:txBody>
      </p:sp>
    </p:spTree>
    <p:extLst>
      <p:ext uri="{BB962C8B-B14F-4D97-AF65-F5344CB8AC3E}">
        <p14:creationId xmlns:p14="http://schemas.microsoft.com/office/powerpoint/2010/main" val="289868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648</TotalTime>
  <Words>7029</Words>
  <Application>Microsoft Office PowerPoint</Application>
  <PresentationFormat>Affichage à l'écran (4:3)</PresentationFormat>
  <Paragraphs>617</Paragraphs>
  <Slides>21</Slides>
  <Notes>16</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21</vt:i4>
      </vt:variant>
    </vt:vector>
  </HeadingPairs>
  <TitlesOfParts>
    <vt:vector size="32" baseType="lpstr">
      <vt:lpstr>Arial</vt:lpstr>
      <vt:lpstr>Calibri</vt:lpstr>
      <vt:lpstr>Helvetica</vt:lpstr>
      <vt:lpstr>Helvetica 45 Light</vt:lpstr>
      <vt:lpstr>Martel Sans Black</vt:lpstr>
      <vt:lpstr>Symbol</vt:lpstr>
      <vt:lpstr>Times New Roman</vt:lpstr>
      <vt:lpstr>Webdings</vt:lpstr>
      <vt:lpstr>Wingdings</vt:lpstr>
      <vt:lpstr>Thème Office</vt:lpstr>
      <vt:lpstr>Conception personnalisée</vt:lpstr>
      <vt:lpstr>FORMATION Président Apel d’établissement</vt:lpstr>
      <vt:lpstr>Des sigles retenir :  AG : Assemblée Générale  CA : Conseil d’administration</vt:lpstr>
      <vt:lpstr>L’APEL, une association Loi 1901</vt:lpstr>
      <vt:lpstr>Les 3 grandes missions de l’Apel</vt:lpstr>
      <vt:lpstr>Les statuts</vt:lpstr>
      <vt:lpstr>Fonctionnement d’une association</vt:lpstr>
      <vt:lpstr>AG ordinaire : le déroulé type</vt:lpstr>
      <vt:lpstr>Avant, pendant et après l’AG</vt:lpstr>
      <vt:lpstr>L’Assemblée Générale Extraordinaire</vt:lpstr>
      <vt:lpstr>Vos questions ?</vt:lpstr>
      <vt:lpstr>Le Conseil d’Administration</vt:lpstr>
      <vt:lpstr>Le bureau</vt:lpstr>
      <vt:lpstr>La cotisation</vt:lpstr>
      <vt:lpstr>Vos questions ?</vt:lpstr>
      <vt:lpstr>Agir en lien avec les partenaires</vt:lpstr>
      <vt:lpstr>Actions pour accompagner les familles</vt:lpstr>
      <vt:lpstr>Actions pour récolter des fonds</vt:lpstr>
      <vt:lpstr>Vos questions ?</vt:lpstr>
      <vt:lpstr>Le président doit savoir…</vt:lpstr>
      <vt:lpstr>Un état d’esprit dans les Apel…</vt:lpstr>
      <vt:lpstr>Merci de votre participation  Belle année en Apel…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caroll richon</dc:creator>
  <cp:lastModifiedBy>Patricia Bisson</cp:lastModifiedBy>
  <cp:revision>33</cp:revision>
  <dcterms:created xsi:type="dcterms:W3CDTF">2018-11-19T11:36:50Z</dcterms:created>
  <dcterms:modified xsi:type="dcterms:W3CDTF">2021-01-16T16:06:43Z</dcterms:modified>
</cp:coreProperties>
</file>